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442" r:id="rId2"/>
    <p:sldId id="257" r:id="rId3"/>
    <p:sldId id="272" r:id="rId4"/>
    <p:sldId id="274" r:id="rId5"/>
    <p:sldId id="273" r:id="rId6"/>
    <p:sldId id="302" r:id="rId7"/>
    <p:sldId id="275" r:id="rId8"/>
    <p:sldId id="277" r:id="rId9"/>
    <p:sldId id="278" r:id="rId10"/>
    <p:sldId id="280" r:id="rId11"/>
    <p:sldId id="281" r:id="rId12"/>
    <p:sldId id="301" r:id="rId13"/>
    <p:sldId id="283" r:id="rId14"/>
    <p:sldId id="284" r:id="rId15"/>
    <p:sldId id="279" r:id="rId16"/>
    <p:sldId id="293" r:id="rId17"/>
    <p:sldId id="294" r:id="rId18"/>
    <p:sldId id="303" r:id="rId19"/>
    <p:sldId id="304" r:id="rId20"/>
    <p:sldId id="295" r:id="rId21"/>
    <p:sldId id="297" r:id="rId22"/>
    <p:sldId id="298" r:id="rId23"/>
    <p:sldId id="299" r:id="rId24"/>
    <p:sldId id="305" r:id="rId25"/>
    <p:sldId id="306" r:id="rId26"/>
    <p:sldId id="258" r:id="rId27"/>
    <p:sldId id="260" r:id="rId28"/>
    <p:sldId id="259" r:id="rId29"/>
    <p:sldId id="261" r:id="rId30"/>
    <p:sldId id="263" r:id="rId31"/>
    <p:sldId id="264" r:id="rId32"/>
    <p:sldId id="285" r:id="rId33"/>
    <p:sldId id="286" r:id="rId34"/>
    <p:sldId id="1079" r:id="rId35"/>
    <p:sldId id="1071" r:id="rId36"/>
    <p:sldId id="288" r:id="rId37"/>
    <p:sldId id="323" r:id="rId38"/>
    <p:sldId id="436" r:id="rId39"/>
    <p:sldId id="437" r:id="rId40"/>
    <p:sldId id="1078" r:id="rId41"/>
  </p:sldIdLst>
  <p:sldSz cx="12192000" cy="6858000"/>
  <p:notesSz cx="6858000" cy="9144000"/>
  <p:custDataLst>
    <p:tags r:id="rId43"/>
  </p:custData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E938C2D-5664-4430-BFC7-E35A726438B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AR" sz="12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defRPr>
            </a:lvl1pPr>
          </a:lstStyle>
          <a:p>
            <a:pPr lvl="0"/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8855EE6-E99A-48F7-8B86-3F516B3D7FAE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AR" sz="12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defRPr>
            </a:lvl1pPr>
          </a:lstStyle>
          <a:p>
            <a:pPr lvl="0"/>
            <a:fld id="{B96BC0B7-831F-4B66-80DE-7E94D6BC5245}" type="datetime1">
              <a:rPr lang="es-AR"/>
              <a:pPr lvl="0"/>
              <a:t>19/8/2023</a:t>
            </a:fld>
            <a:endParaRPr lang="es-AR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70F4F6CC-2442-4A4A-A7E1-40BBFD539C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FAE55105-CC71-4B2B-A39A-D6896553279F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9F463D-F254-4B8D-8BE2-3F35E21053FE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AR" sz="12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defRPr>
            </a:lvl1pPr>
          </a:lstStyle>
          <a:p>
            <a:pPr lvl="0"/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6D53D1-E881-4CF4-AF74-440DE85EE27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AR" sz="12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defRPr>
            </a:lvl1pPr>
          </a:lstStyle>
          <a:p>
            <a:pPr lvl="0"/>
            <a:fld id="{59400580-15BF-4D44-A7B3-9785340FACBB}" type="slidenum"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9789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ct val="0"/>
      </a:spcBef>
      <a:spcAft>
        <a:spcPct val="0"/>
      </a:spcAft>
      <a:buNone/>
      <a:defRPr lang="es-ES" sz="1200" b="0" i="0" u="none" strike="noStrike" kern="1200" cap="none" spc="0" baseline="0">
        <a:solidFill>
          <a:srgbClr val="000000"/>
        </a:solidFill>
        <a:uFillTx/>
        <a:latin typeface="Calibri" panose="020F0502020204030204"/>
      </a:defRPr>
    </a:lvl1pPr>
    <a:lvl2pPr marL="457200" marR="0" lvl="1" indent="0" algn="l" defTabSz="914400" rtl="0" fontAlgn="auto" hangingPunct="1">
      <a:lnSpc>
        <a:spcPct val="100000"/>
      </a:lnSpc>
      <a:spcBef>
        <a:spcPct val="0"/>
      </a:spcBef>
      <a:spcAft>
        <a:spcPct val="0"/>
      </a:spcAft>
      <a:buNone/>
      <a:defRPr lang="es-ES" sz="1200" b="0" i="0" u="none" strike="noStrike" kern="1200" cap="none" spc="0" baseline="0">
        <a:solidFill>
          <a:srgbClr val="000000"/>
        </a:solidFill>
        <a:uFillTx/>
        <a:latin typeface="Calibri" panose="020F0502020204030204"/>
      </a:defRPr>
    </a:lvl2pPr>
    <a:lvl3pPr marL="914400" marR="0" lvl="2" indent="0" algn="l" defTabSz="914400" rtl="0" fontAlgn="auto" hangingPunct="1">
      <a:lnSpc>
        <a:spcPct val="100000"/>
      </a:lnSpc>
      <a:spcBef>
        <a:spcPct val="0"/>
      </a:spcBef>
      <a:spcAft>
        <a:spcPct val="0"/>
      </a:spcAft>
      <a:buNone/>
      <a:defRPr lang="es-ES" sz="1200" b="0" i="0" u="none" strike="noStrike" kern="1200" cap="none" spc="0" baseline="0">
        <a:solidFill>
          <a:srgbClr val="000000"/>
        </a:solidFill>
        <a:uFillTx/>
        <a:latin typeface="Calibri" panose="020F0502020204030204"/>
      </a:defRPr>
    </a:lvl3pPr>
    <a:lvl4pPr marL="1371600" marR="0" lvl="3" indent="0" algn="l" defTabSz="914400" rtl="0" fontAlgn="auto" hangingPunct="1">
      <a:lnSpc>
        <a:spcPct val="100000"/>
      </a:lnSpc>
      <a:spcBef>
        <a:spcPct val="0"/>
      </a:spcBef>
      <a:spcAft>
        <a:spcPct val="0"/>
      </a:spcAft>
      <a:buNone/>
      <a:defRPr lang="es-ES" sz="1200" b="0" i="0" u="none" strike="noStrike" kern="1200" cap="none" spc="0" baseline="0">
        <a:solidFill>
          <a:srgbClr val="000000"/>
        </a:solidFill>
        <a:uFillTx/>
        <a:latin typeface="Calibri" panose="020F0502020204030204"/>
      </a:defRPr>
    </a:lvl4pPr>
    <a:lvl5pPr marL="1828800" marR="0" lvl="4" indent="0" algn="l" defTabSz="914400" rtl="0" fontAlgn="auto" hangingPunct="1">
      <a:lnSpc>
        <a:spcPct val="100000"/>
      </a:lnSpc>
      <a:spcBef>
        <a:spcPct val="0"/>
      </a:spcBef>
      <a:spcAft>
        <a:spcPct val="0"/>
      </a:spcAft>
      <a:buNone/>
      <a:defRPr lang="es-ES" sz="1200" b="0" i="0" u="none" strike="noStrike" kern="1200" cap="none" spc="0" baseline="0">
        <a:solidFill>
          <a:srgbClr val="000000"/>
        </a:solidFill>
        <a:uFillTx/>
        <a:latin typeface="Calibri" panose="020F050202020403020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E721BC0-FF28-4A00-B43F-876B40E6A9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026E219-C8B8-4DAA-884D-C4448825C25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s-MX"/>
              <a:t>slidesppt.net</a:t>
            </a:r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D80B576-00E5-4582-821F-E15F5467556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88CEA0B-9304-46D9-A578-5A49BC6B8666}" type="slidenum">
              <a:t>1</a:t>
            </a:fld>
            <a:endParaRPr lang="es-P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33;gd470322b17_0_641:notes">
            <a:extLst>
              <a:ext uri="{FF2B5EF4-FFF2-40B4-BE49-F238E27FC236}">
                <a16:creationId xmlns:a16="http://schemas.microsoft.com/office/drawing/2014/main" id="{9F10A35C-1191-4408-AC1D-FB4202636E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934;gd470322b17_0_641:notes">
            <a:extLst>
              <a:ext uri="{FF2B5EF4-FFF2-40B4-BE49-F238E27FC236}">
                <a16:creationId xmlns:a16="http://schemas.microsoft.com/office/drawing/2014/main" id="{4BA3E352-9EC1-431E-98A9-EB1059A43B3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lIns="91421" tIns="91421" rIns="91421" bIns="91421"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70;gd44dd21629_0_1185:notes">
            <a:extLst>
              <a:ext uri="{FF2B5EF4-FFF2-40B4-BE49-F238E27FC236}">
                <a16:creationId xmlns:a16="http://schemas.microsoft.com/office/drawing/2014/main" id="{74C4A332-E913-4F15-9974-2510461335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2771;gd44dd21629_0_1185:notes">
            <a:extLst>
              <a:ext uri="{FF2B5EF4-FFF2-40B4-BE49-F238E27FC236}">
                <a16:creationId xmlns:a16="http://schemas.microsoft.com/office/drawing/2014/main" id="{53D23755-7370-45CE-BD5A-628C106583F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lIns="91421" tIns="91421" rIns="91421" bIns="91421"/>
          <a:lstStyle/>
          <a:p>
            <a:pPr lvl="0"/>
            <a:r>
              <a:rPr lang="en-US">
                <a:latin typeface="Calibri Light" panose="020F0302020204030204"/>
                <a:ea typeface="맑은 고딕" pitchFamily="34"/>
              </a:rPr>
              <a:t>slidesppt.net</a:t>
            </a:r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17;gd44374e760_1_36:notes">
            <a:extLst>
              <a:ext uri="{FF2B5EF4-FFF2-40B4-BE49-F238E27FC236}">
                <a16:creationId xmlns:a16="http://schemas.microsoft.com/office/drawing/2014/main" id="{B489469B-FFEB-48FB-9780-C335A6CD97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3218;gd44374e760_1_36:notes">
            <a:extLst>
              <a:ext uri="{FF2B5EF4-FFF2-40B4-BE49-F238E27FC236}">
                <a16:creationId xmlns:a16="http://schemas.microsoft.com/office/drawing/2014/main" id="{8567DAB2-CF89-47B8-9069-74137D2087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lIns="91421" tIns="91421" rIns="91421" bIns="91421"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02;gd470322b17_0_733:notes">
            <a:extLst>
              <a:ext uri="{FF2B5EF4-FFF2-40B4-BE49-F238E27FC236}">
                <a16:creationId xmlns:a16="http://schemas.microsoft.com/office/drawing/2014/main" id="{84165617-BABE-4237-A77F-C585431B19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1303;gd470322b17_0_733:notes">
            <a:extLst>
              <a:ext uri="{FF2B5EF4-FFF2-40B4-BE49-F238E27FC236}">
                <a16:creationId xmlns:a16="http://schemas.microsoft.com/office/drawing/2014/main" id="{150F5D58-05C9-4F6F-8C46-891A7942F0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lIns="91421" tIns="91421" rIns="91421" bIns="91421"/>
          <a:lstStyle/>
          <a:p>
            <a:pPr lvl="0"/>
            <a:r>
              <a:rPr lang="en-US">
                <a:latin typeface="Calibri Light" panose="020F0302020204030204"/>
                <a:ea typeface="맑은 고딕" pitchFamily="34"/>
              </a:rPr>
              <a:t>slidesppt.net</a:t>
            </a:r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65;gcd6b481031_0_2373:notes">
            <a:extLst>
              <a:ext uri="{FF2B5EF4-FFF2-40B4-BE49-F238E27FC236}">
                <a16:creationId xmlns:a16="http://schemas.microsoft.com/office/drawing/2014/main" id="{A36CEFCF-4605-43C9-A5D6-129229C2A0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2066;gcd6b481031_0_2373:notes">
            <a:extLst>
              <a:ext uri="{FF2B5EF4-FFF2-40B4-BE49-F238E27FC236}">
                <a16:creationId xmlns:a16="http://schemas.microsoft.com/office/drawing/2014/main" id="{22A5A226-6AF9-4F8D-8220-7E13A812DAF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lIns="91421" tIns="91421" rIns="91421" bIns="91421"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94;gd44dd21629_0_36:notes">
            <a:extLst>
              <a:ext uri="{FF2B5EF4-FFF2-40B4-BE49-F238E27FC236}">
                <a16:creationId xmlns:a16="http://schemas.microsoft.com/office/drawing/2014/main" id="{BA828925-50A5-4DA9-BB6A-1CEA527A37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2195;gd44dd21629_0_36:notes">
            <a:extLst>
              <a:ext uri="{FF2B5EF4-FFF2-40B4-BE49-F238E27FC236}">
                <a16:creationId xmlns:a16="http://schemas.microsoft.com/office/drawing/2014/main" id="{694D8815-B199-429A-B4EE-7FA248D070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lIns="91421" tIns="91421" rIns="91421" bIns="91421"/>
          <a:lstStyle/>
          <a:p>
            <a:pPr lvl="0"/>
            <a:r>
              <a:rPr lang="en-US">
                <a:latin typeface="Calibri Light" panose="020F0302020204030204"/>
                <a:ea typeface="맑은 고딕" pitchFamily="34"/>
              </a:rPr>
              <a:t>slidesppt.net</a:t>
            </a:r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74;gd44dd21629_0_1409:notes">
            <a:extLst>
              <a:ext uri="{FF2B5EF4-FFF2-40B4-BE49-F238E27FC236}">
                <a16:creationId xmlns:a16="http://schemas.microsoft.com/office/drawing/2014/main" id="{4342F7EB-C3C9-496A-8AB3-C0A264F7C6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2475;gd44dd21629_0_1409:notes">
            <a:extLst>
              <a:ext uri="{FF2B5EF4-FFF2-40B4-BE49-F238E27FC236}">
                <a16:creationId xmlns:a16="http://schemas.microsoft.com/office/drawing/2014/main" id="{86500DCE-4B52-4CBE-A537-C31454B32B5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lIns="91421" tIns="91421" rIns="91421" bIns="91421"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48;gd44dd21629_0_1558:notes">
            <a:extLst>
              <a:ext uri="{FF2B5EF4-FFF2-40B4-BE49-F238E27FC236}">
                <a16:creationId xmlns:a16="http://schemas.microsoft.com/office/drawing/2014/main" id="{7680C5E1-9E43-43AC-AEA5-9525BFEF8C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3349;gd44dd21629_0_1558:notes">
            <a:extLst>
              <a:ext uri="{FF2B5EF4-FFF2-40B4-BE49-F238E27FC236}">
                <a16:creationId xmlns:a16="http://schemas.microsoft.com/office/drawing/2014/main" id="{7F0E2DD5-6CC6-4B2B-BB38-962CA4127C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lIns="91421" tIns="91421" rIns="91421" bIns="91421"/>
          <a:lstStyle/>
          <a:p>
            <a:pPr lvl="0"/>
            <a:r>
              <a:rPr lang="en-US">
                <a:latin typeface="Calibri Light" panose="020F0302020204030204"/>
                <a:ea typeface="맑은 고딕" pitchFamily="34"/>
              </a:rPr>
              <a:t>slidesppt.net</a:t>
            </a:r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04;gd44dd21629_0_1375:notes">
            <a:extLst>
              <a:ext uri="{FF2B5EF4-FFF2-40B4-BE49-F238E27FC236}">
                <a16:creationId xmlns:a16="http://schemas.microsoft.com/office/drawing/2014/main" id="{A9260778-87A7-439C-B590-6AF6037DDC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305;gd44dd21629_0_1375:notes">
            <a:extLst>
              <a:ext uri="{FF2B5EF4-FFF2-40B4-BE49-F238E27FC236}">
                <a16:creationId xmlns:a16="http://schemas.microsoft.com/office/drawing/2014/main" id="{8FDCBAE9-F792-4B04-AD98-0E87A403C5D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lIns="91421" tIns="91421" rIns="91421" bIns="91421"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9D53D7C-51DE-4E06-8E95-26A63E62B5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5DF0BE9-8E17-4D3B-BCC6-A2673063F37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>
                <a:latin typeface="Calibri Light" panose="020F0302020204030204"/>
                <a:ea typeface="맑은 고딕" pitchFamily="34"/>
              </a:rPr>
              <a:t>slidesppt.net</a:t>
            </a:r>
          </a:p>
          <a:p>
            <a:pPr lvl="0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190ED22-F5FD-49E9-AAD4-1664B5E5BC1E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FE7823D-3278-4DE6-AA38-6B2A47A136B1}" type="slidenum">
              <a:t>26</a:t>
            </a:fld>
            <a:endParaRPr lang="es-AR" sz="12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940F89B-4A0E-4D39-8D09-F4F5F2CF73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7073BB7-A11F-452E-9EFA-9DC0B354CBD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>
                <a:latin typeface="Calibri Light" panose="020F0302020204030204"/>
                <a:ea typeface="맑은 고딕" pitchFamily="34"/>
              </a:rPr>
              <a:t>slidesppt.net</a:t>
            </a:r>
          </a:p>
          <a:p>
            <a:pPr lvl="0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9307CB3-8C29-43B4-9D52-937678123C68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606E183-5B5E-486E-A9AC-F3F701CA08C9}" type="slidenum">
              <a:t>3</a:t>
            </a:fld>
            <a:endParaRPr lang="es-A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A204A77-5E08-4257-828A-40F44AFE1D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40274E2-233D-4A7C-BA4D-83C3655AD0C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>
                <a:latin typeface="Calibri Light" panose="020F0302020204030204"/>
                <a:ea typeface="맑은 고딕" pitchFamily="34"/>
              </a:rPr>
              <a:t>slidesppt.net</a:t>
            </a:r>
          </a:p>
          <a:p>
            <a:pPr lvl="0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0241070-3487-4A24-B505-8F442424BC47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0AF455C-BD4B-490A-8EF5-FBB535036077}" type="slidenum">
              <a:t>28</a:t>
            </a:fld>
            <a:endParaRPr lang="es-AR" sz="12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D76DCC3-D5DD-410F-80AC-4F334E010D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E9CA575-800F-40DE-9E50-A59148BB4B1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>
                <a:latin typeface="Calibri Light" panose="020F0302020204030204"/>
                <a:ea typeface="맑은 고딕" pitchFamily="34"/>
              </a:rPr>
              <a:t>slidesppt.net</a:t>
            </a:r>
          </a:p>
          <a:p>
            <a:pPr lvl="0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9766CB-6796-4AC2-85E2-7103DDC16F8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AAE9DF2-AC7C-480B-B44C-1E672FE59365}" type="slidenum">
              <a:t>30</a:t>
            </a:fld>
            <a:endParaRPr lang="es-AR" sz="12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BEFC17E-0AD9-41A6-BF42-3929A45428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02CE24D-2D78-43EA-AED7-364126784F2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>
                <a:latin typeface="Calibri Light" panose="020F0302020204030204"/>
                <a:ea typeface="맑은 고딕" pitchFamily="34"/>
              </a:rPr>
              <a:t>slidesppt.net</a:t>
            </a:r>
          </a:p>
          <a:p>
            <a:pPr lvl="0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6731C0C-0253-4B0C-AF12-5B3DE835560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70289B8-4BA2-4C7F-AA58-B2BFB297EAF1}" type="slidenum">
              <a:t>32</a:t>
            </a:fld>
            <a:endParaRPr lang="es-AR" sz="12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CD73322-DFC4-4CF5-8D70-E12729D6CA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6ACD283-61D0-4002-B48F-10790F7268B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>
                <a:latin typeface="Calibri Light" panose="020F0302020204030204"/>
                <a:ea typeface="맑은 고딕" pitchFamily="34"/>
              </a:rPr>
              <a:t>slidesppt.net</a:t>
            </a:r>
          </a:p>
          <a:p>
            <a:pPr lvl="0"/>
            <a:endParaRPr lang="en-US">
              <a:ea typeface="宋体" pitchFamily="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DC4F7F5-07D5-47AF-B777-7CBF1463097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C193B72-3855-4C3C-8B82-8AE2C5856237}" type="slidenum">
              <a:t>34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宋体" pitchFamily="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369B6E3-C899-4675-BED9-0E33BB2BCA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7167BCB-3D5A-4AD1-AEB4-A3E9E62B2D2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/>
            <a:r>
              <a:rPr lang="en-US" sz="1100">
                <a:solidFill>
                  <a:srgbClr val="143A78"/>
                </a:solidFill>
                <a:latin typeface="Arial" pitchFamily="34"/>
                <a:ea typeface="맑은 고딕" pitchFamily="34"/>
                <a:cs typeface="Arial" pitchFamily="34"/>
              </a:rPr>
              <a:t>slidesppt.net</a:t>
            </a:r>
          </a:p>
          <a:p>
            <a:pPr marL="158748" lvl="0"/>
            <a:endParaRPr lang="es-P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C87E229-D3DC-42AF-BDA2-D0E907DFD7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1F86B40-7347-40DC-B947-1010DDEDB6F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>
                <a:latin typeface="Calibri Light" panose="020F0302020204030204"/>
                <a:ea typeface="맑은 고딕" pitchFamily="34"/>
              </a:rPr>
              <a:t>slidesppt.net</a:t>
            </a:r>
          </a:p>
          <a:p>
            <a:pPr lvl="0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ED2626B-79E2-4C9A-8E71-E2F29FC686A1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338E026-8C0F-46A4-95C7-E0A260819497}" type="slidenum">
              <a:t>36</a:t>
            </a:fld>
            <a:endParaRPr lang="es-AR" sz="12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87C5E6F-9191-4EB5-90CD-6BA6A2E8FE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3A1943C-2FE7-48B8-B936-E7E68420B32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0070C0"/>
                </a:solidFill>
                <a:latin typeface="Arial" pitchFamily="34"/>
                <a:ea typeface="맑은 고딕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095221-B2B8-4D8B-A98F-C75B15F72FC3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B99774F-8868-4C3A-801D-1F1FED756B40}" type="slidenum">
              <a:t>37</a:t>
            </a:fld>
            <a:endParaRPr lang="es-E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7B6A8A4-52A1-40FB-8586-26D22240DC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5376C1F-B5ED-4533-807E-7FE0A86C755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>
                <a:latin typeface="Arial" pitchFamily="34"/>
                <a:ea typeface="맑은 고딕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2B6CFAC-42B0-440B-B5F5-AF51AC0EE868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81B28EC-1665-4960-B5DB-D3EE904907EA}" type="slidenum">
              <a:t>38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11CB2E9-DF01-40A0-B31A-D604C13575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5B6C676-EF9C-4B19-A069-784C5DFC05D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0070C0"/>
                </a:solidFill>
                <a:latin typeface="Arial" pitchFamily="34"/>
                <a:ea typeface="맑은 고딕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188CB08-7B95-4D63-8479-42C69B88DFB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93BA0AF-B5D3-4F2E-91B2-B5F7584C47DE}" type="slidenum">
              <a:t>39</a:t>
            </a:fld>
            <a:endParaRPr lang="es-ES" sz="12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CCD65BA-8E9B-48C2-ADFC-2DB6C03FA6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EA3C07A-2156-4DFA-B5DB-F21B85C291A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>
                <a:latin typeface="Calibri Light" panose="020F0302020204030204"/>
                <a:ea typeface="맑은 고딕" pitchFamily="34"/>
              </a:rPr>
              <a:t>slidesppt.net</a:t>
            </a:r>
          </a:p>
          <a:p>
            <a:pPr lvl="0"/>
            <a:endParaRPr lang="en-US">
              <a:ea typeface="宋体" pitchFamily="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B5557A-D721-402C-8455-EE107F84393E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8E5CB4-C2E2-44EB-B901-9EF8AC02E228}" type="slidenum">
              <a:t>40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  <a:ea typeface="宋体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040044A-6B66-43BD-BB5E-954EDAB9FB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20B42C2-B80B-4AD6-AABB-59F59F49B67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>
                <a:latin typeface="Calibri Light" panose="020F0302020204030204"/>
                <a:ea typeface="맑은 고딕" pitchFamily="34"/>
              </a:rPr>
              <a:t>slidesppt.net</a:t>
            </a:r>
          </a:p>
          <a:p>
            <a:pPr lvl="0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32BD60E-47FD-4A0F-BF19-E2E1C102AB7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568597-C6F7-40FC-8937-64F286F2337E}" type="slidenum">
              <a:t>5</a:t>
            </a:fld>
            <a:endParaRPr lang="es-AR" sz="12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66;gcd71bdc741_0_46:notes">
            <a:extLst>
              <a:ext uri="{FF2B5EF4-FFF2-40B4-BE49-F238E27FC236}">
                <a16:creationId xmlns:a16="http://schemas.microsoft.com/office/drawing/2014/main" id="{9806FB2D-43A5-4FE6-A7AA-2963026133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667;gcd71bdc741_0_46:notes">
            <a:extLst>
              <a:ext uri="{FF2B5EF4-FFF2-40B4-BE49-F238E27FC236}">
                <a16:creationId xmlns:a16="http://schemas.microsoft.com/office/drawing/2014/main" id="{DBC64C90-34A2-42DE-B594-BA5C24555BE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lIns="91421" tIns="91421" rIns="91421" bIns="91421"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5CC9368-17EB-4BCB-BE02-CE0BF247C8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C4F6853-1A05-4296-A087-2EE66A65A29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>
                <a:latin typeface="Calibri Light" panose="020F0302020204030204"/>
                <a:ea typeface="맑은 고딕" pitchFamily="34"/>
              </a:rPr>
              <a:t>slidesppt.net</a:t>
            </a:r>
          </a:p>
          <a:p>
            <a:pPr lvl="0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29CE77-6BD0-40F6-8D2B-01FBE7C1789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4DEF59D-6BA7-4EDA-8F8D-6CF10205E0AD}" type="slidenum">
              <a:t>7</a:t>
            </a:fld>
            <a:endParaRPr lang="es-AR" sz="12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6C5F8B0-70C8-47EB-BF4E-176FC44E91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6D889E3-05E3-4C1D-B269-94DC62D2E0D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>
                <a:latin typeface="Calibri Light" panose="020F0302020204030204"/>
                <a:ea typeface="맑은 고딕" pitchFamily="34"/>
              </a:rPr>
              <a:t>slidesppt.net</a:t>
            </a:r>
          </a:p>
          <a:p>
            <a:pPr lvl="0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A6F7141-C621-4014-A212-A00BAA952B9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34F3DCC-BAEE-4D29-9E12-79D3E6F7C06D}" type="slidenum">
              <a:t>10</a:t>
            </a:fld>
            <a:endParaRPr lang="es-AR" sz="12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48;gd44dd21629_0_1161:notes">
            <a:extLst>
              <a:ext uri="{FF2B5EF4-FFF2-40B4-BE49-F238E27FC236}">
                <a16:creationId xmlns:a16="http://schemas.microsoft.com/office/drawing/2014/main" id="{5B8F728A-8441-463A-AA53-1A9BA22A23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2649;gd44dd21629_0_1161:notes">
            <a:extLst>
              <a:ext uri="{FF2B5EF4-FFF2-40B4-BE49-F238E27FC236}">
                <a16:creationId xmlns:a16="http://schemas.microsoft.com/office/drawing/2014/main" id="{8581D869-F34D-4264-89DB-3859013A839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lIns="91421" tIns="91421" rIns="91421" bIns="91421"/>
          <a:lstStyle/>
          <a:p>
            <a:pPr lvl="0"/>
            <a:r>
              <a:rPr lang="en-US">
                <a:latin typeface="Calibri Light" panose="020F0302020204030204"/>
                <a:ea typeface="맑은 고딕" pitchFamily="34"/>
              </a:rPr>
              <a:t>slidesppt.net</a:t>
            </a:r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2A97BFC-B8E6-46ED-9695-A6CB1B6306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BC7BACE-E2E3-45BF-B293-213FE3F7D34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>
                <a:latin typeface="Calibri Light" panose="020F0302020204030204"/>
                <a:ea typeface="맑은 고딕" pitchFamily="34"/>
              </a:rPr>
              <a:t>slidesppt.net</a:t>
            </a:r>
          </a:p>
          <a:p>
            <a:pPr lvl="0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ACD338C-370E-4160-BFD1-25DD1F6DBC16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745E51F-090A-411C-9502-8EBA014CE0A3}" type="slidenum">
              <a:t>14</a:t>
            </a:fld>
            <a:endParaRPr lang="es-AR" sz="12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73;g7a35796cb9_0_1223:notes">
            <a:extLst>
              <a:ext uri="{FF2B5EF4-FFF2-40B4-BE49-F238E27FC236}">
                <a16:creationId xmlns:a16="http://schemas.microsoft.com/office/drawing/2014/main" id="{D430C714-D271-41AF-B8DD-A1C580A634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774;g7a35796cb9_0_1223:notes">
            <a:extLst>
              <a:ext uri="{FF2B5EF4-FFF2-40B4-BE49-F238E27FC236}">
                <a16:creationId xmlns:a16="http://schemas.microsoft.com/office/drawing/2014/main" id="{12A05B03-B6D4-4A59-92EC-E1FEDFF67CC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lIns="91421" tIns="91421" rIns="91421" bIns="91421"/>
          <a:lstStyle/>
          <a:p>
            <a:pPr lvl="0"/>
            <a:r>
              <a:rPr lang="en-US">
                <a:latin typeface="Calibri Light" panose="020F0302020204030204"/>
                <a:ea typeface="맑은 고딕" pitchFamily="34"/>
              </a:rPr>
              <a:t>slidesppt.net</a:t>
            </a:r>
          </a:p>
          <a:p>
            <a:pPr lvl="0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6">
            <a:extLst>
              <a:ext uri="{FF2B5EF4-FFF2-40B4-BE49-F238E27FC236}">
                <a16:creationId xmlns:a16="http://schemas.microsoft.com/office/drawing/2014/main" id="{241BE732-07C7-4EEA-8EA1-1AA7F5AE1519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</a:endParaRPr>
          </a:p>
        </p:txBody>
      </p:sp>
      <p:grpSp>
        <p:nvGrpSpPr>
          <p:cNvPr id="3" name="Grupo 35">
            <a:extLst>
              <a:ext uri="{FF2B5EF4-FFF2-40B4-BE49-F238E27FC236}">
                <a16:creationId xmlns:a16="http://schemas.microsoft.com/office/drawing/2014/main" id="{B7620F18-CE40-458C-981F-8C0E86983CC4}"/>
              </a:ext>
            </a:extLst>
          </p:cNvPr>
          <p:cNvGrpSpPr/>
          <p:nvPr/>
        </p:nvGrpSpPr>
        <p:grpSpPr>
          <a:xfrm>
            <a:off x="10371902" y="5062548"/>
            <a:ext cx="1820094" cy="1795460"/>
            <a:chOff x="10371902" y="5062548"/>
            <a:chExt cx="1820094" cy="1795460"/>
          </a:xfrm>
        </p:grpSpPr>
        <p:sp>
          <p:nvSpPr>
            <p:cNvPr id="4" name="Forma libre: forma 19">
              <a:extLst>
                <a:ext uri="{FF2B5EF4-FFF2-40B4-BE49-F238E27FC236}">
                  <a16:creationId xmlns:a16="http://schemas.microsoft.com/office/drawing/2014/main" id="{5DDF5734-E86F-4D69-AED6-DDDBDCAB4139}"/>
                </a:ext>
              </a:extLst>
            </p:cNvPr>
            <p:cNvSpPr/>
            <p:nvPr/>
          </p:nvSpPr>
          <p:spPr>
            <a:xfrm rot="5400013">
              <a:off x="10384219" y="5050231"/>
              <a:ext cx="1795460" cy="18200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57307"/>
                <a:gd name="f7" fmla="val 2896505"/>
                <a:gd name="f8" fmla="val 2840308"/>
                <a:gd name="f9" fmla="val 2870241"/>
                <a:gd name="f10" fmla="val 2652086"/>
                <a:gd name="f11" fmla="val 2567116"/>
                <a:gd name="f12" fmla="val 2370569"/>
                <a:gd name="f13" fmla="val 1988700"/>
                <a:gd name="f14" fmla="val 2204467"/>
                <a:gd name="f15" fmla="val 1598081"/>
                <a:gd name="f16" fmla="val 1962866"/>
                <a:gd name="f17" fmla="val 1029907"/>
                <a:gd name="f18" fmla="val 1968605"/>
                <a:gd name="f19" fmla="val 858035"/>
                <a:gd name="f20" fmla="val 1544456"/>
                <a:gd name="f21" fmla="val 701523"/>
                <a:gd name="f22" fmla="val 1121187"/>
                <a:gd name="f23" fmla="val 548975"/>
                <a:gd name="f24" fmla="val 270304"/>
                <a:gd name="f25" fmla="val 406803"/>
                <a:gd name="f26" fmla="val 42013"/>
                <a:gd name="f27" fmla="val 80869"/>
                <a:gd name="f28" fmla="val 31312"/>
                <a:gd name="f29" fmla="val 65589"/>
                <a:gd name="f30" fmla="val 21970"/>
                <a:gd name="f31" fmla="val 49901"/>
                <a:gd name="f32" fmla="val 13925"/>
                <a:gd name="f33" fmla="val 33831"/>
                <a:gd name="f34" fmla="+- 0 0 -90"/>
                <a:gd name="f35" fmla="*/ f3 1 2857307"/>
                <a:gd name="f36" fmla="*/ f4 1 2896505"/>
                <a:gd name="f37" fmla="+- f7 0 f5"/>
                <a:gd name="f38" fmla="+- f6 0 f5"/>
                <a:gd name="f39" fmla="*/ f34 f0 1"/>
                <a:gd name="f40" fmla="*/ f38 1 2857307"/>
                <a:gd name="f41" fmla="*/ f37 1 2896505"/>
                <a:gd name="f42" fmla="*/ 0 f38 1"/>
                <a:gd name="f43" fmla="*/ 0 f37 1"/>
                <a:gd name="f44" fmla="*/ 2857307 f38 1"/>
                <a:gd name="f45" fmla="*/ 2896505 f37 1"/>
                <a:gd name="f46" fmla="*/ 2840308 f38 1"/>
                <a:gd name="f47" fmla="*/ 2870241 f37 1"/>
                <a:gd name="f48" fmla="*/ 2204467 f38 1"/>
                <a:gd name="f49" fmla="*/ 1598081 f37 1"/>
                <a:gd name="f50" fmla="*/ 1544456 f38 1"/>
                <a:gd name="f51" fmla="*/ 701523 f37 1"/>
                <a:gd name="f52" fmla="*/ 42013 f38 1"/>
                <a:gd name="f53" fmla="*/ 80869 f37 1"/>
                <a:gd name="f54" fmla="*/ 13925 f38 1"/>
                <a:gd name="f55" fmla="*/ 33831 f37 1"/>
                <a:gd name="f56" fmla="*/ f39 1 f2"/>
                <a:gd name="f57" fmla="*/ f42 1 2857307"/>
                <a:gd name="f58" fmla="*/ f43 1 2896505"/>
                <a:gd name="f59" fmla="*/ f44 1 2857307"/>
                <a:gd name="f60" fmla="*/ f45 1 2896505"/>
                <a:gd name="f61" fmla="*/ f46 1 2857307"/>
                <a:gd name="f62" fmla="*/ f47 1 2896505"/>
                <a:gd name="f63" fmla="*/ f48 1 2857307"/>
                <a:gd name="f64" fmla="*/ f49 1 2896505"/>
                <a:gd name="f65" fmla="*/ f50 1 2857307"/>
                <a:gd name="f66" fmla="*/ f51 1 2896505"/>
                <a:gd name="f67" fmla="*/ f52 1 2857307"/>
                <a:gd name="f68" fmla="*/ f53 1 2896505"/>
                <a:gd name="f69" fmla="*/ f54 1 2857307"/>
                <a:gd name="f70" fmla="*/ f55 1 2896505"/>
                <a:gd name="f71" fmla="*/ f5 1 f40"/>
                <a:gd name="f72" fmla="*/ f6 1 f40"/>
                <a:gd name="f73" fmla="*/ f5 1 f41"/>
                <a:gd name="f74" fmla="*/ f7 1 f41"/>
                <a:gd name="f75" fmla="+- f56 0 f1"/>
                <a:gd name="f76" fmla="*/ f57 1 f40"/>
                <a:gd name="f77" fmla="*/ f58 1 f41"/>
                <a:gd name="f78" fmla="*/ f59 1 f40"/>
                <a:gd name="f79" fmla="*/ f60 1 f41"/>
                <a:gd name="f80" fmla="*/ f61 1 f40"/>
                <a:gd name="f81" fmla="*/ f62 1 f41"/>
                <a:gd name="f82" fmla="*/ f63 1 f40"/>
                <a:gd name="f83" fmla="*/ f64 1 f41"/>
                <a:gd name="f84" fmla="*/ f65 1 f40"/>
                <a:gd name="f85" fmla="*/ f66 1 f41"/>
                <a:gd name="f86" fmla="*/ f67 1 f40"/>
                <a:gd name="f87" fmla="*/ f68 1 f41"/>
                <a:gd name="f88" fmla="*/ f69 1 f40"/>
                <a:gd name="f89" fmla="*/ f70 1 f41"/>
                <a:gd name="f90" fmla="*/ f71 f35 1"/>
                <a:gd name="f91" fmla="*/ f72 f35 1"/>
                <a:gd name="f92" fmla="*/ f74 f36 1"/>
                <a:gd name="f93" fmla="*/ f73 f36 1"/>
                <a:gd name="f94" fmla="*/ f76 f35 1"/>
                <a:gd name="f95" fmla="*/ f77 f36 1"/>
                <a:gd name="f96" fmla="*/ f78 f35 1"/>
                <a:gd name="f97" fmla="*/ f79 f36 1"/>
                <a:gd name="f98" fmla="*/ f80 f35 1"/>
                <a:gd name="f99" fmla="*/ f81 f36 1"/>
                <a:gd name="f100" fmla="*/ f82 f35 1"/>
                <a:gd name="f101" fmla="*/ f83 f36 1"/>
                <a:gd name="f102" fmla="*/ f84 f35 1"/>
                <a:gd name="f103" fmla="*/ f85 f36 1"/>
                <a:gd name="f104" fmla="*/ f86 f35 1"/>
                <a:gd name="f105" fmla="*/ f87 f36 1"/>
                <a:gd name="f106" fmla="*/ f88 f35 1"/>
                <a:gd name="f107" fmla="*/ f89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94" y="f95"/>
                </a:cxn>
                <a:cxn ang="f75">
                  <a:pos x="f96" y="f95"/>
                </a:cxn>
                <a:cxn ang="f75">
                  <a:pos x="f96" y="f97"/>
                </a:cxn>
                <a:cxn ang="f75">
                  <a:pos x="f98" y="f99"/>
                </a:cxn>
                <a:cxn ang="f75">
                  <a:pos x="f100" y="f101"/>
                </a:cxn>
                <a:cxn ang="f75">
                  <a:pos x="f102" y="f103"/>
                </a:cxn>
                <a:cxn ang="f75">
                  <a:pos x="f104" y="f105"/>
                </a:cxn>
                <a:cxn ang="f75">
                  <a:pos x="f106" y="f107"/>
                </a:cxn>
              </a:cxnLst>
              <a:rect l="f90" t="f93" r="f91" b="f92"/>
              <a:pathLst>
                <a:path w="2857307" h="2896505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lose/>
                </a:path>
              </a:pathLst>
            </a:custGeom>
            <a:solidFill>
              <a:srgbClr val="F2F2F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Arial"/>
                <a:cs typeface="Arial"/>
              </a:endParaRPr>
            </a:p>
          </p:txBody>
        </p:sp>
        <p:sp>
          <p:nvSpPr>
            <p:cNvPr id="5" name="Graphic 11">
              <a:extLst>
                <a:ext uri="{FF2B5EF4-FFF2-40B4-BE49-F238E27FC236}">
                  <a16:creationId xmlns:a16="http://schemas.microsoft.com/office/drawing/2014/main" id="{CC3BD341-37BC-4BD1-B407-E99C7C843D1A}"/>
                </a:ext>
              </a:extLst>
            </p:cNvPr>
            <p:cNvSpPr/>
            <p:nvPr/>
          </p:nvSpPr>
          <p:spPr>
            <a:xfrm>
              <a:off x="10972800" y="5567242"/>
              <a:ext cx="1088565" cy="10123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44799"/>
                <a:gd name="f7" fmla="val 1343613"/>
                <a:gd name="f8" fmla="val 1051454"/>
                <a:gd name="f9" fmla="val 206792"/>
                <a:gd name="f10" fmla="val 1128607"/>
                <a:gd name="f11" fmla="val 309663"/>
                <a:gd name="f12" fmla="val 1171469"/>
                <a:gd name="f13" fmla="val 411580"/>
                <a:gd name="f14" fmla="val 1253384"/>
                <a:gd name="f15" fmla="val 532548"/>
                <a:gd name="f16" fmla="val 1336252"/>
                <a:gd name="f17" fmla="val 652563"/>
                <a:gd name="f18" fmla="val 1457219"/>
                <a:gd name="f19" fmla="val 791628"/>
                <a:gd name="f20" fmla="val 1443884"/>
                <a:gd name="f21" fmla="val 904023"/>
                <a:gd name="f22" fmla="val 1430549"/>
                <a:gd name="f23" fmla="val 1016418"/>
                <a:gd name="f24" fmla="val 1282912"/>
                <a:gd name="f25" fmla="val 1102143"/>
                <a:gd name="f26" fmla="val 1145752"/>
                <a:gd name="f27" fmla="val 1165960"/>
                <a:gd name="f28" fmla="val 1008591"/>
                <a:gd name="f29" fmla="val 1228825"/>
                <a:gd name="f30" fmla="val 880956"/>
                <a:gd name="f31" fmla="val 1269783"/>
                <a:gd name="f32" fmla="val 728556"/>
                <a:gd name="f33" fmla="val 1305025"/>
                <a:gd name="f34" fmla="val 575204"/>
                <a:gd name="f35" fmla="val 1340268"/>
                <a:gd name="f36" fmla="val 397086"/>
                <a:gd name="f37" fmla="val 1370748"/>
                <a:gd name="f38" fmla="val 267546"/>
                <a:gd name="f39" fmla="val 138959"/>
                <a:gd name="f40" fmla="val 1239303"/>
                <a:gd name="f41" fmla="val 58949"/>
                <a:gd name="f42" fmla="val 1076425"/>
                <a:gd name="f43" fmla="val 21801"/>
                <a:gd name="f44" fmla="val 912595"/>
                <a:gd name="f45" fmla="+- 0 0 14394"/>
                <a:gd name="f46" fmla="val 748765"/>
                <a:gd name="f47" fmla="+- 0 0 8679"/>
                <a:gd name="f48" fmla="val 583030"/>
                <a:gd name="f49" fmla="val 64664"/>
                <a:gd name="f50" fmla="val 463968"/>
                <a:gd name="f51" fmla="val 138006"/>
                <a:gd name="f52" fmla="val 345858"/>
                <a:gd name="f53" fmla="val 278976"/>
                <a:gd name="f54" fmla="val 274420"/>
                <a:gd name="f55" fmla="val 405659"/>
                <a:gd name="f56" fmla="val 187742"/>
                <a:gd name="f57" fmla="val 531389"/>
                <a:gd name="f58" fmla="val 101065"/>
                <a:gd name="f59" fmla="val 642831"/>
                <a:gd name="f60" fmla="val 100"/>
                <a:gd name="f61" fmla="val 753321"/>
                <a:gd name="f62" fmla="val 864764"/>
                <a:gd name="f63" fmla="val 1052"/>
                <a:gd name="f64" fmla="val 974301"/>
                <a:gd name="f65" fmla="val 104875"/>
                <a:gd name="f66" fmla="+- 0 0 -90"/>
                <a:gd name="f67" fmla="*/ f3 1 1444799"/>
                <a:gd name="f68" fmla="*/ f4 1 1343613"/>
                <a:gd name="f69" fmla="+- f7 0 f5"/>
                <a:gd name="f70" fmla="+- f6 0 f5"/>
                <a:gd name="f71" fmla="*/ f66 f0 1"/>
                <a:gd name="f72" fmla="*/ f70 1 1444799"/>
                <a:gd name="f73" fmla="*/ f69 1 1343613"/>
                <a:gd name="f74" fmla="*/ 1051454 f70 1"/>
                <a:gd name="f75" fmla="*/ 206792 f69 1"/>
                <a:gd name="f76" fmla="*/ 1253384 f70 1"/>
                <a:gd name="f77" fmla="*/ 532548 f69 1"/>
                <a:gd name="f78" fmla="*/ 1443884 f70 1"/>
                <a:gd name="f79" fmla="*/ 904023 f69 1"/>
                <a:gd name="f80" fmla="*/ 1145752 f70 1"/>
                <a:gd name="f81" fmla="*/ 1165960 f69 1"/>
                <a:gd name="f82" fmla="*/ 728556 f70 1"/>
                <a:gd name="f83" fmla="*/ 1305025 f69 1"/>
                <a:gd name="f84" fmla="*/ 267546 f70 1"/>
                <a:gd name="f85" fmla="*/ 21801 f70 1"/>
                <a:gd name="f86" fmla="*/ 912595 f69 1"/>
                <a:gd name="f87" fmla="*/ 64664 f70 1"/>
                <a:gd name="f88" fmla="*/ 463968 f69 1"/>
                <a:gd name="f89" fmla="*/ 405659 f70 1"/>
                <a:gd name="f90" fmla="*/ 187742 f69 1"/>
                <a:gd name="f91" fmla="*/ 753321 f70 1"/>
                <a:gd name="f92" fmla="*/ 100 f69 1"/>
                <a:gd name="f93" fmla="*/ f71 1 f2"/>
                <a:gd name="f94" fmla="*/ f74 1 1444799"/>
                <a:gd name="f95" fmla="*/ f75 1 1343613"/>
                <a:gd name="f96" fmla="*/ f76 1 1444799"/>
                <a:gd name="f97" fmla="*/ f77 1 1343613"/>
                <a:gd name="f98" fmla="*/ f78 1 1444799"/>
                <a:gd name="f99" fmla="*/ f79 1 1343613"/>
                <a:gd name="f100" fmla="*/ f80 1 1444799"/>
                <a:gd name="f101" fmla="*/ f81 1 1343613"/>
                <a:gd name="f102" fmla="*/ f82 1 1444799"/>
                <a:gd name="f103" fmla="*/ f83 1 1343613"/>
                <a:gd name="f104" fmla="*/ f84 1 1444799"/>
                <a:gd name="f105" fmla="*/ f85 1 1444799"/>
                <a:gd name="f106" fmla="*/ f86 1 1343613"/>
                <a:gd name="f107" fmla="*/ f87 1 1444799"/>
                <a:gd name="f108" fmla="*/ f88 1 1343613"/>
                <a:gd name="f109" fmla="*/ f89 1 1444799"/>
                <a:gd name="f110" fmla="*/ f90 1 1343613"/>
                <a:gd name="f111" fmla="*/ f91 1 1444799"/>
                <a:gd name="f112" fmla="*/ f92 1 1343613"/>
                <a:gd name="f113" fmla="*/ f5 1 f72"/>
                <a:gd name="f114" fmla="*/ f6 1 f72"/>
                <a:gd name="f115" fmla="*/ f5 1 f73"/>
                <a:gd name="f116" fmla="*/ f7 1 f73"/>
                <a:gd name="f117" fmla="+- f93 0 f1"/>
                <a:gd name="f118" fmla="*/ f94 1 f72"/>
                <a:gd name="f119" fmla="*/ f95 1 f73"/>
                <a:gd name="f120" fmla="*/ f96 1 f72"/>
                <a:gd name="f121" fmla="*/ f97 1 f73"/>
                <a:gd name="f122" fmla="*/ f98 1 f72"/>
                <a:gd name="f123" fmla="*/ f99 1 f73"/>
                <a:gd name="f124" fmla="*/ f100 1 f72"/>
                <a:gd name="f125" fmla="*/ f101 1 f73"/>
                <a:gd name="f126" fmla="*/ f102 1 f72"/>
                <a:gd name="f127" fmla="*/ f103 1 f73"/>
                <a:gd name="f128" fmla="*/ f104 1 f72"/>
                <a:gd name="f129" fmla="*/ f105 1 f72"/>
                <a:gd name="f130" fmla="*/ f106 1 f73"/>
                <a:gd name="f131" fmla="*/ f107 1 f72"/>
                <a:gd name="f132" fmla="*/ f108 1 f73"/>
                <a:gd name="f133" fmla="*/ f109 1 f72"/>
                <a:gd name="f134" fmla="*/ f110 1 f73"/>
                <a:gd name="f135" fmla="*/ f111 1 f72"/>
                <a:gd name="f136" fmla="*/ f112 1 f73"/>
                <a:gd name="f137" fmla="*/ f113 f67 1"/>
                <a:gd name="f138" fmla="*/ f114 f67 1"/>
                <a:gd name="f139" fmla="*/ f116 f68 1"/>
                <a:gd name="f140" fmla="*/ f115 f68 1"/>
                <a:gd name="f141" fmla="*/ f118 f67 1"/>
                <a:gd name="f142" fmla="*/ f119 f68 1"/>
                <a:gd name="f143" fmla="*/ f120 f67 1"/>
                <a:gd name="f144" fmla="*/ f121 f68 1"/>
                <a:gd name="f145" fmla="*/ f122 f67 1"/>
                <a:gd name="f146" fmla="*/ f123 f68 1"/>
                <a:gd name="f147" fmla="*/ f124 f67 1"/>
                <a:gd name="f148" fmla="*/ f125 f68 1"/>
                <a:gd name="f149" fmla="*/ f126 f67 1"/>
                <a:gd name="f150" fmla="*/ f127 f68 1"/>
                <a:gd name="f151" fmla="*/ f128 f67 1"/>
                <a:gd name="f152" fmla="*/ f129 f67 1"/>
                <a:gd name="f153" fmla="*/ f130 f68 1"/>
                <a:gd name="f154" fmla="*/ f131 f67 1"/>
                <a:gd name="f155" fmla="*/ f132 f68 1"/>
                <a:gd name="f156" fmla="*/ f133 f67 1"/>
                <a:gd name="f157" fmla="*/ f134 f68 1"/>
                <a:gd name="f158" fmla="*/ f135 f67 1"/>
                <a:gd name="f159" fmla="*/ f136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7">
                  <a:pos x="f141" y="f142"/>
                </a:cxn>
                <a:cxn ang="f117">
                  <a:pos x="f143" y="f144"/>
                </a:cxn>
                <a:cxn ang="f117">
                  <a:pos x="f145" y="f146"/>
                </a:cxn>
                <a:cxn ang="f117">
                  <a:pos x="f147" y="f148"/>
                </a:cxn>
                <a:cxn ang="f117">
                  <a:pos x="f149" y="f150"/>
                </a:cxn>
                <a:cxn ang="f117">
                  <a:pos x="f151" y="f150"/>
                </a:cxn>
                <a:cxn ang="f117">
                  <a:pos x="f152" y="f153"/>
                </a:cxn>
                <a:cxn ang="f117">
                  <a:pos x="f154" y="f155"/>
                </a:cxn>
                <a:cxn ang="f117">
                  <a:pos x="f156" y="f157"/>
                </a:cxn>
                <a:cxn ang="f117">
                  <a:pos x="f158" y="f159"/>
                </a:cxn>
                <a:cxn ang="f117">
                  <a:pos x="f141" y="f142"/>
                </a:cxn>
              </a:cxnLst>
              <a:rect l="f137" t="f140" r="f138" b="f139"/>
              <a:pathLst>
                <a:path w="1444799" h="134361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3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3"/>
                    <a:pt x="f64" y="f65"/>
                    <a:pt x="f8" y="f9"/>
                  </a:cubicBezTo>
                  <a:close/>
                </a:path>
              </a:pathLst>
            </a:custGeom>
            <a:solidFill>
              <a:srgbClr val="FF9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Arial"/>
                <a:cs typeface="Arial"/>
              </a:endParaRPr>
            </a:p>
          </p:txBody>
        </p:sp>
      </p:grpSp>
      <p:grpSp>
        <p:nvGrpSpPr>
          <p:cNvPr id="6" name="Grupo 35">
            <a:extLst>
              <a:ext uri="{FF2B5EF4-FFF2-40B4-BE49-F238E27FC236}">
                <a16:creationId xmlns:a16="http://schemas.microsoft.com/office/drawing/2014/main" id="{5BA52C88-2971-4B52-9989-05D538A8B00D}"/>
              </a:ext>
            </a:extLst>
          </p:cNvPr>
          <p:cNvGrpSpPr/>
          <p:nvPr/>
        </p:nvGrpSpPr>
        <p:grpSpPr>
          <a:xfrm>
            <a:off x="0" y="0"/>
            <a:ext cx="1820094" cy="1795460"/>
            <a:chOff x="0" y="0"/>
            <a:chExt cx="1820094" cy="1795460"/>
          </a:xfrm>
        </p:grpSpPr>
        <p:sp>
          <p:nvSpPr>
            <p:cNvPr id="7" name="Forma libre: forma 19">
              <a:extLst>
                <a:ext uri="{FF2B5EF4-FFF2-40B4-BE49-F238E27FC236}">
                  <a16:creationId xmlns:a16="http://schemas.microsoft.com/office/drawing/2014/main" id="{C8F11C19-F08F-4C7F-8D0B-C578A68CEA51}"/>
                </a:ext>
              </a:extLst>
            </p:cNvPr>
            <p:cNvSpPr/>
            <p:nvPr/>
          </p:nvSpPr>
          <p:spPr>
            <a:xfrm rot="16200004">
              <a:off x="12317" y="-12317"/>
              <a:ext cx="1795460" cy="18200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57307"/>
                <a:gd name="f7" fmla="val 2896505"/>
                <a:gd name="f8" fmla="val 2840308"/>
                <a:gd name="f9" fmla="val 2870241"/>
                <a:gd name="f10" fmla="val 2652086"/>
                <a:gd name="f11" fmla="val 2567116"/>
                <a:gd name="f12" fmla="val 2370569"/>
                <a:gd name="f13" fmla="val 1988700"/>
                <a:gd name="f14" fmla="val 2204467"/>
                <a:gd name="f15" fmla="val 1598081"/>
                <a:gd name="f16" fmla="val 1962866"/>
                <a:gd name="f17" fmla="val 1029907"/>
                <a:gd name="f18" fmla="val 1968605"/>
                <a:gd name="f19" fmla="val 858035"/>
                <a:gd name="f20" fmla="val 1544456"/>
                <a:gd name="f21" fmla="val 701523"/>
                <a:gd name="f22" fmla="val 1121187"/>
                <a:gd name="f23" fmla="val 548975"/>
                <a:gd name="f24" fmla="val 270304"/>
                <a:gd name="f25" fmla="val 406803"/>
                <a:gd name="f26" fmla="val 42013"/>
                <a:gd name="f27" fmla="val 80869"/>
                <a:gd name="f28" fmla="val 31312"/>
                <a:gd name="f29" fmla="val 65589"/>
                <a:gd name="f30" fmla="val 21970"/>
                <a:gd name="f31" fmla="val 49901"/>
                <a:gd name="f32" fmla="val 13925"/>
                <a:gd name="f33" fmla="val 33831"/>
                <a:gd name="f34" fmla="+- 0 0 -90"/>
                <a:gd name="f35" fmla="*/ f3 1 2857307"/>
                <a:gd name="f36" fmla="*/ f4 1 2896505"/>
                <a:gd name="f37" fmla="+- f7 0 f5"/>
                <a:gd name="f38" fmla="+- f6 0 f5"/>
                <a:gd name="f39" fmla="*/ f34 f0 1"/>
                <a:gd name="f40" fmla="*/ f38 1 2857307"/>
                <a:gd name="f41" fmla="*/ f37 1 2896505"/>
                <a:gd name="f42" fmla="*/ 0 f38 1"/>
                <a:gd name="f43" fmla="*/ 0 f37 1"/>
                <a:gd name="f44" fmla="*/ 2857307 f38 1"/>
                <a:gd name="f45" fmla="*/ 2896505 f37 1"/>
                <a:gd name="f46" fmla="*/ 2840308 f38 1"/>
                <a:gd name="f47" fmla="*/ 2870241 f37 1"/>
                <a:gd name="f48" fmla="*/ 2204467 f38 1"/>
                <a:gd name="f49" fmla="*/ 1598081 f37 1"/>
                <a:gd name="f50" fmla="*/ 1544456 f38 1"/>
                <a:gd name="f51" fmla="*/ 701523 f37 1"/>
                <a:gd name="f52" fmla="*/ 42013 f38 1"/>
                <a:gd name="f53" fmla="*/ 80869 f37 1"/>
                <a:gd name="f54" fmla="*/ 13925 f38 1"/>
                <a:gd name="f55" fmla="*/ 33831 f37 1"/>
                <a:gd name="f56" fmla="*/ f39 1 f2"/>
                <a:gd name="f57" fmla="*/ f42 1 2857307"/>
                <a:gd name="f58" fmla="*/ f43 1 2896505"/>
                <a:gd name="f59" fmla="*/ f44 1 2857307"/>
                <a:gd name="f60" fmla="*/ f45 1 2896505"/>
                <a:gd name="f61" fmla="*/ f46 1 2857307"/>
                <a:gd name="f62" fmla="*/ f47 1 2896505"/>
                <a:gd name="f63" fmla="*/ f48 1 2857307"/>
                <a:gd name="f64" fmla="*/ f49 1 2896505"/>
                <a:gd name="f65" fmla="*/ f50 1 2857307"/>
                <a:gd name="f66" fmla="*/ f51 1 2896505"/>
                <a:gd name="f67" fmla="*/ f52 1 2857307"/>
                <a:gd name="f68" fmla="*/ f53 1 2896505"/>
                <a:gd name="f69" fmla="*/ f54 1 2857307"/>
                <a:gd name="f70" fmla="*/ f55 1 2896505"/>
                <a:gd name="f71" fmla="*/ f5 1 f40"/>
                <a:gd name="f72" fmla="*/ f6 1 f40"/>
                <a:gd name="f73" fmla="*/ f5 1 f41"/>
                <a:gd name="f74" fmla="*/ f7 1 f41"/>
                <a:gd name="f75" fmla="+- f56 0 f1"/>
                <a:gd name="f76" fmla="*/ f57 1 f40"/>
                <a:gd name="f77" fmla="*/ f58 1 f41"/>
                <a:gd name="f78" fmla="*/ f59 1 f40"/>
                <a:gd name="f79" fmla="*/ f60 1 f41"/>
                <a:gd name="f80" fmla="*/ f61 1 f40"/>
                <a:gd name="f81" fmla="*/ f62 1 f41"/>
                <a:gd name="f82" fmla="*/ f63 1 f40"/>
                <a:gd name="f83" fmla="*/ f64 1 f41"/>
                <a:gd name="f84" fmla="*/ f65 1 f40"/>
                <a:gd name="f85" fmla="*/ f66 1 f41"/>
                <a:gd name="f86" fmla="*/ f67 1 f40"/>
                <a:gd name="f87" fmla="*/ f68 1 f41"/>
                <a:gd name="f88" fmla="*/ f69 1 f40"/>
                <a:gd name="f89" fmla="*/ f70 1 f41"/>
                <a:gd name="f90" fmla="*/ f71 f35 1"/>
                <a:gd name="f91" fmla="*/ f72 f35 1"/>
                <a:gd name="f92" fmla="*/ f74 f36 1"/>
                <a:gd name="f93" fmla="*/ f73 f36 1"/>
                <a:gd name="f94" fmla="*/ f76 f35 1"/>
                <a:gd name="f95" fmla="*/ f77 f36 1"/>
                <a:gd name="f96" fmla="*/ f78 f35 1"/>
                <a:gd name="f97" fmla="*/ f79 f36 1"/>
                <a:gd name="f98" fmla="*/ f80 f35 1"/>
                <a:gd name="f99" fmla="*/ f81 f36 1"/>
                <a:gd name="f100" fmla="*/ f82 f35 1"/>
                <a:gd name="f101" fmla="*/ f83 f36 1"/>
                <a:gd name="f102" fmla="*/ f84 f35 1"/>
                <a:gd name="f103" fmla="*/ f85 f36 1"/>
                <a:gd name="f104" fmla="*/ f86 f35 1"/>
                <a:gd name="f105" fmla="*/ f87 f36 1"/>
                <a:gd name="f106" fmla="*/ f88 f35 1"/>
                <a:gd name="f107" fmla="*/ f89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94" y="f95"/>
                </a:cxn>
                <a:cxn ang="f75">
                  <a:pos x="f96" y="f95"/>
                </a:cxn>
                <a:cxn ang="f75">
                  <a:pos x="f96" y="f97"/>
                </a:cxn>
                <a:cxn ang="f75">
                  <a:pos x="f98" y="f99"/>
                </a:cxn>
                <a:cxn ang="f75">
                  <a:pos x="f100" y="f101"/>
                </a:cxn>
                <a:cxn ang="f75">
                  <a:pos x="f102" y="f103"/>
                </a:cxn>
                <a:cxn ang="f75">
                  <a:pos x="f104" y="f105"/>
                </a:cxn>
                <a:cxn ang="f75">
                  <a:pos x="f106" y="f107"/>
                </a:cxn>
              </a:cxnLst>
              <a:rect l="f90" t="f93" r="f91" b="f92"/>
              <a:pathLst>
                <a:path w="2857307" h="2896505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lose/>
                </a:path>
              </a:pathLst>
            </a:custGeom>
            <a:solidFill>
              <a:srgbClr val="F2F2F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FFFFFF"/>
                </a:solidFill>
                <a:uFillTx/>
                <a:latin typeface="Calibri" panose="020F0502020204030204"/>
                <a:ea typeface="Arial"/>
                <a:cs typeface="Arial"/>
              </a:endParaRPr>
            </a:p>
          </p:txBody>
        </p:sp>
        <p:sp>
          <p:nvSpPr>
            <p:cNvPr id="8" name="Graphic 11">
              <a:extLst>
                <a:ext uri="{FF2B5EF4-FFF2-40B4-BE49-F238E27FC236}">
                  <a16:creationId xmlns:a16="http://schemas.microsoft.com/office/drawing/2014/main" id="{8BAE7A4B-093E-4C7C-8291-D4C9FEBA8872}"/>
                </a:ext>
              </a:extLst>
            </p:cNvPr>
            <p:cNvSpPr/>
            <p:nvPr/>
          </p:nvSpPr>
          <p:spPr>
            <a:xfrm rot="10799991">
              <a:off x="130640" y="278434"/>
              <a:ext cx="1088565" cy="10123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44799"/>
                <a:gd name="f7" fmla="val 1343613"/>
                <a:gd name="f8" fmla="val 1051454"/>
                <a:gd name="f9" fmla="val 206792"/>
                <a:gd name="f10" fmla="val 1128607"/>
                <a:gd name="f11" fmla="val 309663"/>
                <a:gd name="f12" fmla="val 1171469"/>
                <a:gd name="f13" fmla="val 411580"/>
                <a:gd name="f14" fmla="val 1253384"/>
                <a:gd name="f15" fmla="val 532548"/>
                <a:gd name="f16" fmla="val 1336252"/>
                <a:gd name="f17" fmla="val 652563"/>
                <a:gd name="f18" fmla="val 1457219"/>
                <a:gd name="f19" fmla="val 791628"/>
                <a:gd name="f20" fmla="val 1443884"/>
                <a:gd name="f21" fmla="val 904023"/>
                <a:gd name="f22" fmla="val 1430549"/>
                <a:gd name="f23" fmla="val 1016418"/>
                <a:gd name="f24" fmla="val 1282912"/>
                <a:gd name="f25" fmla="val 1102143"/>
                <a:gd name="f26" fmla="val 1145752"/>
                <a:gd name="f27" fmla="val 1165960"/>
                <a:gd name="f28" fmla="val 1008591"/>
                <a:gd name="f29" fmla="val 1228825"/>
                <a:gd name="f30" fmla="val 880956"/>
                <a:gd name="f31" fmla="val 1269783"/>
                <a:gd name="f32" fmla="val 728556"/>
                <a:gd name="f33" fmla="val 1305025"/>
                <a:gd name="f34" fmla="val 575204"/>
                <a:gd name="f35" fmla="val 1340268"/>
                <a:gd name="f36" fmla="val 397086"/>
                <a:gd name="f37" fmla="val 1370748"/>
                <a:gd name="f38" fmla="val 267546"/>
                <a:gd name="f39" fmla="val 138959"/>
                <a:gd name="f40" fmla="val 1239303"/>
                <a:gd name="f41" fmla="val 58949"/>
                <a:gd name="f42" fmla="val 1076425"/>
                <a:gd name="f43" fmla="val 21801"/>
                <a:gd name="f44" fmla="val 912595"/>
                <a:gd name="f45" fmla="+- 0 0 14394"/>
                <a:gd name="f46" fmla="val 748765"/>
                <a:gd name="f47" fmla="+- 0 0 8679"/>
                <a:gd name="f48" fmla="val 583030"/>
                <a:gd name="f49" fmla="val 64664"/>
                <a:gd name="f50" fmla="val 463968"/>
                <a:gd name="f51" fmla="val 138006"/>
                <a:gd name="f52" fmla="val 345858"/>
                <a:gd name="f53" fmla="val 278976"/>
                <a:gd name="f54" fmla="val 274420"/>
                <a:gd name="f55" fmla="val 405659"/>
                <a:gd name="f56" fmla="val 187742"/>
                <a:gd name="f57" fmla="val 531389"/>
                <a:gd name="f58" fmla="val 101065"/>
                <a:gd name="f59" fmla="val 642831"/>
                <a:gd name="f60" fmla="val 100"/>
                <a:gd name="f61" fmla="val 753321"/>
                <a:gd name="f62" fmla="val 864764"/>
                <a:gd name="f63" fmla="val 1052"/>
                <a:gd name="f64" fmla="val 974301"/>
                <a:gd name="f65" fmla="val 104875"/>
                <a:gd name="f66" fmla="+- 0 0 -90"/>
                <a:gd name="f67" fmla="*/ f3 1 1444799"/>
                <a:gd name="f68" fmla="*/ f4 1 1343613"/>
                <a:gd name="f69" fmla="+- f7 0 f5"/>
                <a:gd name="f70" fmla="+- f6 0 f5"/>
                <a:gd name="f71" fmla="*/ f66 f0 1"/>
                <a:gd name="f72" fmla="*/ f70 1 1444799"/>
                <a:gd name="f73" fmla="*/ f69 1 1343613"/>
                <a:gd name="f74" fmla="*/ 1051454 f70 1"/>
                <a:gd name="f75" fmla="*/ 206792 f69 1"/>
                <a:gd name="f76" fmla="*/ 1253384 f70 1"/>
                <a:gd name="f77" fmla="*/ 532548 f69 1"/>
                <a:gd name="f78" fmla="*/ 1443884 f70 1"/>
                <a:gd name="f79" fmla="*/ 904023 f69 1"/>
                <a:gd name="f80" fmla="*/ 1145752 f70 1"/>
                <a:gd name="f81" fmla="*/ 1165960 f69 1"/>
                <a:gd name="f82" fmla="*/ 728556 f70 1"/>
                <a:gd name="f83" fmla="*/ 1305025 f69 1"/>
                <a:gd name="f84" fmla="*/ 267546 f70 1"/>
                <a:gd name="f85" fmla="*/ 21801 f70 1"/>
                <a:gd name="f86" fmla="*/ 912595 f69 1"/>
                <a:gd name="f87" fmla="*/ 64664 f70 1"/>
                <a:gd name="f88" fmla="*/ 463968 f69 1"/>
                <a:gd name="f89" fmla="*/ 405659 f70 1"/>
                <a:gd name="f90" fmla="*/ 187742 f69 1"/>
                <a:gd name="f91" fmla="*/ 753321 f70 1"/>
                <a:gd name="f92" fmla="*/ 100 f69 1"/>
                <a:gd name="f93" fmla="*/ f71 1 f2"/>
                <a:gd name="f94" fmla="*/ f74 1 1444799"/>
                <a:gd name="f95" fmla="*/ f75 1 1343613"/>
                <a:gd name="f96" fmla="*/ f76 1 1444799"/>
                <a:gd name="f97" fmla="*/ f77 1 1343613"/>
                <a:gd name="f98" fmla="*/ f78 1 1444799"/>
                <a:gd name="f99" fmla="*/ f79 1 1343613"/>
                <a:gd name="f100" fmla="*/ f80 1 1444799"/>
                <a:gd name="f101" fmla="*/ f81 1 1343613"/>
                <a:gd name="f102" fmla="*/ f82 1 1444799"/>
                <a:gd name="f103" fmla="*/ f83 1 1343613"/>
                <a:gd name="f104" fmla="*/ f84 1 1444799"/>
                <a:gd name="f105" fmla="*/ f85 1 1444799"/>
                <a:gd name="f106" fmla="*/ f86 1 1343613"/>
                <a:gd name="f107" fmla="*/ f87 1 1444799"/>
                <a:gd name="f108" fmla="*/ f88 1 1343613"/>
                <a:gd name="f109" fmla="*/ f89 1 1444799"/>
                <a:gd name="f110" fmla="*/ f90 1 1343613"/>
                <a:gd name="f111" fmla="*/ f91 1 1444799"/>
                <a:gd name="f112" fmla="*/ f92 1 1343613"/>
                <a:gd name="f113" fmla="*/ f5 1 f72"/>
                <a:gd name="f114" fmla="*/ f6 1 f72"/>
                <a:gd name="f115" fmla="*/ f5 1 f73"/>
                <a:gd name="f116" fmla="*/ f7 1 f73"/>
                <a:gd name="f117" fmla="+- f93 0 f1"/>
                <a:gd name="f118" fmla="*/ f94 1 f72"/>
                <a:gd name="f119" fmla="*/ f95 1 f73"/>
                <a:gd name="f120" fmla="*/ f96 1 f72"/>
                <a:gd name="f121" fmla="*/ f97 1 f73"/>
                <a:gd name="f122" fmla="*/ f98 1 f72"/>
                <a:gd name="f123" fmla="*/ f99 1 f73"/>
                <a:gd name="f124" fmla="*/ f100 1 f72"/>
                <a:gd name="f125" fmla="*/ f101 1 f73"/>
                <a:gd name="f126" fmla="*/ f102 1 f72"/>
                <a:gd name="f127" fmla="*/ f103 1 f73"/>
                <a:gd name="f128" fmla="*/ f104 1 f72"/>
                <a:gd name="f129" fmla="*/ f105 1 f72"/>
                <a:gd name="f130" fmla="*/ f106 1 f73"/>
                <a:gd name="f131" fmla="*/ f107 1 f72"/>
                <a:gd name="f132" fmla="*/ f108 1 f73"/>
                <a:gd name="f133" fmla="*/ f109 1 f72"/>
                <a:gd name="f134" fmla="*/ f110 1 f73"/>
                <a:gd name="f135" fmla="*/ f111 1 f72"/>
                <a:gd name="f136" fmla="*/ f112 1 f73"/>
                <a:gd name="f137" fmla="*/ f113 f67 1"/>
                <a:gd name="f138" fmla="*/ f114 f67 1"/>
                <a:gd name="f139" fmla="*/ f116 f68 1"/>
                <a:gd name="f140" fmla="*/ f115 f68 1"/>
                <a:gd name="f141" fmla="*/ f118 f67 1"/>
                <a:gd name="f142" fmla="*/ f119 f68 1"/>
                <a:gd name="f143" fmla="*/ f120 f67 1"/>
                <a:gd name="f144" fmla="*/ f121 f68 1"/>
                <a:gd name="f145" fmla="*/ f122 f67 1"/>
                <a:gd name="f146" fmla="*/ f123 f68 1"/>
                <a:gd name="f147" fmla="*/ f124 f67 1"/>
                <a:gd name="f148" fmla="*/ f125 f68 1"/>
                <a:gd name="f149" fmla="*/ f126 f67 1"/>
                <a:gd name="f150" fmla="*/ f127 f68 1"/>
                <a:gd name="f151" fmla="*/ f128 f67 1"/>
                <a:gd name="f152" fmla="*/ f129 f67 1"/>
                <a:gd name="f153" fmla="*/ f130 f68 1"/>
                <a:gd name="f154" fmla="*/ f131 f67 1"/>
                <a:gd name="f155" fmla="*/ f132 f68 1"/>
                <a:gd name="f156" fmla="*/ f133 f67 1"/>
                <a:gd name="f157" fmla="*/ f134 f68 1"/>
                <a:gd name="f158" fmla="*/ f135 f67 1"/>
                <a:gd name="f159" fmla="*/ f136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7">
                  <a:pos x="f141" y="f142"/>
                </a:cxn>
                <a:cxn ang="f117">
                  <a:pos x="f143" y="f144"/>
                </a:cxn>
                <a:cxn ang="f117">
                  <a:pos x="f145" y="f146"/>
                </a:cxn>
                <a:cxn ang="f117">
                  <a:pos x="f147" y="f148"/>
                </a:cxn>
                <a:cxn ang="f117">
                  <a:pos x="f149" y="f150"/>
                </a:cxn>
                <a:cxn ang="f117">
                  <a:pos x="f151" y="f150"/>
                </a:cxn>
                <a:cxn ang="f117">
                  <a:pos x="f152" y="f153"/>
                </a:cxn>
                <a:cxn ang="f117">
                  <a:pos x="f154" y="f155"/>
                </a:cxn>
                <a:cxn ang="f117">
                  <a:pos x="f156" y="f157"/>
                </a:cxn>
                <a:cxn ang="f117">
                  <a:pos x="f158" y="f159"/>
                </a:cxn>
                <a:cxn ang="f117">
                  <a:pos x="f141" y="f142"/>
                </a:cxn>
              </a:cxnLst>
              <a:rect l="f137" t="f140" r="f138" b="f139"/>
              <a:pathLst>
                <a:path w="1444799" h="134361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3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3"/>
                    <a:pt x="f64" y="f65"/>
                    <a:pt x="f8" y="f9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215640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1;p17">
            <a:extLst>
              <a:ext uri="{FF2B5EF4-FFF2-40B4-BE49-F238E27FC236}">
                <a16:creationId xmlns:a16="http://schemas.microsoft.com/office/drawing/2014/main" id="{F2639EA6-B8D4-4762-BB10-627B29359E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06202" y="2821582"/>
            <a:ext cx="5179600" cy="1503602"/>
          </a:xfrm>
        </p:spPr>
        <p:txBody>
          <a:bodyPr lIns="91421" tIns="91421" rIns="91421" bIns="91421" anchorCtr="1">
            <a:noAutofit/>
          </a:bodyPr>
          <a:lstStyle>
            <a:lvl1pPr algn="ctr">
              <a:defRPr lang="es-PE" sz="4800"/>
            </a:lvl1pPr>
          </a:lstStyle>
          <a:p>
            <a:pPr lvl="0"/>
            <a:endParaRPr lang="es-PE"/>
          </a:p>
        </p:txBody>
      </p:sp>
      <p:sp>
        <p:nvSpPr>
          <p:cNvPr id="3" name="Google Shape;142;p17">
            <a:extLst>
              <a:ext uri="{FF2B5EF4-FFF2-40B4-BE49-F238E27FC236}">
                <a16:creationId xmlns:a16="http://schemas.microsoft.com/office/drawing/2014/main" id="{D62947F7-3ABE-46CA-AEEB-FD07394E10D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52929" y="1194435"/>
            <a:ext cx="2286000" cy="1395603"/>
          </a:xfrm>
        </p:spPr>
        <p:txBody>
          <a:bodyPr lIns="91421" tIns="91421" rIns="91421" bIns="91421" anchorCtr="1">
            <a:noAutofit/>
          </a:bodyPr>
          <a:lstStyle>
            <a:lvl1pPr algn="ctr">
              <a:defRPr lang="es-PE" sz="120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4" name="Google Shape;143;p17">
            <a:extLst>
              <a:ext uri="{FF2B5EF4-FFF2-40B4-BE49-F238E27FC236}">
                <a16:creationId xmlns:a16="http://schemas.microsoft.com/office/drawing/2014/main" id="{AB4167AC-16A8-4ABD-A3B1-BF51D3BD9BA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721333" y="4384383"/>
            <a:ext cx="4749201" cy="515995"/>
          </a:xfrm>
        </p:spPr>
        <p:txBody>
          <a:bodyPr lIns="91421" tIns="91421" rIns="91421" bIns="91421" anchor="ctr" anchorCtr="1">
            <a:noAutofit/>
          </a:bodyPr>
          <a:lstStyle>
            <a:lvl1pPr algn="ctr">
              <a:lnSpc>
                <a:spcPct val="100000"/>
              </a:lnSpc>
              <a:spcBef>
                <a:spcPct val="0"/>
              </a:spcBef>
              <a:buNone/>
              <a:defRPr lang="es-PE" sz="2133"/>
            </a:lvl1pPr>
          </a:lstStyle>
          <a:p>
            <a:pPr lvl="0"/>
            <a:endParaRPr lang="es-PE"/>
          </a:p>
        </p:txBody>
      </p:sp>
      <p:pic>
        <p:nvPicPr>
          <p:cNvPr id="5" name="Imagen 11">
            <a:extLst>
              <a:ext uri="{FF2B5EF4-FFF2-40B4-BE49-F238E27FC236}">
                <a16:creationId xmlns:a16="http://schemas.microsoft.com/office/drawing/2014/main" id="{A04039F0-5942-4C16-AE00-6992E6121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59908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2A412F22-B6BB-4D24-8FA4-9B3823D29B40}"/>
              </a:ext>
            </a:extLst>
          </p:cNvPr>
          <p:cNvSpPr/>
          <p:nvPr/>
        </p:nvSpPr>
        <p:spPr>
          <a:xfrm rot="10799991">
            <a:off x="-1" y="6605753"/>
            <a:ext cx="12188823" cy="2363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678"/>
              <a:gd name="f7" fmla="val 457"/>
              <a:gd name="f8" fmla="val 436"/>
              <a:gd name="f9" fmla="val 640"/>
              <a:gd name="f10" fmla="val 208"/>
              <a:gd name="f11" fmla="val 1280"/>
              <a:gd name="f12" fmla="val 1920"/>
              <a:gd name="f13" fmla="val 2565"/>
              <a:gd name="f14" fmla="val 3198"/>
              <a:gd name="f15" fmla="val 228"/>
              <a:gd name="f16" fmla="val 3838"/>
              <a:gd name="f17" fmla="val 4478"/>
              <a:gd name="f18" fmla="val 5111"/>
              <a:gd name="f19" fmla="val 5753"/>
              <a:gd name="f20" fmla="val 6395"/>
              <a:gd name="f21" fmla="val 7035"/>
              <a:gd name="f22" fmla="+- 0 0 -90"/>
              <a:gd name="f23" fmla="*/ f3 1 7678"/>
              <a:gd name="f24" fmla="*/ f4 1 457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7678"/>
              <a:gd name="f33" fmla="*/ f29 1 457"/>
              <a:gd name="f34" fmla="*/ 0 f30 1"/>
              <a:gd name="f35" fmla="*/ 0 f29 1"/>
              <a:gd name="f36" fmla="*/ 436 f29 1"/>
              <a:gd name="f37" fmla="*/ 640 f30 1"/>
              <a:gd name="f38" fmla="*/ 208 f29 1"/>
              <a:gd name="f39" fmla="*/ 1280 f30 1"/>
              <a:gd name="f40" fmla="*/ 1920 f30 1"/>
              <a:gd name="f41" fmla="*/ 2565 f30 1"/>
              <a:gd name="f42" fmla="*/ 457 f29 1"/>
              <a:gd name="f43" fmla="*/ 3198 f30 1"/>
              <a:gd name="f44" fmla="*/ 228 f29 1"/>
              <a:gd name="f45" fmla="*/ 3838 f30 1"/>
              <a:gd name="f46" fmla="*/ 4478 f30 1"/>
              <a:gd name="f47" fmla="*/ 5111 f30 1"/>
              <a:gd name="f48" fmla="*/ 5753 f30 1"/>
              <a:gd name="f49" fmla="*/ 6395 f30 1"/>
              <a:gd name="f50" fmla="*/ 7035 f30 1"/>
              <a:gd name="f51" fmla="*/ 7678 f30 1"/>
              <a:gd name="f52" fmla="+- f31 0 f1"/>
              <a:gd name="f53" fmla="*/ f34 1 7678"/>
              <a:gd name="f54" fmla="*/ f35 1 457"/>
              <a:gd name="f55" fmla="*/ f36 1 457"/>
              <a:gd name="f56" fmla="*/ f37 1 7678"/>
              <a:gd name="f57" fmla="*/ f38 1 457"/>
              <a:gd name="f58" fmla="*/ f39 1 7678"/>
              <a:gd name="f59" fmla="*/ f40 1 7678"/>
              <a:gd name="f60" fmla="*/ f41 1 7678"/>
              <a:gd name="f61" fmla="*/ f42 1 457"/>
              <a:gd name="f62" fmla="*/ f43 1 7678"/>
              <a:gd name="f63" fmla="*/ f44 1 457"/>
              <a:gd name="f64" fmla="*/ f45 1 7678"/>
              <a:gd name="f65" fmla="*/ f46 1 7678"/>
              <a:gd name="f66" fmla="*/ f47 1 7678"/>
              <a:gd name="f67" fmla="*/ f48 1 7678"/>
              <a:gd name="f68" fmla="*/ f49 1 7678"/>
              <a:gd name="f69" fmla="*/ f50 1 7678"/>
              <a:gd name="f70" fmla="*/ f51 1 7678"/>
              <a:gd name="f71" fmla="*/ 0 1 f32"/>
              <a:gd name="f72" fmla="*/ f26 1 f32"/>
              <a:gd name="f73" fmla="*/ 0 1 f33"/>
              <a:gd name="f74" fmla="*/ f27 1 f33"/>
              <a:gd name="f75" fmla="*/ f53 1 f32"/>
              <a:gd name="f76" fmla="*/ f54 1 f33"/>
              <a:gd name="f77" fmla="*/ f55 1 f33"/>
              <a:gd name="f78" fmla="*/ f56 1 f32"/>
              <a:gd name="f79" fmla="*/ f57 1 f33"/>
              <a:gd name="f80" fmla="*/ f58 1 f32"/>
              <a:gd name="f81" fmla="*/ f59 1 f32"/>
              <a:gd name="f82" fmla="*/ f60 1 f32"/>
              <a:gd name="f83" fmla="*/ f61 1 f33"/>
              <a:gd name="f84" fmla="*/ f62 1 f32"/>
              <a:gd name="f85" fmla="*/ f63 1 f33"/>
              <a:gd name="f86" fmla="*/ f64 1 f32"/>
              <a:gd name="f87" fmla="*/ f65 1 f32"/>
              <a:gd name="f88" fmla="*/ f66 1 f32"/>
              <a:gd name="f89" fmla="*/ f67 1 f32"/>
              <a:gd name="f90" fmla="*/ f68 1 f32"/>
              <a:gd name="f91" fmla="*/ f69 1 f32"/>
              <a:gd name="f92" fmla="*/ f70 1 f32"/>
              <a:gd name="f93" fmla="*/ f71 f23 1"/>
              <a:gd name="f94" fmla="*/ f72 f23 1"/>
              <a:gd name="f95" fmla="*/ f74 f24 1"/>
              <a:gd name="f96" fmla="*/ f73 f24 1"/>
              <a:gd name="f97" fmla="*/ f75 f23 1"/>
              <a:gd name="f98" fmla="*/ f76 f24 1"/>
              <a:gd name="f99" fmla="*/ f77 f24 1"/>
              <a:gd name="f100" fmla="*/ f78 f23 1"/>
              <a:gd name="f101" fmla="*/ f79 f24 1"/>
              <a:gd name="f102" fmla="*/ f80 f23 1"/>
              <a:gd name="f103" fmla="*/ f81 f23 1"/>
              <a:gd name="f104" fmla="*/ f82 f23 1"/>
              <a:gd name="f105" fmla="*/ f83 f24 1"/>
              <a:gd name="f106" fmla="*/ f84 f23 1"/>
              <a:gd name="f107" fmla="*/ f85 f24 1"/>
              <a:gd name="f108" fmla="*/ f86 f23 1"/>
              <a:gd name="f109" fmla="*/ f87 f23 1"/>
              <a:gd name="f110" fmla="*/ f88 f23 1"/>
              <a:gd name="f111" fmla="*/ f89 f23 1"/>
              <a:gd name="f112" fmla="*/ f90 f23 1"/>
              <a:gd name="f113" fmla="*/ f91 f23 1"/>
              <a:gd name="f114" fmla="*/ f92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97" y="f98"/>
              </a:cxn>
              <a:cxn ang="f52">
                <a:pos x="f97" y="f99"/>
              </a:cxn>
              <a:cxn ang="f52">
                <a:pos x="f100" y="f101"/>
              </a:cxn>
              <a:cxn ang="f52">
                <a:pos x="f102" y="f99"/>
              </a:cxn>
              <a:cxn ang="f52">
                <a:pos x="f103" y="f101"/>
              </a:cxn>
              <a:cxn ang="f52">
                <a:pos x="f104" y="f99"/>
              </a:cxn>
              <a:cxn ang="f52">
                <a:pos x="f104" y="f105"/>
              </a:cxn>
              <a:cxn ang="f52">
                <a:pos x="f106" y="f107"/>
              </a:cxn>
              <a:cxn ang="f52">
                <a:pos x="f108" y="f105"/>
              </a:cxn>
              <a:cxn ang="f52">
                <a:pos x="f109" y="f107"/>
              </a:cxn>
              <a:cxn ang="f52">
                <a:pos x="f110" y="f105"/>
              </a:cxn>
              <a:cxn ang="f52">
                <a:pos x="f110" y="f99"/>
              </a:cxn>
              <a:cxn ang="f52">
                <a:pos x="f111" y="f101"/>
              </a:cxn>
              <a:cxn ang="f52">
                <a:pos x="f112" y="f99"/>
              </a:cxn>
              <a:cxn ang="f52">
                <a:pos x="f113" y="f101"/>
              </a:cxn>
              <a:cxn ang="f52">
                <a:pos x="f114" y="f99"/>
              </a:cxn>
              <a:cxn ang="f52">
                <a:pos x="f114" y="f98"/>
              </a:cxn>
              <a:cxn ang="f52">
                <a:pos x="f97" y="f98"/>
              </a:cxn>
            </a:cxnLst>
            <a:rect l="f93" t="f96" r="f94" b="f95"/>
            <a:pathLst>
              <a:path w="7678" h="457">
                <a:moveTo>
                  <a:pt x="f5" y="f5"/>
                </a:moveTo>
                <a:lnTo>
                  <a:pt x="f5" y="f8"/>
                </a:lnTo>
                <a:lnTo>
                  <a:pt x="f9" y="f10"/>
                </a:lnTo>
                <a:lnTo>
                  <a:pt x="f11" y="f8"/>
                </a:lnTo>
                <a:lnTo>
                  <a:pt x="f12" y="f10"/>
                </a:lnTo>
                <a:lnTo>
                  <a:pt x="f13" y="f8"/>
                </a:lnTo>
                <a:lnTo>
                  <a:pt x="f13" y="f7"/>
                </a:lnTo>
                <a:lnTo>
                  <a:pt x="f14" y="f15"/>
                </a:lnTo>
                <a:lnTo>
                  <a:pt x="f16" y="f7"/>
                </a:lnTo>
                <a:lnTo>
                  <a:pt x="f17" y="f15"/>
                </a:lnTo>
                <a:lnTo>
                  <a:pt x="f18" y="f7"/>
                </a:lnTo>
                <a:lnTo>
                  <a:pt x="f18" y="f8"/>
                </a:lnTo>
                <a:lnTo>
                  <a:pt x="f19" y="f10"/>
                </a:lnTo>
                <a:lnTo>
                  <a:pt x="f20" y="f8"/>
                </a:lnTo>
                <a:lnTo>
                  <a:pt x="f21" y="f10"/>
                </a:lnTo>
                <a:lnTo>
                  <a:pt x="f6" y="f8"/>
                </a:lnTo>
                <a:lnTo>
                  <a:pt x="f6" y="f5"/>
                </a:lnTo>
                <a:lnTo>
                  <a:pt x="f5" y="f5"/>
                </a:lnTo>
                <a:close/>
              </a:path>
            </a:pathLst>
          </a:custGeom>
          <a:solidFill>
            <a:srgbClr val="FCBF0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5869397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5;p21">
            <a:extLst>
              <a:ext uri="{FF2B5EF4-FFF2-40B4-BE49-F238E27FC236}">
                <a16:creationId xmlns:a16="http://schemas.microsoft.com/office/drawing/2014/main" id="{7EE00D32-411D-4694-B66D-836B8D50BA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7998" y="719331"/>
            <a:ext cx="10275999" cy="480800"/>
          </a:xfrm>
        </p:spPr>
        <p:txBody>
          <a:bodyPr lIns="91421" tIns="91421" rIns="91421" bIns="91421" anchorCtr="1">
            <a:noAutofit/>
          </a:bodyPr>
          <a:lstStyle>
            <a:lvl1pPr algn="ctr">
              <a:defRPr lang="es-PE" sz="4267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3898379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7AD8E73-0C9B-436B-A031-DABF9D1E3FE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10910885" cy="6877046"/>
          </a:xfrm>
          <a:solidFill>
            <a:srgbClr val="F2F2F2"/>
          </a:solid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2474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60376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7C682368-C09E-48DB-B9FF-752BEAE5ED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17430" y="131810"/>
            <a:ext cx="9559073" cy="865717"/>
          </a:xfrm>
        </p:spPr>
        <p:txBody>
          <a:bodyPr lIns="0" tIns="0" rIns="0" bIns="0" anchorCtr="1">
            <a:noAutofit/>
          </a:bodyPr>
          <a:lstStyle>
            <a:lvl1pPr algn="ctr">
              <a:lnSpc>
                <a:spcPct val="80000"/>
              </a:lnSpc>
              <a:defRPr lang="es-PE" sz="4800"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6269246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464125B3-7AF8-4F20-A483-4B5FE058CBF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533" y="123489"/>
            <a:ext cx="11573195" cy="724250"/>
          </a:xfrm>
        </p:spPr>
        <p:txBody>
          <a:bodyPr anchor="ctr" anchorCtr="1"/>
          <a:lstStyle>
            <a:lvl1pPr marL="0" indent="0" algn="ctr">
              <a:buNone/>
              <a:defRPr lang="en-US" sz="5400">
                <a:latin typeface="Calibri Light" panose="020F0302020204030204"/>
                <a:ea typeface="맑은 고딕" pitchFamily="34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2FB183E-FB22-4C09-BA10-9255AE36391C}"/>
              </a:ext>
            </a:extLst>
          </p:cNvPr>
          <p:cNvSpPr/>
          <p:nvPr/>
        </p:nvSpPr>
        <p:spPr>
          <a:xfrm>
            <a:off x="354019" y="1131597"/>
            <a:ext cx="3560765" cy="5402558"/>
          </a:xfrm>
          <a:custGeom>
            <a:avLst>
              <a:gd name="f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1200" cap="none" spc="0" baseline="0">
              <a:solidFill>
                <a:srgbClr val="5E4028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46D2A5-4427-436E-84F2-1F31F13F1E86}"/>
              </a:ext>
            </a:extLst>
          </p:cNvPr>
          <p:cNvSpPr/>
          <p:nvPr/>
        </p:nvSpPr>
        <p:spPr>
          <a:xfrm>
            <a:off x="456477" y="1296674"/>
            <a:ext cx="130878" cy="4265767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3DE2DDDF-6A99-442D-8B0C-9FF21108A71F}"/>
              </a:ext>
            </a:extLst>
          </p:cNvPr>
          <p:cNvGrpSpPr/>
          <p:nvPr/>
        </p:nvGrpSpPr>
        <p:grpSpPr>
          <a:xfrm>
            <a:off x="1396051" y="1837569"/>
            <a:ext cx="2232251" cy="1861361"/>
            <a:chOff x="1396051" y="1837569"/>
            <a:chExt cx="2232251" cy="1861361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19B4F328-B8A7-47D0-AB5D-79A052084B78}"/>
                </a:ext>
              </a:extLst>
            </p:cNvPr>
            <p:cNvSpPr txBox="1"/>
            <p:nvPr/>
          </p:nvSpPr>
          <p:spPr>
            <a:xfrm>
              <a:off x="1396051" y="1837569"/>
              <a:ext cx="2232251" cy="101566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>
                  <a:solidFill>
                    <a:srgbClr val="FFFFFF"/>
                  </a:solidFill>
                  <a:uFillTx/>
                  <a:latin typeface="Arial" pitchFamily="34"/>
                  <a:ea typeface="맑은 고딕" pitchFamily="34"/>
                  <a:cs typeface="Arial" pitchFamily="34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E4F26939-4D1B-4C25-A9E9-CFBF0D67F577}"/>
                </a:ext>
              </a:extLst>
            </p:cNvPr>
            <p:cNvSpPr txBox="1"/>
            <p:nvPr/>
          </p:nvSpPr>
          <p:spPr>
            <a:xfrm>
              <a:off x="1396051" y="2683270"/>
              <a:ext cx="2232251" cy="101566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>
                  <a:solidFill>
                    <a:srgbClr val="FFFFFF"/>
                  </a:solidFill>
                  <a:uFillTx/>
                  <a:latin typeface="Arial" pitchFamily="34"/>
                  <a:ea typeface="맑은 고딕" pitchFamily="34"/>
                  <a:cs typeface="Arial" pitchFamily="34"/>
                </a:rPr>
                <a:t>You can Change Fill Color &amp;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>
                  <a:solidFill>
                    <a:srgbClr val="FFFFFF"/>
                  </a:solidFill>
                  <a:uFillTx/>
                  <a:latin typeface="Arial" pitchFamily="34"/>
                  <a:ea typeface="맑은 고딕" pitchFamily="34"/>
                  <a:cs typeface="Arial" pitchFamily="34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078F8EE6-A493-4E71-9FEA-AC320E6C3CEF}"/>
              </a:ext>
            </a:extLst>
          </p:cNvPr>
          <p:cNvSpPr txBox="1"/>
          <p:nvPr/>
        </p:nvSpPr>
        <p:spPr>
          <a:xfrm>
            <a:off x="1613193" y="5849288"/>
            <a:ext cx="223199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맑은 고딕" pitchFamily="34"/>
                <a:cs typeface="Arial" pitchFamily="34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0C33DD18-6857-440B-84FD-E70FD3BC3C72}"/>
              </a:ext>
            </a:extLst>
          </p:cNvPr>
          <p:cNvSpPr txBox="1"/>
          <p:nvPr/>
        </p:nvSpPr>
        <p:spPr>
          <a:xfrm>
            <a:off x="910998" y="4221967"/>
            <a:ext cx="2717295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Calibri" panose="020F0502020204030204"/>
                <a:ea typeface="맑은 고딕" pitchFamily="34"/>
                <a:cs typeface="Arial" pitchFamily="34"/>
              </a:rPr>
              <a:t>GOOGLE SLIDES AND FREE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Calibri" panose="020F0502020204030204"/>
                <a:ea typeface="맑은 고딕" pitchFamily="34"/>
                <a:cs typeface="Arial" pitchFamily="34"/>
              </a:rPr>
              <a:t>PPT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Calibri" panose="020F0502020204030204"/>
                <a:ea typeface="맑은 고딕" pitchFamily="34"/>
                <a:cs typeface="Arial" pitchFamily="34"/>
              </a:rPr>
              <a:t>TEMPLATES  </a:t>
            </a:r>
          </a:p>
        </p:txBody>
      </p:sp>
      <p:grpSp>
        <p:nvGrpSpPr>
          <p:cNvPr id="10" name="Grupo 6">
            <a:extLst>
              <a:ext uri="{FF2B5EF4-FFF2-40B4-BE49-F238E27FC236}">
                <a16:creationId xmlns:a16="http://schemas.microsoft.com/office/drawing/2014/main" id="{71918DD6-94C6-43AC-8479-213EECCE1819}"/>
              </a:ext>
            </a:extLst>
          </p:cNvPr>
          <p:cNvGrpSpPr/>
          <p:nvPr/>
        </p:nvGrpSpPr>
        <p:grpSpPr>
          <a:xfrm>
            <a:off x="567165" y="5403436"/>
            <a:ext cx="976451" cy="976451"/>
            <a:chOff x="567165" y="5403436"/>
            <a:chExt cx="976451" cy="976451"/>
          </a:xfrm>
        </p:grpSpPr>
        <p:sp>
          <p:nvSpPr>
            <p:cNvPr id="11" name="Lágrima 15">
              <a:extLst>
                <a:ext uri="{FF2B5EF4-FFF2-40B4-BE49-F238E27FC236}">
                  <a16:creationId xmlns:a16="http://schemas.microsoft.com/office/drawing/2014/main" id="{0209985D-D45E-4E2F-9A62-68B72557CE3A}"/>
                </a:ext>
              </a:extLst>
            </p:cNvPr>
            <p:cNvSpPr/>
            <p:nvPr/>
          </p:nvSpPr>
          <p:spPr>
            <a:xfrm rot="10799991">
              <a:off x="567165" y="5403436"/>
              <a:ext cx="976451" cy="976451"/>
            </a:xfrm>
            <a:custGeom>
              <a:avLst>
                <a:gd name="f10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sqrt 2"/>
                <a:gd name="f10" fmla="val 100000"/>
                <a:gd name="f11" fmla="+- 0 0 -180"/>
                <a:gd name="f12" fmla="+- 0 0 -360"/>
                <a:gd name="f13" fmla="abs f4"/>
                <a:gd name="f14" fmla="abs f5"/>
                <a:gd name="f15" fmla="abs f6"/>
                <a:gd name="f16" fmla="val f7"/>
                <a:gd name="f17" fmla="val f10"/>
                <a:gd name="f18" fmla="+- 2700000 f2 0"/>
                <a:gd name="f19" fmla="*/ f11 f1 1"/>
                <a:gd name="f20" fmla="*/ f12 f1 1"/>
                <a:gd name="f21" fmla="?: f13 f4 1"/>
                <a:gd name="f22" fmla="?: f14 f5 1"/>
                <a:gd name="f23" fmla="?: f15 f6 1"/>
                <a:gd name="f24" fmla="*/ f18 f8 1"/>
                <a:gd name="f25" fmla="*/ f19 1 f3"/>
                <a:gd name="f26" fmla="*/ f20 1 f3"/>
                <a:gd name="f27" fmla="*/ f21 1 21600"/>
                <a:gd name="f28" fmla="*/ f22 1 21600"/>
                <a:gd name="f29" fmla="*/ 21600 f21 1"/>
                <a:gd name="f30" fmla="*/ 21600 f22 1"/>
                <a:gd name="f31" fmla="*/ f24 1 f1"/>
                <a:gd name="f32" fmla="+- f25 0 f2"/>
                <a:gd name="f33" fmla="+- f26 0 f2"/>
                <a:gd name="f34" fmla="min f28 f27"/>
                <a:gd name="f35" fmla="*/ f29 1 f23"/>
                <a:gd name="f36" fmla="*/ f30 1 f23"/>
                <a:gd name="f37" fmla="+- 0 0 f31"/>
                <a:gd name="f38" fmla="val f35"/>
                <a:gd name="f39" fmla="val f36"/>
                <a:gd name="f40" fmla="+- 0 0 f37"/>
                <a:gd name="f41" fmla="*/ f16 f34 1"/>
                <a:gd name="f42" fmla="+- f39 0 f16"/>
                <a:gd name="f43" fmla="+- f38 0 f16"/>
                <a:gd name="f44" fmla="*/ f40 f1 1"/>
                <a:gd name="f45" fmla="*/ f38 f34 1"/>
                <a:gd name="f46" fmla="*/ f42 1 2"/>
                <a:gd name="f47" fmla="*/ f43 1 2"/>
                <a:gd name="f48" fmla="*/ f44 1 f8"/>
                <a:gd name="f49" fmla="+- f16 f46 0"/>
                <a:gd name="f50" fmla="+- f16 f47 0"/>
                <a:gd name="f51" fmla="*/ f47 f9 1"/>
                <a:gd name="f52" fmla="*/ f46 f9 1"/>
                <a:gd name="f53" fmla="+- f48 0 f2"/>
                <a:gd name="f54" fmla="*/ f47 f34 1"/>
                <a:gd name="f55" fmla="*/ f46 f34 1"/>
                <a:gd name="f56" fmla="*/ f51 f17 1"/>
                <a:gd name="f57" fmla="*/ f52 f17 1"/>
                <a:gd name="f58" fmla="cos 1 f53"/>
                <a:gd name="f59" fmla="sin 1 f53"/>
                <a:gd name="f60" fmla="*/ f49 f34 1"/>
                <a:gd name="f61" fmla="*/ f56 1 100000"/>
                <a:gd name="f62" fmla="*/ f57 1 100000"/>
                <a:gd name="f63" fmla="+- 0 0 f58"/>
                <a:gd name="f64" fmla="+- 0 0 f59"/>
                <a:gd name="f65" fmla="+- 0 0 f63"/>
                <a:gd name="f66" fmla="+- 0 0 f64"/>
                <a:gd name="f67" fmla="*/ f65 f61 1"/>
                <a:gd name="f68" fmla="*/ f66 f62 1"/>
                <a:gd name="f69" fmla="*/ f65 f47 1"/>
                <a:gd name="f70" fmla="*/ f66 f46 1"/>
                <a:gd name="f71" fmla="+- f50 f67 0"/>
                <a:gd name="f72" fmla="+- f49 0 f68"/>
                <a:gd name="f73" fmla="+- f50 0 f69"/>
                <a:gd name="f74" fmla="+- f50 f69 0"/>
                <a:gd name="f75" fmla="+- f49 0 f70"/>
                <a:gd name="f76" fmla="+- f49 f70 0"/>
                <a:gd name="f77" fmla="+- f50 f71 0"/>
                <a:gd name="f78" fmla="+- f49 f72 0"/>
                <a:gd name="f79" fmla="*/ f73 f34 1"/>
                <a:gd name="f80" fmla="*/ f75 f34 1"/>
                <a:gd name="f81" fmla="*/ f74 f34 1"/>
                <a:gd name="f82" fmla="*/ f76 f34 1"/>
                <a:gd name="f83" fmla="*/ f71 f34 1"/>
                <a:gd name="f84" fmla="*/ f72 f34 1"/>
                <a:gd name="f85" fmla="*/ f77 1 2"/>
                <a:gd name="f86" fmla="*/ f78 1 2"/>
                <a:gd name="f87" fmla="*/ f85 f34 1"/>
                <a:gd name="f88" fmla="*/ f86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81" y="f82"/>
                </a:cxn>
                <a:cxn ang="f32">
                  <a:pos x="f79" y="f82"/>
                </a:cxn>
                <a:cxn ang="f33">
                  <a:pos x="f79" y="f80"/>
                </a:cxn>
                <a:cxn ang="f33">
                  <a:pos x="f83" y="f84"/>
                </a:cxn>
              </a:cxnLst>
              <a:rect l="f79" t="f80" r="f81" b="f82"/>
              <a:pathLst>
                <a:path>
                  <a:moveTo>
                    <a:pt x="f41" y="f60"/>
                  </a:moveTo>
                  <a:arcTo wR="f54" hR="f55" stAng="f1" swAng="f2"/>
                  <a:quadBezTo>
                    <a:pt x="f87" y="f41"/>
                    <a:pt x="f83" y="f84"/>
                  </a:quadBezTo>
                  <a:quadBezTo>
                    <a:pt x="f45" y="f88"/>
                    <a:pt x="f45" y="f60"/>
                  </a:quadBezTo>
                  <a:arcTo wR="f54" hR="f55" stAng="f7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grpSp>
          <p:nvGrpSpPr>
            <p:cNvPr id="12" name="Grupo 16">
              <a:extLst>
                <a:ext uri="{FF2B5EF4-FFF2-40B4-BE49-F238E27FC236}">
                  <a16:creationId xmlns:a16="http://schemas.microsoft.com/office/drawing/2014/main" id="{FB509FE1-5006-48E6-96AF-A315EFD72100}"/>
                </a:ext>
              </a:extLst>
            </p:cNvPr>
            <p:cNvGrpSpPr/>
            <p:nvPr/>
          </p:nvGrpSpPr>
          <p:grpSpPr>
            <a:xfrm>
              <a:off x="736338" y="5562441"/>
              <a:ext cx="662784" cy="641570"/>
              <a:chOff x="736338" y="5562441"/>
              <a:chExt cx="662784" cy="641570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9490E49F-BD3C-4BA2-9457-12FCD17C317A}"/>
                  </a:ext>
                </a:extLst>
              </p:cNvPr>
              <p:cNvSpPr/>
              <p:nvPr/>
            </p:nvSpPr>
            <p:spPr>
              <a:xfrm>
                <a:off x="736338" y="5562441"/>
                <a:ext cx="383673" cy="64157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669"/>
                  <a:gd name="f31" fmla="*/ f27 1 1118"/>
                  <a:gd name="f32" fmla="*/ 0 f28 1"/>
                  <a:gd name="f33" fmla="*/ 112 f27 1"/>
                  <a:gd name="f34" fmla="*/ 1005 f27 1"/>
                  <a:gd name="f35" fmla="*/ 669 f28 1"/>
                  <a:gd name="f36" fmla="*/ 1118 f27 1"/>
                  <a:gd name="f37" fmla="*/ 0 f27 1"/>
                  <a:gd name="f38" fmla="+- f29 0 f1"/>
                  <a:gd name="f39" fmla="*/ f32 1 669"/>
                  <a:gd name="f40" fmla="*/ f33 1 1118"/>
                  <a:gd name="f41" fmla="*/ f34 1 1118"/>
                  <a:gd name="f42" fmla="*/ f35 1 669"/>
                  <a:gd name="f43" fmla="*/ f36 1 1118"/>
                  <a:gd name="f44" fmla="*/ f37 1 1118"/>
                  <a:gd name="f45" fmla="*/ 0 1 f30"/>
                  <a:gd name="f46" fmla="*/ f24 1 f30"/>
                  <a:gd name="f47" fmla="*/ 0 1 f31"/>
                  <a:gd name="f48" fmla="*/ f25 1 f31"/>
                  <a:gd name="f49" fmla="*/ f39 1 f30"/>
                  <a:gd name="f50" fmla="*/ f40 1 f31"/>
                  <a:gd name="f51" fmla="*/ f41 1 f31"/>
                  <a:gd name="f52" fmla="*/ f42 1 f30"/>
                  <a:gd name="f53" fmla="*/ f43 1 f31"/>
                  <a:gd name="f54" fmla="*/ f44 1 f31"/>
                  <a:gd name="f55" fmla="*/ f45 f21 1"/>
                  <a:gd name="f56" fmla="*/ f46 f21 1"/>
                  <a:gd name="f57" fmla="*/ f48 f22 1"/>
                  <a:gd name="f58" fmla="*/ f47 f22 1"/>
                  <a:gd name="f59" fmla="*/ f49 f21 1"/>
                  <a:gd name="f60" fmla="*/ f50 f22 1"/>
                  <a:gd name="f61" fmla="*/ f51 f22 1"/>
                  <a:gd name="f62" fmla="*/ f52 f21 1"/>
                  <a:gd name="f63" fmla="*/ f53 f22 1"/>
                  <a:gd name="f64" fmla="*/ f54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">
                    <a:pos x="f59" y="f60"/>
                  </a:cxn>
                  <a:cxn ang="f38">
                    <a:pos x="f59" y="f61"/>
                  </a:cxn>
                  <a:cxn ang="f38">
                    <a:pos x="f62" y="f63"/>
                  </a:cxn>
                  <a:cxn ang="f38">
                    <a:pos x="f62" y="f64"/>
                  </a:cxn>
                  <a:cxn ang="f38">
                    <a:pos x="f59" y="f60"/>
                  </a:cxn>
                </a:cxnLst>
                <a:rect l="f55" t="f58" r="f56" b="f57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DD1F5E85-D58E-4624-A926-DC9C0644D91F}"/>
                  </a:ext>
                </a:extLst>
              </p:cNvPr>
              <p:cNvSpPr/>
              <p:nvPr/>
            </p:nvSpPr>
            <p:spPr>
              <a:xfrm>
                <a:off x="1135163" y="5684879"/>
                <a:ext cx="263959" cy="31911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460"/>
                  <a:gd name="f33" fmla="*/ f29 1 556"/>
                  <a:gd name="f34" fmla="*/ 0 f30 1"/>
                  <a:gd name="f35" fmla="*/ 0 f29 1"/>
                  <a:gd name="f36" fmla="*/ 53 f29 1"/>
                  <a:gd name="f37" fmla="*/ 406 f30 1"/>
                  <a:gd name="f38" fmla="*/ 556 f29 1"/>
                  <a:gd name="f39" fmla="*/ 460 f30 1"/>
                  <a:gd name="f40" fmla="+- f31 0 f1"/>
                  <a:gd name="f41" fmla="*/ f34 1 460"/>
                  <a:gd name="f42" fmla="*/ f35 1 556"/>
                  <a:gd name="f43" fmla="*/ f36 1 556"/>
                  <a:gd name="f44" fmla="*/ f37 1 460"/>
                  <a:gd name="f45" fmla="*/ f38 1 556"/>
                  <a:gd name="f46" fmla="*/ f39 1 460"/>
                  <a:gd name="f47" fmla="*/ 0 1 f32"/>
                  <a:gd name="f48" fmla="*/ f26 1 f32"/>
                  <a:gd name="f49" fmla="*/ 0 1 f33"/>
                  <a:gd name="f50" fmla="*/ f27 1 f33"/>
                  <a:gd name="f51" fmla="*/ f41 1 f32"/>
                  <a:gd name="f52" fmla="*/ f42 1 f33"/>
                  <a:gd name="f53" fmla="*/ f43 1 f33"/>
                  <a:gd name="f54" fmla="*/ f44 1 f32"/>
                  <a:gd name="f55" fmla="*/ f45 1 f33"/>
                  <a:gd name="f56" fmla="*/ f46 1 f32"/>
                  <a:gd name="f57" fmla="*/ f47 f23 1"/>
                  <a:gd name="f58" fmla="*/ f48 f23 1"/>
                  <a:gd name="f59" fmla="*/ f50 f24 1"/>
                  <a:gd name="f60" fmla="*/ f49 f24 1"/>
                  <a:gd name="f61" fmla="*/ f51 f23 1"/>
                  <a:gd name="f62" fmla="*/ f52 f24 1"/>
                  <a:gd name="f63" fmla="*/ f53 f24 1"/>
                  <a:gd name="f64" fmla="*/ f54 f23 1"/>
                  <a:gd name="f65" fmla="*/ f55 f24 1"/>
                  <a:gd name="f66" fmla="*/ f56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1" y="f62"/>
                  </a:cxn>
                  <a:cxn ang="f40">
                    <a:pos x="f61" y="f63"/>
                  </a:cxn>
                  <a:cxn ang="f40">
                    <a:pos x="f64" y="f63"/>
                  </a:cxn>
                  <a:cxn ang="f40">
                    <a:pos x="f64" y="f65"/>
                  </a:cxn>
                  <a:cxn ang="f40">
                    <a:pos x="f66" y="f65"/>
                  </a:cxn>
                  <a:cxn ang="f40">
                    <a:pos x="f66" y="f62"/>
                  </a:cxn>
                  <a:cxn ang="f40">
                    <a:pos x="f61" y="f62"/>
                  </a:cxn>
                </a:cxnLst>
                <a:rect l="f57" t="f60" r="f58" b="f59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1200" cap="none" spc="0" baseline="0">
                  <a:solidFill>
                    <a:srgbClr val="000000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CEB3C6CC-D675-4508-85C5-03220F0C4C76}"/>
                  </a:ext>
                </a:extLst>
              </p:cNvPr>
              <p:cNvSpPr/>
              <p:nvPr/>
            </p:nvSpPr>
            <p:spPr>
              <a:xfrm>
                <a:off x="1135163" y="5730636"/>
                <a:ext cx="216685" cy="347910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val f6"/>
                  <a:gd name="f74" fmla="val f7"/>
                  <a:gd name="f75" fmla="val f8"/>
                  <a:gd name="f76" fmla="*/ f70 f0 1"/>
                  <a:gd name="f77" fmla="+- f75 0 f73"/>
                  <a:gd name="f78" fmla="+- f74 0 f73"/>
                  <a:gd name="f79" fmla="*/ f76 1 f3"/>
                  <a:gd name="f80" fmla="*/ f78 1 378"/>
                  <a:gd name="f81" fmla="*/ f77 1 606"/>
                  <a:gd name="f82" fmla="*/ 0 f78 1"/>
                  <a:gd name="f83" fmla="*/ 0 f77 1"/>
                  <a:gd name="f84" fmla="*/ 70 f77 1"/>
                  <a:gd name="f85" fmla="*/ 26 f78 1"/>
                  <a:gd name="f86" fmla="*/ 67 f77 1"/>
                  <a:gd name="f87" fmla="*/ 51 f78 1"/>
                  <a:gd name="f88" fmla="*/ 65 f77 1"/>
                  <a:gd name="f89" fmla="*/ 208 f77 1"/>
                  <a:gd name="f90" fmla="*/ 198 f78 1"/>
                  <a:gd name="f91" fmla="*/ 173 f78 1"/>
                  <a:gd name="f92" fmla="*/ 289 f77 1"/>
                  <a:gd name="f93" fmla="*/ 101 f78 1"/>
                  <a:gd name="f94" fmla="*/ 340 f77 1"/>
                  <a:gd name="f95" fmla="*/ 41 f78 1"/>
                  <a:gd name="f96" fmla="*/ 347 f77 1"/>
                  <a:gd name="f97" fmla="*/ 342 f77 1"/>
                  <a:gd name="f98" fmla="*/ 395 f77 1"/>
                  <a:gd name="f99" fmla="*/ 262 f78 1"/>
                  <a:gd name="f100" fmla="*/ 445 f77 1"/>
                  <a:gd name="f101" fmla="*/ 492 f77 1"/>
                  <a:gd name="f102" fmla="*/ 261 f78 1"/>
                  <a:gd name="f103" fmla="*/ 545 f77 1"/>
                  <a:gd name="f104" fmla="*/ 606 f77 1"/>
                  <a:gd name="f105" fmla="*/ 378 f78 1"/>
                  <a:gd name="f106" fmla="+- f79 0 f1"/>
                  <a:gd name="f107" fmla="*/ f82 1 378"/>
                  <a:gd name="f108" fmla="*/ f83 1 606"/>
                  <a:gd name="f109" fmla="*/ f84 1 606"/>
                  <a:gd name="f110" fmla="*/ f85 1 378"/>
                  <a:gd name="f111" fmla="*/ f86 1 606"/>
                  <a:gd name="f112" fmla="*/ f87 1 378"/>
                  <a:gd name="f113" fmla="*/ f88 1 606"/>
                  <a:gd name="f114" fmla="*/ f89 1 606"/>
                  <a:gd name="f115" fmla="*/ f90 1 378"/>
                  <a:gd name="f116" fmla="*/ f91 1 378"/>
                  <a:gd name="f117" fmla="*/ f92 1 606"/>
                  <a:gd name="f118" fmla="*/ f93 1 378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606"/>
                  <a:gd name="f124" fmla="*/ f99 1 378"/>
                  <a:gd name="f125" fmla="*/ f100 1 606"/>
                  <a:gd name="f126" fmla="*/ f101 1 606"/>
                  <a:gd name="f127" fmla="*/ f102 1 378"/>
                  <a:gd name="f128" fmla="*/ f103 1 606"/>
                  <a:gd name="f129" fmla="*/ f104 1 606"/>
                  <a:gd name="f130" fmla="*/ f105 1 378"/>
                  <a:gd name="f131" fmla="*/ 0 1 f80"/>
                  <a:gd name="f132" fmla="*/ f74 1 f80"/>
                  <a:gd name="f133" fmla="*/ 0 1 f81"/>
                  <a:gd name="f134" fmla="*/ f75 1 f81"/>
                  <a:gd name="f135" fmla="*/ f107 1 f80"/>
                  <a:gd name="f136" fmla="*/ f108 1 f81"/>
                  <a:gd name="f137" fmla="*/ f109 1 f81"/>
                  <a:gd name="f138" fmla="*/ f110 1 f80"/>
                  <a:gd name="f139" fmla="*/ f111 1 f81"/>
                  <a:gd name="f140" fmla="*/ f112 1 f80"/>
                  <a:gd name="f141" fmla="*/ f113 1 f81"/>
                  <a:gd name="f142" fmla="*/ f114 1 f81"/>
                  <a:gd name="f143" fmla="*/ f115 1 f80"/>
                  <a:gd name="f144" fmla="*/ f116 1 f80"/>
                  <a:gd name="f145" fmla="*/ f117 1 f81"/>
                  <a:gd name="f146" fmla="*/ f118 1 f80"/>
                  <a:gd name="f147" fmla="*/ f119 1 f81"/>
                  <a:gd name="f148" fmla="*/ f120 1 f80"/>
                  <a:gd name="f149" fmla="*/ f121 1 f81"/>
                  <a:gd name="f150" fmla="*/ f122 1 f81"/>
                  <a:gd name="f151" fmla="*/ f123 1 f81"/>
                  <a:gd name="f152" fmla="*/ f124 1 f80"/>
                  <a:gd name="f153" fmla="*/ f125 1 f81"/>
                  <a:gd name="f154" fmla="*/ f126 1 f81"/>
                  <a:gd name="f155" fmla="*/ f127 1 f80"/>
                  <a:gd name="f156" fmla="*/ f128 1 f81"/>
                  <a:gd name="f157" fmla="*/ f129 1 f81"/>
                  <a:gd name="f158" fmla="*/ f130 1 f80"/>
                  <a:gd name="f159" fmla="*/ f131 f71 1"/>
                  <a:gd name="f160" fmla="*/ f132 f71 1"/>
                  <a:gd name="f161" fmla="*/ f134 f72 1"/>
                  <a:gd name="f162" fmla="*/ f133 f72 1"/>
                  <a:gd name="f163" fmla="*/ f135 f71 1"/>
                  <a:gd name="f164" fmla="*/ f136 f72 1"/>
                  <a:gd name="f165" fmla="*/ f137 f72 1"/>
                  <a:gd name="f166" fmla="*/ f138 f71 1"/>
                  <a:gd name="f167" fmla="*/ f139 f72 1"/>
                  <a:gd name="f168" fmla="*/ f140 f71 1"/>
                  <a:gd name="f169" fmla="*/ f141 f72 1"/>
                  <a:gd name="f170" fmla="*/ f142 f72 1"/>
                  <a:gd name="f171" fmla="*/ f143 f71 1"/>
                  <a:gd name="f172" fmla="*/ f144 f71 1"/>
                  <a:gd name="f173" fmla="*/ f145 f72 1"/>
                  <a:gd name="f174" fmla="*/ f146 f71 1"/>
                  <a:gd name="f175" fmla="*/ f147 f72 1"/>
                  <a:gd name="f176" fmla="*/ f148 f71 1"/>
                  <a:gd name="f177" fmla="*/ f149 f72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  <a:gd name="f184" fmla="*/ f156 f72 1"/>
                  <a:gd name="f185" fmla="*/ f157 f72 1"/>
                  <a:gd name="f186" fmla="*/ f158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6">
                    <a:pos x="f163" y="f164"/>
                  </a:cxn>
                  <a:cxn ang="f106">
                    <a:pos x="f163" y="f165"/>
                  </a:cxn>
                  <a:cxn ang="f106">
                    <a:pos x="f166" y="f167"/>
                  </a:cxn>
                  <a:cxn ang="f106">
                    <a:pos x="f168" y="f169"/>
                  </a:cxn>
                  <a:cxn ang="f106">
                    <a:pos x="f168" y="f170"/>
                  </a:cxn>
                  <a:cxn ang="f106">
                    <a:pos x="f171" y="f170"/>
                  </a:cxn>
                  <a:cxn ang="f106">
                    <a:pos x="f172" y="f173"/>
                  </a:cxn>
                  <a:cxn ang="f106">
                    <a:pos x="f174" y="f175"/>
                  </a:cxn>
                  <a:cxn ang="f106">
                    <a:pos x="f176" y="f177"/>
                  </a:cxn>
                  <a:cxn ang="f106">
                    <a:pos x="f163" y="f178"/>
                  </a:cxn>
                  <a:cxn ang="f106">
                    <a:pos x="f163" y="f179"/>
                  </a:cxn>
                  <a:cxn ang="f106">
                    <a:pos x="f180" y="f179"/>
                  </a:cxn>
                  <a:cxn ang="f106">
                    <a:pos x="f180" y="f181"/>
                  </a:cxn>
                  <a:cxn ang="f106">
                    <a:pos x="f163" y="f181"/>
                  </a:cxn>
                  <a:cxn ang="f106">
                    <a:pos x="f163" y="f182"/>
                  </a:cxn>
                  <a:cxn ang="f106">
                    <a:pos x="f183" y="f182"/>
                  </a:cxn>
                  <a:cxn ang="f106">
                    <a:pos x="f183" y="f184"/>
                  </a:cxn>
                  <a:cxn ang="f106">
                    <a:pos x="f163" y="f184"/>
                  </a:cxn>
                  <a:cxn ang="f106">
                    <a:pos x="f163" y="f185"/>
                  </a:cxn>
                  <a:cxn ang="f106">
                    <a:pos x="f186" y="f185"/>
                  </a:cxn>
                  <a:cxn ang="f106">
                    <a:pos x="f186" y="f164"/>
                  </a:cxn>
                  <a:cxn ang="f106">
                    <a:pos x="f163" y="f164"/>
                  </a:cxn>
                </a:cxnLst>
                <a:rect l="f159" t="f162" r="f160" b="f161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1200" cap="none" spc="0" baseline="0">
                  <a:solidFill>
                    <a:srgbClr val="000000"/>
                  </a:solidFill>
                  <a:uFillTx/>
                  <a:latin typeface="Calibri" panose="020F0502020204030204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674DB7F3-1EEB-4390-BCC7-DB80E9E9CAE0}"/>
              </a:ext>
            </a:extLst>
          </p:cNvPr>
          <p:cNvSpPr/>
          <p:nvPr/>
        </p:nvSpPr>
        <p:spPr>
          <a:xfrm rot="5400013">
            <a:off x="2598577" y="5216752"/>
            <a:ext cx="101644" cy="2224625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grpSp>
        <p:nvGrpSpPr>
          <p:cNvPr id="17" name="Grupo 14">
            <a:extLst>
              <a:ext uri="{FF2B5EF4-FFF2-40B4-BE49-F238E27FC236}">
                <a16:creationId xmlns:a16="http://schemas.microsoft.com/office/drawing/2014/main" id="{3081585A-31AF-4617-8C2E-E087FCBE6ACC}"/>
              </a:ext>
            </a:extLst>
          </p:cNvPr>
          <p:cNvGrpSpPr/>
          <p:nvPr/>
        </p:nvGrpSpPr>
        <p:grpSpPr>
          <a:xfrm>
            <a:off x="2855936" y="1296683"/>
            <a:ext cx="905777" cy="910358"/>
            <a:chOff x="2855936" y="1296683"/>
            <a:chExt cx="905777" cy="910358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A03EA1FE-5FCB-4A25-83C3-AE88E5ADB902}"/>
                </a:ext>
              </a:extLst>
            </p:cNvPr>
            <p:cNvSpPr/>
            <p:nvPr/>
          </p:nvSpPr>
          <p:spPr>
            <a:xfrm rot="10799991">
              <a:off x="3632372" y="1301264"/>
              <a:ext cx="129341" cy="905777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1200" cap="none" spc="0" baseline="0">
                <a:solidFill>
                  <a:srgbClr val="FFFFFF"/>
                </a:solidFill>
                <a:uFillTx/>
                <a:latin typeface="Calibri" panose="020F0502020204030204"/>
                <a:ea typeface="맑은 고딕" pitchFamily="34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F7E65419-4091-40FB-8917-6239F5DBD023}"/>
                </a:ext>
              </a:extLst>
            </p:cNvPr>
            <p:cNvSpPr/>
            <p:nvPr/>
          </p:nvSpPr>
          <p:spPr>
            <a:xfrm rot="5400013">
              <a:off x="3244154" y="908465"/>
              <a:ext cx="129341" cy="905777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1200" cap="none" spc="0" baseline="0">
                <a:solidFill>
                  <a:srgbClr val="FFFFFF"/>
                </a:solidFill>
                <a:uFillTx/>
                <a:latin typeface="Calibri" panose="020F0502020204030204"/>
                <a:ea typeface="맑은 고딕" pitchFamily="34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A840F98E-8175-4373-87D0-08CF8DCC72DE}"/>
              </a:ext>
            </a:extLst>
          </p:cNvPr>
          <p:cNvGrpSpPr/>
          <p:nvPr/>
        </p:nvGrpSpPr>
        <p:grpSpPr>
          <a:xfrm>
            <a:off x="627241" y="5458044"/>
            <a:ext cx="849367" cy="849367"/>
            <a:chOff x="627241" y="5458044"/>
            <a:chExt cx="849367" cy="849367"/>
          </a:xfrm>
        </p:grpSpPr>
        <p:sp>
          <p:nvSpPr>
            <p:cNvPr id="21" name="Forma libre: forma 30">
              <a:extLst>
                <a:ext uri="{FF2B5EF4-FFF2-40B4-BE49-F238E27FC236}">
                  <a16:creationId xmlns:a16="http://schemas.microsoft.com/office/drawing/2014/main" id="{C2CD71ED-9FC7-4D3E-996F-152240814E66}"/>
                </a:ext>
              </a:extLst>
            </p:cNvPr>
            <p:cNvSpPr/>
            <p:nvPr/>
          </p:nvSpPr>
          <p:spPr>
            <a:xfrm>
              <a:off x="627241" y="5458044"/>
              <a:ext cx="849367" cy="8493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2" name="Forma libre: forma 31">
              <a:extLst>
                <a:ext uri="{FF2B5EF4-FFF2-40B4-BE49-F238E27FC236}">
                  <a16:creationId xmlns:a16="http://schemas.microsoft.com/office/drawing/2014/main" id="{2E59AD31-295B-4FE1-A428-87C15685B703}"/>
                </a:ext>
              </a:extLst>
            </p:cNvPr>
            <p:cNvSpPr/>
            <p:nvPr/>
          </p:nvSpPr>
          <p:spPr>
            <a:xfrm>
              <a:off x="736503" y="5562377"/>
              <a:ext cx="662007" cy="6406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18568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6">
            <a:extLst>
              <a:ext uri="{FF2B5EF4-FFF2-40B4-BE49-F238E27FC236}">
                <a16:creationId xmlns:a16="http://schemas.microsoft.com/office/drawing/2014/main" id="{FEE4DA2D-9F80-4ACE-B9F4-198ADB5D16BF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</a:endParaRP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37F8EEE7-9A51-4DA1-B461-8D63098D0A4A}"/>
              </a:ext>
            </a:extLst>
          </p:cNvPr>
          <p:cNvSpPr/>
          <p:nvPr/>
        </p:nvSpPr>
        <p:spPr>
          <a:xfrm rot="10799991">
            <a:off x="-1" y="6605753"/>
            <a:ext cx="12188823" cy="2363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678"/>
              <a:gd name="f7" fmla="val 457"/>
              <a:gd name="f8" fmla="val 436"/>
              <a:gd name="f9" fmla="val 640"/>
              <a:gd name="f10" fmla="val 208"/>
              <a:gd name="f11" fmla="val 1280"/>
              <a:gd name="f12" fmla="val 1920"/>
              <a:gd name="f13" fmla="val 2565"/>
              <a:gd name="f14" fmla="val 3198"/>
              <a:gd name="f15" fmla="val 228"/>
              <a:gd name="f16" fmla="val 3838"/>
              <a:gd name="f17" fmla="val 4478"/>
              <a:gd name="f18" fmla="val 5111"/>
              <a:gd name="f19" fmla="val 5753"/>
              <a:gd name="f20" fmla="val 6395"/>
              <a:gd name="f21" fmla="val 7035"/>
              <a:gd name="f22" fmla="+- 0 0 -90"/>
              <a:gd name="f23" fmla="*/ f3 1 7678"/>
              <a:gd name="f24" fmla="*/ f4 1 457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7678"/>
              <a:gd name="f33" fmla="*/ f29 1 457"/>
              <a:gd name="f34" fmla="*/ 0 f30 1"/>
              <a:gd name="f35" fmla="*/ 0 f29 1"/>
              <a:gd name="f36" fmla="*/ 436 f29 1"/>
              <a:gd name="f37" fmla="*/ 640 f30 1"/>
              <a:gd name="f38" fmla="*/ 208 f29 1"/>
              <a:gd name="f39" fmla="*/ 1280 f30 1"/>
              <a:gd name="f40" fmla="*/ 1920 f30 1"/>
              <a:gd name="f41" fmla="*/ 2565 f30 1"/>
              <a:gd name="f42" fmla="*/ 457 f29 1"/>
              <a:gd name="f43" fmla="*/ 3198 f30 1"/>
              <a:gd name="f44" fmla="*/ 228 f29 1"/>
              <a:gd name="f45" fmla="*/ 3838 f30 1"/>
              <a:gd name="f46" fmla="*/ 4478 f30 1"/>
              <a:gd name="f47" fmla="*/ 5111 f30 1"/>
              <a:gd name="f48" fmla="*/ 5753 f30 1"/>
              <a:gd name="f49" fmla="*/ 6395 f30 1"/>
              <a:gd name="f50" fmla="*/ 7035 f30 1"/>
              <a:gd name="f51" fmla="*/ 7678 f30 1"/>
              <a:gd name="f52" fmla="+- f31 0 f1"/>
              <a:gd name="f53" fmla="*/ f34 1 7678"/>
              <a:gd name="f54" fmla="*/ f35 1 457"/>
              <a:gd name="f55" fmla="*/ f36 1 457"/>
              <a:gd name="f56" fmla="*/ f37 1 7678"/>
              <a:gd name="f57" fmla="*/ f38 1 457"/>
              <a:gd name="f58" fmla="*/ f39 1 7678"/>
              <a:gd name="f59" fmla="*/ f40 1 7678"/>
              <a:gd name="f60" fmla="*/ f41 1 7678"/>
              <a:gd name="f61" fmla="*/ f42 1 457"/>
              <a:gd name="f62" fmla="*/ f43 1 7678"/>
              <a:gd name="f63" fmla="*/ f44 1 457"/>
              <a:gd name="f64" fmla="*/ f45 1 7678"/>
              <a:gd name="f65" fmla="*/ f46 1 7678"/>
              <a:gd name="f66" fmla="*/ f47 1 7678"/>
              <a:gd name="f67" fmla="*/ f48 1 7678"/>
              <a:gd name="f68" fmla="*/ f49 1 7678"/>
              <a:gd name="f69" fmla="*/ f50 1 7678"/>
              <a:gd name="f70" fmla="*/ f51 1 7678"/>
              <a:gd name="f71" fmla="*/ 0 1 f32"/>
              <a:gd name="f72" fmla="*/ f26 1 f32"/>
              <a:gd name="f73" fmla="*/ 0 1 f33"/>
              <a:gd name="f74" fmla="*/ f27 1 f33"/>
              <a:gd name="f75" fmla="*/ f53 1 f32"/>
              <a:gd name="f76" fmla="*/ f54 1 f33"/>
              <a:gd name="f77" fmla="*/ f55 1 f33"/>
              <a:gd name="f78" fmla="*/ f56 1 f32"/>
              <a:gd name="f79" fmla="*/ f57 1 f33"/>
              <a:gd name="f80" fmla="*/ f58 1 f32"/>
              <a:gd name="f81" fmla="*/ f59 1 f32"/>
              <a:gd name="f82" fmla="*/ f60 1 f32"/>
              <a:gd name="f83" fmla="*/ f61 1 f33"/>
              <a:gd name="f84" fmla="*/ f62 1 f32"/>
              <a:gd name="f85" fmla="*/ f63 1 f33"/>
              <a:gd name="f86" fmla="*/ f64 1 f32"/>
              <a:gd name="f87" fmla="*/ f65 1 f32"/>
              <a:gd name="f88" fmla="*/ f66 1 f32"/>
              <a:gd name="f89" fmla="*/ f67 1 f32"/>
              <a:gd name="f90" fmla="*/ f68 1 f32"/>
              <a:gd name="f91" fmla="*/ f69 1 f32"/>
              <a:gd name="f92" fmla="*/ f70 1 f32"/>
              <a:gd name="f93" fmla="*/ f71 f23 1"/>
              <a:gd name="f94" fmla="*/ f72 f23 1"/>
              <a:gd name="f95" fmla="*/ f74 f24 1"/>
              <a:gd name="f96" fmla="*/ f73 f24 1"/>
              <a:gd name="f97" fmla="*/ f75 f23 1"/>
              <a:gd name="f98" fmla="*/ f76 f24 1"/>
              <a:gd name="f99" fmla="*/ f77 f24 1"/>
              <a:gd name="f100" fmla="*/ f78 f23 1"/>
              <a:gd name="f101" fmla="*/ f79 f24 1"/>
              <a:gd name="f102" fmla="*/ f80 f23 1"/>
              <a:gd name="f103" fmla="*/ f81 f23 1"/>
              <a:gd name="f104" fmla="*/ f82 f23 1"/>
              <a:gd name="f105" fmla="*/ f83 f24 1"/>
              <a:gd name="f106" fmla="*/ f84 f23 1"/>
              <a:gd name="f107" fmla="*/ f85 f24 1"/>
              <a:gd name="f108" fmla="*/ f86 f23 1"/>
              <a:gd name="f109" fmla="*/ f87 f23 1"/>
              <a:gd name="f110" fmla="*/ f88 f23 1"/>
              <a:gd name="f111" fmla="*/ f89 f23 1"/>
              <a:gd name="f112" fmla="*/ f90 f23 1"/>
              <a:gd name="f113" fmla="*/ f91 f23 1"/>
              <a:gd name="f114" fmla="*/ f92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97" y="f98"/>
              </a:cxn>
              <a:cxn ang="f52">
                <a:pos x="f97" y="f99"/>
              </a:cxn>
              <a:cxn ang="f52">
                <a:pos x="f100" y="f101"/>
              </a:cxn>
              <a:cxn ang="f52">
                <a:pos x="f102" y="f99"/>
              </a:cxn>
              <a:cxn ang="f52">
                <a:pos x="f103" y="f101"/>
              </a:cxn>
              <a:cxn ang="f52">
                <a:pos x="f104" y="f99"/>
              </a:cxn>
              <a:cxn ang="f52">
                <a:pos x="f104" y="f105"/>
              </a:cxn>
              <a:cxn ang="f52">
                <a:pos x="f106" y="f107"/>
              </a:cxn>
              <a:cxn ang="f52">
                <a:pos x="f108" y="f105"/>
              </a:cxn>
              <a:cxn ang="f52">
                <a:pos x="f109" y="f107"/>
              </a:cxn>
              <a:cxn ang="f52">
                <a:pos x="f110" y="f105"/>
              </a:cxn>
              <a:cxn ang="f52">
                <a:pos x="f110" y="f99"/>
              </a:cxn>
              <a:cxn ang="f52">
                <a:pos x="f111" y="f101"/>
              </a:cxn>
              <a:cxn ang="f52">
                <a:pos x="f112" y="f99"/>
              </a:cxn>
              <a:cxn ang="f52">
                <a:pos x="f113" y="f101"/>
              </a:cxn>
              <a:cxn ang="f52">
                <a:pos x="f114" y="f99"/>
              </a:cxn>
              <a:cxn ang="f52">
                <a:pos x="f114" y="f98"/>
              </a:cxn>
              <a:cxn ang="f52">
                <a:pos x="f97" y="f98"/>
              </a:cxn>
            </a:cxnLst>
            <a:rect l="f93" t="f96" r="f94" b="f95"/>
            <a:pathLst>
              <a:path w="7678" h="457">
                <a:moveTo>
                  <a:pt x="f5" y="f5"/>
                </a:moveTo>
                <a:lnTo>
                  <a:pt x="f5" y="f8"/>
                </a:lnTo>
                <a:lnTo>
                  <a:pt x="f9" y="f10"/>
                </a:lnTo>
                <a:lnTo>
                  <a:pt x="f11" y="f8"/>
                </a:lnTo>
                <a:lnTo>
                  <a:pt x="f12" y="f10"/>
                </a:lnTo>
                <a:lnTo>
                  <a:pt x="f13" y="f8"/>
                </a:lnTo>
                <a:lnTo>
                  <a:pt x="f13" y="f7"/>
                </a:lnTo>
                <a:lnTo>
                  <a:pt x="f14" y="f15"/>
                </a:lnTo>
                <a:lnTo>
                  <a:pt x="f16" y="f7"/>
                </a:lnTo>
                <a:lnTo>
                  <a:pt x="f17" y="f15"/>
                </a:lnTo>
                <a:lnTo>
                  <a:pt x="f18" y="f7"/>
                </a:lnTo>
                <a:lnTo>
                  <a:pt x="f18" y="f8"/>
                </a:lnTo>
                <a:lnTo>
                  <a:pt x="f19" y="f10"/>
                </a:lnTo>
                <a:lnTo>
                  <a:pt x="f20" y="f8"/>
                </a:lnTo>
                <a:lnTo>
                  <a:pt x="f21" y="f10"/>
                </a:lnTo>
                <a:lnTo>
                  <a:pt x="f6" y="f8"/>
                </a:lnTo>
                <a:lnTo>
                  <a:pt x="f6" y="f5"/>
                </a:lnTo>
                <a:lnTo>
                  <a:pt x="f5" y="f5"/>
                </a:lnTo>
                <a:close/>
              </a:path>
            </a:pathLst>
          </a:custGeom>
          <a:solidFill>
            <a:srgbClr val="FCBF0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494099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6">
            <a:extLst>
              <a:ext uri="{FF2B5EF4-FFF2-40B4-BE49-F238E27FC236}">
                <a16:creationId xmlns:a16="http://schemas.microsoft.com/office/drawing/2014/main" id="{A2781920-F20D-42B8-B366-FAAC599EAEB6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</a:endParaRP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8BB36F97-5ED1-4078-AC8E-7E6AECAE1898}"/>
              </a:ext>
            </a:extLst>
          </p:cNvPr>
          <p:cNvSpPr/>
          <p:nvPr/>
        </p:nvSpPr>
        <p:spPr>
          <a:xfrm rot="10799991">
            <a:off x="-1" y="6621518"/>
            <a:ext cx="12188823" cy="2363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678"/>
              <a:gd name="f7" fmla="val 457"/>
              <a:gd name="f8" fmla="val 436"/>
              <a:gd name="f9" fmla="val 640"/>
              <a:gd name="f10" fmla="val 208"/>
              <a:gd name="f11" fmla="val 1280"/>
              <a:gd name="f12" fmla="val 1920"/>
              <a:gd name="f13" fmla="val 2565"/>
              <a:gd name="f14" fmla="val 3198"/>
              <a:gd name="f15" fmla="val 228"/>
              <a:gd name="f16" fmla="val 3838"/>
              <a:gd name="f17" fmla="val 4478"/>
              <a:gd name="f18" fmla="val 5111"/>
              <a:gd name="f19" fmla="val 5753"/>
              <a:gd name="f20" fmla="val 6395"/>
              <a:gd name="f21" fmla="val 7035"/>
              <a:gd name="f22" fmla="+- 0 0 -90"/>
              <a:gd name="f23" fmla="*/ f3 1 7678"/>
              <a:gd name="f24" fmla="*/ f4 1 457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7678"/>
              <a:gd name="f33" fmla="*/ f29 1 457"/>
              <a:gd name="f34" fmla="*/ 0 f30 1"/>
              <a:gd name="f35" fmla="*/ 0 f29 1"/>
              <a:gd name="f36" fmla="*/ 436 f29 1"/>
              <a:gd name="f37" fmla="*/ 640 f30 1"/>
              <a:gd name="f38" fmla="*/ 208 f29 1"/>
              <a:gd name="f39" fmla="*/ 1280 f30 1"/>
              <a:gd name="f40" fmla="*/ 1920 f30 1"/>
              <a:gd name="f41" fmla="*/ 2565 f30 1"/>
              <a:gd name="f42" fmla="*/ 457 f29 1"/>
              <a:gd name="f43" fmla="*/ 3198 f30 1"/>
              <a:gd name="f44" fmla="*/ 228 f29 1"/>
              <a:gd name="f45" fmla="*/ 3838 f30 1"/>
              <a:gd name="f46" fmla="*/ 4478 f30 1"/>
              <a:gd name="f47" fmla="*/ 5111 f30 1"/>
              <a:gd name="f48" fmla="*/ 5753 f30 1"/>
              <a:gd name="f49" fmla="*/ 6395 f30 1"/>
              <a:gd name="f50" fmla="*/ 7035 f30 1"/>
              <a:gd name="f51" fmla="*/ 7678 f30 1"/>
              <a:gd name="f52" fmla="+- f31 0 f1"/>
              <a:gd name="f53" fmla="*/ f34 1 7678"/>
              <a:gd name="f54" fmla="*/ f35 1 457"/>
              <a:gd name="f55" fmla="*/ f36 1 457"/>
              <a:gd name="f56" fmla="*/ f37 1 7678"/>
              <a:gd name="f57" fmla="*/ f38 1 457"/>
              <a:gd name="f58" fmla="*/ f39 1 7678"/>
              <a:gd name="f59" fmla="*/ f40 1 7678"/>
              <a:gd name="f60" fmla="*/ f41 1 7678"/>
              <a:gd name="f61" fmla="*/ f42 1 457"/>
              <a:gd name="f62" fmla="*/ f43 1 7678"/>
              <a:gd name="f63" fmla="*/ f44 1 457"/>
              <a:gd name="f64" fmla="*/ f45 1 7678"/>
              <a:gd name="f65" fmla="*/ f46 1 7678"/>
              <a:gd name="f66" fmla="*/ f47 1 7678"/>
              <a:gd name="f67" fmla="*/ f48 1 7678"/>
              <a:gd name="f68" fmla="*/ f49 1 7678"/>
              <a:gd name="f69" fmla="*/ f50 1 7678"/>
              <a:gd name="f70" fmla="*/ f51 1 7678"/>
              <a:gd name="f71" fmla="*/ 0 1 f32"/>
              <a:gd name="f72" fmla="*/ f26 1 f32"/>
              <a:gd name="f73" fmla="*/ 0 1 f33"/>
              <a:gd name="f74" fmla="*/ f27 1 f33"/>
              <a:gd name="f75" fmla="*/ f53 1 f32"/>
              <a:gd name="f76" fmla="*/ f54 1 f33"/>
              <a:gd name="f77" fmla="*/ f55 1 f33"/>
              <a:gd name="f78" fmla="*/ f56 1 f32"/>
              <a:gd name="f79" fmla="*/ f57 1 f33"/>
              <a:gd name="f80" fmla="*/ f58 1 f32"/>
              <a:gd name="f81" fmla="*/ f59 1 f32"/>
              <a:gd name="f82" fmla="*/ f60 1 f32"/>
              <a:gd name="f83" fmla="*/ f61 1 f33"/>
              <a:gd name="f84" fmla="*/ f62 1 f32"/>
              <a:gd name="f85" fmla="*/ f63 1 f33"/>
              <a:gd name="f86" fmla="*/ f64 1 f32"/>
              <a:gd name="f87" fmla="*/ f65 1 f32"/>
              <a:gd name="f88" fmla="*/ f66 1 f32"/>
              <a:gd name="f89" fmla="*/ f67 1 f32"/>
              <a:gd name="f90" fmla="*/ f68 1 f32"/>
              <a:gd name="f91" fmla="*/ f69 1 f32"/>
              <a:gd name="f92" fmla="*/ f70 1 f32"/>
              <a:gd name="f93" fmla="*/ f71 f23 1"/>
              <a:gd name="f94" fmla="*/ f72 f23 1"/>
              <a:gd name="f95" fmla="*/ f74 f24 1"/>
              <a:gd name="f96" fmla="*/ f73 f24 1"/>
              <a:gd name="f97" fmla="*/ f75 f23 1"/>
              <a:gd name="f98" fmla="*/ f76 f24 1"/>
              <a:gd name="f99" fmla="*/ f77 f24 1"/>
              <a:gd name="f100" fmla="*/ f78 f23 1"/>
              <a:gd name="f101" fmla="*/ f79 f24 1"/>
              <a:gd name="f102" fmla="*/ f80 f23 1"/>
              <a:gd name="f103" fmla="*/ f81 f23 1"/>
              <a:gd name="f104" fmla="*/ f82 f23 1"/>
              <a:gd name="f105" fmla="*/ f83 f24 1"/>
              <a:gd name="f106" fmla="*/ f84 f23 1"/>
              <a:gd name="f107" fmla="*/ f85 f24 1"/>
              <a:gd name="f108" fmla="*/ f86 f23 1"/>
              <a:gd name="f109" fmla="*/ f87 f23 1"/>
              <a:gd name="f110" fmla="*/ f88 f23 1"/>
              <a:gd name="f111" fmla="*/ f89 f23 1"/>
              <a:gd name="f112" fmla="*/ f90 f23 1"/>
              <a:gd name="f113" fmla="*/ f91 f23 1"/>
              <a:gd name="f114" fmla="*/ f92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97" y="f98"/>
              </a:cxn>
              <a:cxn ang="f52">
                <a:pos x="f97" y="f99"/>
              </a:cxn>
              <a:cxn ang="f52">
                <a:pos x="f100" y="f101"/>
              </a:cxn>
              <a:cxn ang="f52">
                <a:pos x="f102" y="f99"/>
              </a:cxn>
              <a:cxn ang="f52">
                <a:pos x="f103" y="f101"/>
              </a:cxn>
              <a:cxn ang="f52">
                <a:pos x="f104" y="f99"/>
              </a:cxn>
              <a:cxn ang="f52">
                <a:pos x="f104" y="f105"/>
              </a:cxn>
              <a:cxn ang="f52">
                <a:pos x="f106" y="f107"/>
              </a:cxn>
              <a:cxn ang="f52">
                <a:pos x="f108" y="f105"/>
              </a:cxn>
              <a:cxn ang="f52">
                <a:pos x="f109" y="f107"/>
              </a:cxn>
              <a:cxn ang="f52">
                <a:pos x="f110" y="f105"/>
              </a:cxn>
              <a:cxn ang="f52">
                <a:pos x="f110" y="f99"/>
              </a:cxn>
              <a:cxn ang="f52">
                <a:pos x="f111" y="f101"/>
              </a:cxn>
              <a:cxn ang="f52">
                <a:pos x="f112" y="f99"/>
              </a:cxn>
              <a:cxn ang="f52">
                <a:pos x="f113" y="f101"/>
              </a:cxn>
              <a:cxn ang="f52">
                <a:pos x="f114" y="f99"/>
              </a:cxn>
              <a:cxn ang="f52">
                <a:pos x="f114" y="f98"/>
              </a:cxn>
              <a:cxn ang="f52">
                <a:pos x="f97" y="f98"/>
              </a:cxn>
            </a:cxnLst>
            <a:rect l="f93" t="f96" r="f94" b="f95"/>
            <a:pathLst>
              <a:path w="7678" h="457">
                <a:moveTo>
                  <a:pt x="f5" y="f5"/>
                </a:moveTo>
                <a:lnTo>
                  <a:pt x="f5" y="f8"/>
                </a:lnTo>
                <a:lnTo>
                  <a:pt x="f9" y="f10"/>
                </a:lnTo>
                <a:lnTo>
                  <a:pt x="f11" y="f8"/>
                </a:lnTo>
                <a:lnTo>
                  <a:pt x="f12" y="f10"/>
                </a:lnTo>
                <a:lnTo>
                  <a:pt x="f13" y="f8"/>
                </a:lnTo>
                <a:lnTo>
                  <a:pt x="f13" y="f7"/>
                </a:lnTo>
                <a:lnTo>
                  <a:pt x="f14" y="f15"/>
                </a:lnTo>
                <a:lnTo>
                  <a:pt x="f16" y="f7"/>
                </a:lnTo>
                <a:lnTo>
                  <a:pt x="f17" y="f15"/>
                </a:lnTo>
                <a:lnTo>
                  <a:pt x="f18" y="f7"/>
                </a:lnTo>
                <a:lnTo>
                  <a:pt x="f18" y="f8"/>
                </a:lnTo>
                <a:lnTo>
                  <a:pt x="f19" y="f10"/>
                </a:lnTo>
                <a:lnTo>
                  <a:pt x="f20" y="f8"/>
                </a:lnTo>
                <a:lnTo>
                  <a:pt x="f21" y="f10"/>
                </a:lnTo>
                <a:lnTo>
                  <a:pt x="f6" y="f8"/>
                </a:lnTo>
                <a:lnTo>
                  <a:pt x="f6" y="f5"/>
                </a:lnTo>
                <a:lnTo>
                  <a:pt x="f5" y="f5"/>
                </a:lnTo>
                <a:close/>
              </a:path>
            </a:pathLst>
          </a:custGeom>
          <a:solidFill>
            <a:srgbClr val="FCBF0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7CC6B13B-FF8B-486F-AE03-6421FBED0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2191996" cy="176556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457575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935F351-7BD1-46B0-BA79-DA9D06F097E5}"/>
              </a:ext>
            </a:extLst>
          </p:cNvPr>
          <p:cNvGrpSpPr/>
          <p:nvPr/>
        </p:nvGrpSpPr>
        <p:grpSpPr>
          <a:xfrm>
            <a:off x="253654" y="224256"/>
            <a:ext cx="1730785" cy="244547"/>
            <a:chOff x="253654" y="224256"/>
            <a:chExt cx="1730785" cy="244547"/>
          </a:xfrm>
        </p:grpSpPr>
        <p:sp>
          <p:nvSpPr>
            <p:cNvPr id="3" name="Oval 3">
              <a:extLst>
                <a:ext uri="{FF2B5EF4-FFF2-40B4-BE49-F238E27FC236}">
                  <a16:creationId xmlns:a16="http://schemas.microsoft.com/office/drawing/2014/main" id="{F3B5FEBC-1041-4972-B0C5-5C5934F86200}"/>
                </a:ext>
              </a:extLst>
            </p:cNvPr>
            <p:cNvSpPr/>
            <p:nvPr/>
          </p:nvSpPr>
          <p:spPr>
            <a:xfrm>
              <a:off x="253654" y="224256"/>
              <a:ext cx="244547" cy="24454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2E75B6"/>
                </a:gs>
                <a:gs pos="100000">
                  <a:srgbClr val="007ED3"/>
                </a:gs>
              </a:gsLst>
              <a:lin ang="162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9ABE1EBB-2415-429D-9D4B-8157C3D693AB}"/>
                </a:ext>
              </a:extLst>
            </p:cNvPr>
            <p:cNvSpPr/>
            <p:nvPr/>
          </p:nvSpPr>
          <p:spPr>
            <a:xfrm>
              <a:off x="550898" y="224256"/>
              <a:ext cx="244547" cy="24454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1A1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0FA28F86-FC42-4650-A65B-114FAE6C57CB}"/>
                </a:ext>
              </a:extLst>
            </p:cNvPr>
            <p:cNvSpPr/>
            <p:nvPr/>
          </p:nvSpPr>
          <p:spPr>
            <a:xfrm>
              <a:off x="848142" y="224256"/>
              <a:ext cx="244547" cy="24454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E13E1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248C7B2C-753B-453F-BBF7-ECE90F5843BC}"/>
                </a:ext>
              </a:extLst>
            </p:cNvPr>
            <p:cNvSpPr/>
            <p:nvPr/>
          </p:nvSpPr>
          <p:spPr>
            <a:xfrm>
              <a:off x="1145395" y="224256"/>
              <a:ext cx="244547" cy="24454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92D05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95CA019A-D4CE-424D-9D24-EB2AFC990230}"/>
                </a:ext>
              </a:extLst>
            </p:cNvPr>
            <p:cNvSpPr/>
            <p:nvPr/>
          </p:nvSpPr>
          <p:spPr>
            <a:xfrm>
              <a:off x="1442639" y="224256"/>
              <a:ext cx="244547" cy="24454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ED7D3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151ABC0C-AC5A-4B74-B30E-9C5FC0F0FF36}"/>
                </a:ext>
              </a:extLst>
            </p:cNvPr>
            <p:cNvSpPr/>
            <p:nvPr/>
          </p:nvSpPr>
          <p:spPr>
            <a:xfrm>
              <a:off x="1739892" y="224256"/>
              <a:ext cx="244547" cy="24454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</p:grpSp>
      <p:cxnSp>
        <p:nvCxnSpPr>
          <p:cNvPr id="9" name="Conector recto 22">
            <a:extLst>
              <a:ext uri="{FF2B5EF4-FFF2-40B4-BE49-F238E27FC236}">
                <a16:creationId xmlns:a16="http://schemas.microsoft.com/office/drawing/2014/main" id="{928F7FEB-C697-45A2-BCBD-EB34A91BBF70}"/>
              </a:ext>
            </a:extLst>
          </p:cNvPr>
          <p:cNvCxnSpPr/>
          <p:nvPr/>
        </p:nvCxnSpPr>
        <p:spPr>
          <a:xfrm flipH="1">
            <a:off x="253654" y="591077"/>
            <a:ext cx="11691601" cy="0"/>
          </a:xfrm>
          <a:prstGeom prst="straightConnector1">
            <a:avLst/>
          </a:prstGeom>
          <a:noFill/>
          <a:ln w="76196" cap="flat">
            <a:solidFill>
              <a:srgbClr val="FFC000"/>
            </a:solidFill>
            <a:prstDash val="solid"/>
            <a:miter/>
          </a:ln>
        </p:spPr>
      </p:cxnSp>
      <p:grpSp>
        <p:nvGrpSpPr>
          <p:cNvPr id="10" name="Grupo 2">
            <a:extLst>
              <a:ext uri="{FF2B5EF4-FFF2-40B4-BE49-F238E27FC236}">
                <a16:creationId xmlns:a16="http://schemas.microsoft.com/office/drawing/2014/main" id="{B8581345-0163-45E4-8B06-FD7AFED261A3}"/>
              </a:ext>
            </a:extLst>
          </p:cNvPr>
          <p:cNvGrpSpPr/>
          <p:nvPr/>
        </p:nvGrpSpPr>
        <p:grpSpPr>
          <a:xfrm>
            <a:off x="10" y="6626601"/>
            <a:ext cx="6095993" cy="244547"/>
            <a:chOff x="10" y="6626601"/>
            <a:chExt cx="6095993" cy="24454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801584FD-D173-41F0-8E26-49DAFD48E1A8}"/>
                </a:ext>
              </a:extLst>
            </p:cNvPr>
            <p:cNvSpPr/>
            <p:nvPr/>
          </p:nvSpPr>
          <p:spPr>
            <a:xfrm rot="10799991">
              <a:off x="10" y="6626601"/>
              <a:ext cx="3047996" cy="2445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678"/>
                <a:gd name="f7" fmla="val 457"/>
                <a:gd name="f8" fmla="val 436"/>
                <a:gd name="f9" fmla="val 640"/>
                <a:gd name="f10" fmla="val 208"/>
                <a:gd name="f11" fmla="val 1280"/>
                <a:gd name="f12" fmla="val 1920"/>
                <a:gd name="f13" fmla="val 2565"/>
                <a:gd name="f14" fmla="val 3198"/>
                <a:gd name="f15" fmla="val 228"/>
                <a:gd name="f16" fmla="val 3838"/>
                <a:gd name="f17" fmla="val 4478"/>
                <a:gd name="f18" fmla="val 5111"/>
                <a:gd name="f19" fmla="val 5753"/>
                <a:gd name="f20" fmla="val 6395"/>
                <a:gd name="f21" fmla="val 7035"/>
                <a:gd name="f22" fmla="+- 0 0 -90"/>
                <a:gd name="f23" fmla="*/ f3 1 7678"/>
                <a:gd name="f24" fmla="*/ f4 1 457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7678"/>
                <a:gd name="f33" fmla="*/ f29 1 457"/>
                <a:gd name="f34" fmla="*/ 0 f30 1"/>
                <a:gd name="f35" fmla="*/ 0 f29 1"/>
                <a:gd name="f36" fmla="*/ 436 f29 1"/>
                <a:gd name="f37" fmla="*/ 640 f30 1"/>
                <a:gd name="f38" fmla="*/ 208 f29 1"/>
                <a:gd name="f39" fmla="*/ 1280 f30 1"/>
                <a:gd name="f40" fmla="*/ 1920 f30 1"/>
                <a:gd name="f41" fmla="*/ 2565 f30 1"/>
                <a:gd name="f42" fmla="*/ 457 f29 1"/>
                <a:gd name="f43" fmla="*/ 3198 f30 1"/>
                <a:gd name="f44" fmla="*/ 228 f29 1"/>
                <a:gd name="f45" fmla="*/ 3838 f30 1"/>
                <a:gd name="f46" fmla="*/ 4478 f30 1"/>
                <a:gd name="f47" fmla="*/ 5111 f30 1"/>
                <a:gd name="f48" fmla="*/ 5753 f30 1"/>
                <a:gd name="f49" fmla="*/ 6395 f30 1"/>
                <a:gd name="f50" fmla="*/ 7035 f30 1"/>
                <a:gd name="f51" fmla="*/ 7678 f30 1"/>
                <a:gd name="f52" fmla="+- f31 0 f1"/>
                <a:gd name="f53" fmla="*/ f34 1 7678"/>
                <a:gd name="f54" fmla="*/ f35 1 457"/>
                <a:gd name="f55" fmla="*/ f36 1 457"/>
                <a:gd name="f56" fmla="*/ f37 1 7678"/>
                <a:gd name="f57" fmla="*/ f38 1 457"/>
                <a:gd name="f58" fmla="*/ f39 1 7678"/>
                <a:gd name="f59" fmla="*/ f40 1 7678"/>
                <a:gd name="f60" fmla="*/ f41 1 7678"/>
                <a:gd name="f61" fmla="*/ f42 1 457"/>
                <a:gd name="f62" fmla="*/ f43 1 7678"/>
                <a:gd name="f63" fmla="*/ f44 1 457"/>
                <a:gd name="f64" fmla="*/ f45 1 7678"/>
                <a:gd name="f65" fmla="*/ f46 1 7678"/>
                <a:gd name="f66" fmla="*/ f47 1 7678"/>
                <a:gd name="f67" fmla="*/ f48 1 7678"/>
                <a:gd name="f68" fmla="*/ f49 1 7678"/>
                <a:gd name="f69" fmla="*/ f50 1 7678"/>
                <a:gd name="f70" fmla="*/ f51 1 7678"/>
                <a:gd name="f71" fmla="*/ 0 1 f32"/>
                <a:gd name="f72" fmla="*/ f26 1 f32"/>
                <a:gd name="f73" fmla="*/ 0 1 f33"/>
                <a:gd name="f74" fmla="*/ f27 1 f33"/>
                <a:gd name="f75" fmla="*/ f53 1 f32"/>
                <a:gd name="f76" fmla="*/ f54 1 f33"/>
                <a:gd name="f77" fmla="*/ f55 1 f33"/>
                <a:gd name="f78" fmla="*/ f56 1 f32"/>
                <a:gd name="f79" fmla="*/ f57 1 f33"/>
                <a:gd name="f80" fmla="*/ f58 1 f32"/>
                <a:gd name="f81" fmla="*/ f59 1 f32"/>
                <a:gd name="f82" fmla="*/ f60 1 f32"/>
                <a:gd name="f83" fmla="*/ f61 1 f33"/>
                <a:gd name="f84" fmla="*/ f62 1 f32"/>
                <a:gd name="f85" fmla="*/ f63 1 f33"/>
                <a:gd name="f86" fmla="*/ f64 1 f32"/>
                <a:gd name="f87" fmla="*/ f65 1 f32"/>
                <a:gd name="f88" fmla="*/ f66 1 f32"/>
                <a:gd name="f89" fmla="*/ f67 1 f32"/>
                <a:gd name="f90" fmla="*/ f68 1 f32"/>
                <a:gd name="f91" fmla="*/ f69 1 f32"/>
                <a:gd name="f92" fmla="*/ f70 1 f32"/>
                <a:gd name="f93" fmla="*/ f71 f23 1"/>
                <a:gd name="f94" fmla="*/ f72 f23 1"/>
                <a:gd name="f95" fmla="*/ f74 f24 1"/>
                <a:gd name="f96" fmla="*/ f73 f24 1"/>
                <a:gd name="f97" fmla="*/ f75 f23 1"/>
                <a:gd name="f98" fmla="*/ f76 f24 1"/>
                <a:gd name="f99" fmla="*/ f77 f24 1"/>
                <a:gd name="f100" fmla="*/ f78 f23 1"/>
                <a:gd name="f101" fmla="*/ f79 f24 1"/>
                <a:gd name="f102" fmla="*/ f80 f23 1"/>
                <a:gd name="f103" fmla="*/ f81 f23 1"/>
                <a:gd name="f104" fmla="*/ f82 f23 1"/>
                <a:gd name="f105" fmla="*/ f83 f24 1"/>
                <a:gd name="f106" fmla="*/ f84 f23 1"/>
                <a:gd name="f107" fmla="*/ f85 f24 1"/>
                <a:gd name="f108" fmla="*/ f86 f23 1"/>
                <a:gd name="f109" fmla="*/ f87 f23 1"/>
                <a:gd name="f110" fmla="*/ f88 f23 1"/>
                <a:gd name="f111" fmla="*/ f89 f23 1"/>
                <a:gd name="f112" fmla="*/ f90 f23 1"/>
                <a:gd name="f113" fmla="*/ f91 f23 1"/>
                <a:gd name="f114" fmla="*/ f92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97" y="f98"/>
                </a:cxn>
                <a:cxn ang="f52">
                  <a:pos x="f97" y="f99"/>
                </a:cxn>
                <a:cxn ang="f52">
                  <a:pos x="f100" y="f101"/>
                </a:cxn>
                <a:cxn ang="f52">
                  <a:pos x="f102" y="f99"/>
                </a:cxn>
                <a:cxn ang="f52">
                  <a:pos x="f103" y="f101"/>
                </a:cxn>
                <a:cxn ang="f52">
                  <a:pos x="f104" y="f99"/>
                </a:cxn>
                <a:cxn ang="f52">
                  <a:pos x="f104" y="f105"/>
                </a:cxn>
                <a:cxn ang="f52">
                  <a:pos x="f106" y="f107"/>
                </a:cxn>
                <a:cxn ang="f52">
                  <a:pos x="f108" y="f105"/>
                </a:cxn>
                <a:cxn ang="f52">
                  <a:pos x="f109" y="f107"/>
                </a:cxn>
                <a:cxn ang="f52">
                  <a:pos x="f110" y="f105"/>
                </a:cxn>
                <a:cxn ang="f52">
                  <a:pos x="f110" y="f99"/>
                </a:cxn>
                <a:cxn ang="f52">
                  <a:pos x="f111" y="f101"/>
                </a:cxn>
                <a:cxn ang="f52">
                  <a:pos x="f112" y="f99"/>
                </a:cxn>
                <a:cxn ang="f52">
                  <a:pos x="f113" y="f101"/>
                </a:cxn>
                <a:cxn ang="f52">
                  <a:pos x="f114" y="f99"/>
                </a:cxn>
                <a:cxn ang="f52">
                  <a:pos x="f114" y="f98"/>
                </a:cxn>
                <a:cxn ang="f52">
                  <a:pos x="f97" y="f98"/>
                </a:cxn>
              </a:cxnLst>
              <a:rect l="f93" t="f96" r="f94" b="f95"/>
              <a:pathLst>
                <a:path w="7678" h="457">
                  <a:moveTo>
                    <a:pt x="f5" y="f5"/>
                  </a:moveTo>
                  <a:lnTo>
                    <a:pt x="f5" y="f8"/>
                  </a:lnTo>
                  <a:lnTo>
                    <a:pt x="f9" y="f10"/>
                  </a:lnTo>
                  <a:lnTo>
                    <a:pt x="f11" y="f8"/>
                  </a:lnTo>
                  <a:lnTo>
                    <a:pt x="f12" y="f10"/>
                  </a:lnTo>
                  <a:lnTo>
                    <a:pt x="f13" y="f8"/>
                  </a:lnTo>
                  <a:lnTo>
                    <a:pt x="f13" y="f7"/>
                  </a:lnTo>
                  <a:lnTo>
                    <a:pt x="f14" y="f15"/>
                  </a:lnTo>
                  <a:lnTo>
                    <a:pt x="f16" y="f7"/>
                  </a:lnTo>
                  <a:lnTo>
                    <a:pt x="f17" y="f15"/>
                  </a:lnTo>
                  <a:lnTo>
                    <a:pt x="f18" y="f7"/>
                  </a:lnTo>
                  <a:lnTo>
                    <a:pt x="f18" y="f8"/>
                  </a:lnTo>
                  <a:lnTo>
                    <a:pt x="f19" y="f10"/>
                  </a:lnTo>
                  <a:lnTo>
                    <a:pt x="f20" y="f8"/>
                  </a:lnTo>
                  <a:lnTo>
                    <a:pt x="f21" y="f10"/>
                  </a:lnTo>
                  <a:lnTo>
                    <a:pt x="f6" y="f8"/>
                  </a:lnTo>
                  <a:lnTo>
                    <a:pt x="f6" y="f5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9DC3E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FDB4A78-F3C1-4868-9D24-42C99EC6EB0B}"/>
                </a:ext>
              </a:extLst>
            </p:cNvPr>
            <p:cNvSpPr/>
            <p:nvPr/>
          </p:nvSpPr>
          <p:spPr>
            <a:xfrm rot="10799991">
              <a:off x="3048007" y="6626601"/>
              <a:ext cx="3047996" cy="2445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678"/>
                <a:gd name="f7" fmla="val 457"/>
                <a:gd name="f8" fmla="val 436"/>
                <a:gd name="f9" fmla="val 640"/>
                <a:gd name="f10" fmla="val 208"/>
                <a:gd name="f11" fmla="val 1280"/>
                <a:gd name="f12" fmla="val 1920"/>
                <a:gd name="f13" fmla="val 2565"/>
                <a:gd name="f14" fmla="val 3198"/>
                <a:gd name="f15" fmla="val 228"/>
                <a:gd name="f16" fmla="val 3838"/>
                <a:gd name="f17" fmla="val 4478"/>
                <a:gd name="f18" fmla="val 5111"/>
                <a:gd name="f19" fmla="val 5753"/>
                <a:gd name="f20" fmla="val 6395"/>
                <a:gd name="f21" fmla="val 7035"/>
                <a:gd name="f22" fmla="+- 0 0 -90"/>
                <a:gd name="f23" fmla="*/ f3 1 7678"/>
                <a:gd name="f24" fmla="*/ f4 1 457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7678"/>
                <a:gd name="f33" fmla="*/ f29 1 457"/>
                <a:gd name="f34" fmla="*/ 0 f30 1"/>
                <a:gd name="f35" fmla="*/ 0 f29 1"/>
                <a:gd name="f36" fmla="*/ 436 f29 1"/>
                <a:gd name="f37" fmla="*/ 640 f30 1"/>
                <a:gd name="f38" fmla="*/ 208 f29 1"/>
                <a:gd name="f39" fmla="*/ 1280 f30 1"/>
                <a:gd name="f40" fmla="*/ 1920 f30 1"/>
                <a:gd name="f41" fmla="*/ 2565 f30 1"/>
                <a:gd name="f42" fmla="*/ 457 f29 1"/>
                <a:gd name="f43" fmla="*/ 3198 f30 1"/>
                <a:gd name="f44" fmla="*/ 228 f29 1"/>
                <a:gd name="f45" fmla="*/ 3838 f30 1"/>
                <a:gd name="f46" fmla="*/ 4478 f30 1"/>
                <a:gd name="f47" fmla="*/ 5111 f30 1"/>
                <a:gd name="f48" fmla="*/ 5753 f30 1"/>
                <a:gd name="f49" fmla="*/ 6395 f30 1"/>
                <a:gd name="f50" fmla="*/ 7035 f30 1"/>
                <a:gd name="f51" fmla="*/ 7678 f30 1"/>
                <a:gd name="f52" fmla="+- f31 0 f1"/>
                <a:gd name="f53" fmla="*/ f34 1 7678"/>
                <a:gd name="f54" fmla="*/ f35 1 457"/>
                <a:gd name="f55" fmla="*/ f36 1 457"/>
                <a:gd name="f56" fmla="*/ f37 1 7678"/>
                <a:gd name="f57" fmla="*/ f38 1 457"/>
                <a:gd name="f58" fmla="*/ f39 1 7678"/>
                <a:gd name="f59" fmla="*/ f40 1 7678"/>
                <a:gd name="f60" fmla="*/ f41 1 7678"/>
                <a:gd name="f61" fmla="*/ f42 1 457"/>
                <a:gd name="f62" fmla="*/ f43 1 7678"/>
                <a:gd name="f63" fmla="*/ f44 1 457"/>
                <a:gd name="f64" fmla="*/ f45 1 7678"/>
                <a:gd name="f65" fmla="*/ f46 1 7678"/>
                <a:gd name="f66" fmla="*/ f47 1 7678"/>
                <a:gd name="f67" fmla="*/ f48 1 7678"/>
                <a:gd name="f68" fmla="*/ f49 1 7678"/>
                <a:gd name="f69" fmla="*/ f50 1 7678"/>
                <a:gd name="f70" fmla="*/ f51 1 7678"/>
                <a:gd name="f71" fmla="*/ 0 1 f32"/>
                <a:gd name="f72" fmla="*/ f26 1 f32"/>
                <a:gd name="f73" fmla="*/ 0 1 f33"/>
                <a:gd name="f74" fmla="*/ f27 1 f33"/>
                <a:gd name="f75" fmla="*/ f53 1 f32"/>
                <a:gd name="f76" fmla="*/ f54 1 f33"/>
                <a:gd name="f77" fmla="*/ f55 1 f33"/>
                <a:gd name="f78" fmla="*/ f56 1 f32"/>
                <a:gd name="f79" fmla="*/ f57 1 f33"/>
                <a:gd name="f80" fmla="*/ f58 1 f32"/>
                <a:gd name="f81" fmla="*/ f59 1 f32"/>
                <a:gd name="f82" fmla="*/ f60 1 f32"/>
                <a:gd name="f83" fmla="*/ f61 1 f33"/>
                <a:gd name="f84" fmla="*/ f62 1 f32"/>
                <a:gd name="f85" fmla="*/ f63 1 f33"/>
                <a:gd name="f86" fmla="*/ f64 1 f32"/>
                <a:gd name="f87" fmla="*/ f65 1 f32"/>
                <a:gd name="f88" fmla="*/ f66 1 f32"/>
                <a:gd name="f89" fmla="*/ f67 1 f32"/>
                <a:gd name="f90" fmla="*/ f68 1 f32"/>
                <a:gd name="f91" fmla="*/ f69 1 f32"/>
                <a:gd name="f92" fmla="*/ f70 1 f32"/>
                <a:gd name="f93" fmla="*/ f71 f23 1"/>
                <a:gd name="f94" fmla="*/ f72 f23 1"/>
                <a:gd name="f95" fmla="*/ f74 f24 1"/>
                <a:gd name="f96" fmla="*/ f73 f24 1"/>
                <a:gd name="f97" fmla="*/ f75 f23 1"/>
                <a:gd name="f98" fmla="*/ f76 f24 1"/>
                <a:gd name="f99" fmla="*/ f77 f24 1"/>
                <a:gd name="f100" fmla="*/ f78 f23 1"/>
                <a:gd name="f101" fmla="*/ f79 f24 1"/>
                <a:gd name="f102" fmla="*/ f80 f23 1"/>
                <a:gd name="f103" fmla="*/ f81 f23 1"/>
                <a:gd name="f104" fmla="*/ f82 f23 1"/>
                <a:gd name="f105" fmla="*/ f83 f24 1"/>
                <a:gd name="f106" fmla="*/ f84 f23 1"/>
                <a:gd name="f107" fmla="*/ f85 f24 1"/>
                <a:gd name="f108" fmla="*/ f86 f23 1"/>
                <a:gd name="f109" fmla="*/ f87 f23 1"/>
                <a:gd name="f110" fmla="*/ f88 f23 1"/>
                <a:gd name="f111" fmla="*/ f89 f23 1"/>
                <a:gd name="f112" fmla="*/ f90 f23 1"/>
                <a:gd name="f113" fmla="*/ f91 f23 1"/>
                <a:gd name="f114" fmla="*/ f92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97" y="f98"/>
                </a:cxn>
                <a:cxn ang="f52">
                  <a:pos x="f97" y="f99"/>
                </a:cxn>
                <a:cxn ang="f52">
                  <a:pos x="f100" y="f101"/>
                </a:cxn>
                <a:cxn ang="f52">
                  <a:pos x="f102" y="f99"/>
                </a:cxn>
                <a:cxn ang="f52">
                  <a:pos x="f103" y="f101"/>
                </a:cxn>
                <a:cxn ang="f52">
                  <a:pos x="f104" y="f99"/>
                </a:cxn>
                <a:cxn ang="f52">
                  <a:pos x="f104" y="f105"/>
                </a:cxn>
                <a:cxn ang="f52">
                  <a:pos x="f106" y="f107"/>
                </a:cxn>
                <a:cxn ang="f52">
                  <a:pos x="f108" y="f105"/>
                </a:cxn>
                <a:cxn ang="f52">
                  <a:pos x="f109" y="f107"/>
                </a:cxn>
                <a:cxn ang="f52">
                  <a:pos x="f110" y="f105"/>
                </a:cxn>
                <a:cxn ang="f52">
                  <a:pos x="f110" y="f99"/>
                </a:cxn>
                <a:cxn ang="f52">
                  <a:pos x="f111" y="f101"/>
                </a:cxn>
                <a:cxn ang="f52">
                  <a:pos x="f112" y="f99"/>
                </a:cxn>
                <a:cxn ang="f52">
                  <a:pos x="f113" y="f101"/>
                </a:cxn>
                <a:cxn ang="f52">
                  <a:pos x="f114" y="f99"/>
                </a:cxn>
                <a:cxn ang="f52">
                  <a:pos x="f114" y="f98"/>
                </a:cxn>
                <a:cxn ang="f52">
                  <a:pos x="f97" y="f98"/>
                </a:cxn>
              </a:cxnLst>
              <a:rect l="f93" t="f96" r="f94" b="f95"/>
              <a:pathLst>
                <a:path w="7678" h="457">
                  <a:moveTo>
                    <a:pt x="f5" y="f5"/>
                  </a:moveTo>
                  <a:lnTo>
                    <a:pt x="f5" y="f8"/>
                  </a:lnTo>
                  <a:lnTo>
                    <a:pt x="f9" y="f10"/>
                  </a:lnTo>
                  <a:lnTo>
                    <a:pt x="f11" y="f8"/>
                  </a:lnTo>
                  <a:lnTo>
                    <a:pt x="f12" y="f10"/>
                  </a:lnTo>
                  <a:lnTo>
                    <a:pt x="f13" y="f8"/>
                  </a:lnTo>
                  <a:lnTo>
                    <a:pt x="f13" y="f7"/>
                  </a:lnTo>
                  <a:lnTo>
                    <a:pt x="f14" y="f15"/>
                  </a:lnTo>
                  <a:lnTo>
                    <a:pt x="f16" y="f7"/>
                  </a:lnTo>
                  <a:lnTo>
                    <a:pt x="f17" y="f15"/>
                  </a:lnTo>
                  <a:lnTo>
                    <a:pt x="f18" y="f7"/>
                  </a:lnTo>
                  <a:lnTo>
                    <a:pt x="f18" y="f8"/>
                  </a:lnTo>
                  <a:lnTo>
                    <a:pt x="f19" y="f10"/>
                  </a:lnTo>
                  <a:lnTo>
                    <a:pt x="f20" y="f8"/>
                  </a:lnTo>
                  <a:lnTo>
                    <a:pt x="f21" y="f10"/>
                  </a:lnTo>
                  <a:lnTo>
                    <a:pt x="f6" y="f8"/>
                  </a:lnTo>
                  <a:lnTo>
                    <a:pt x="f6" y="f5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ED7D3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13" name="Grupo 24">
            <a:extLst>
              <a:ext uri="{FF2B5EF4-FFF2-40B4-BE49-F238E27FC236}">
                <a16:creationId xmlns:a16="http://schemas.microsoft.com/office/drawing/2014/main" id="{98B506B4-494D-4344-9E5B-0B29EE7C1B09}"/>
              </a:ext>
            </a:extLst>
          </p:cNvPr>
          <p:cNvGrpSpPr/>
          <p:nvPr/>
        </p:nvGrpSpPr>
        <p:grpSpPr>
          <a:xfrm>
            <a:off x="6096003" y="6613452"/>
            <a:ext cx="6096003" cy="244547"/>
            <a:chOff x="6096003" y="6613452"/>
            <a:chExt cx="6096003" cy="24454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63DAF44B-7AB1-4726-94FB-3D162CD41E6D}"/>
                </a:ext>
              </a:extLst>
            </p:cNvPr>
            <p:cNvSpPr/>
            <p:nvPr/>
          </p:nvSpPr>
          <p:spPr>
            <a:xfrm rot="10799991">
              <a:off x="6096003" y="6613452"/>
              <a:ext cx="3047996" cy="2445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678"/>
                <a:gd name="f7" fmla="val 457"/>
                <a:gd name="f8" fmla="val 436"/>
                <a:gd name="f9" fmla="val 640"/>
                <a:gd name="f10" fmla="val 208"/>
                <a:gd name="f11" fmla="val 1280"/>
                <a:gd name="f12" fmla="val 1920"/>
                <a:gd name="f13" fmla="val 2565"/>
                <a:gd name="f14" fmla="val 3198"/>
                <a:gd name="f15" fmla="val 228"/>
                <a:gd name="f16" fmla="val 3838"/>
                <a:gd name="f17" fmla="val 4478"/>
                <a:gd name="f18" fmla="val 5111"/>
                <a:gd name="f19" fmla="val 5753"/>
                <a:gd name="f20" fmla="val 6395"/>
                <a:gd name="f21" fmla="val 7035"/>
                <a:gd name="f22" fmla="+- 0 0 -90"/>
                <a:gd name="f23" fmla="*/ f3 1 7678"/>
                <a:gd name="f24" fmla="*/ f4 1 457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7678"/>
                <a:gd name="f33" fmla="*/ f29 1 457"/>
                <a:gd name="f34" fmla="*/ 0 f30 1"/>
                <a:gd name="f35" fmla="*/ 0 f29 1"/>
                <a:gd name="f36" fmla="*/ 436 f29 1"/>
                <a:gd name="f37" fmla="*/ 640 f30 1"/>
                <a:gd name="f38" fmla="*/ 208 f29 1"/>
                <a:gd name="f39" fmla="*/ 1280 f30 1"/>
                <a:gd name="f40" fmla="*/ 1920 f30 1"/>
                <a:gd name="f41" fmla="*/ 2565 f30 1"/>
                <a:gd name="f42" fmla="*/ 457 f29 1"/>
                <a:gd name="f43" fmla="*/ 3198 f30 1"/>
                <a:gd name="f44" fmla="*/ 228 f29 1"/>
                <a:gd name="f45" fmla="*/ 3838 f30 1"/>
                <a:gd name="f46" fmla="*/ 4478 f30 1"/>
                <a:gd name="f47" fmla="*/ 5111 f30 1"/>
                <a:gd name="f48" fmla="*/ 5753 f30 1"/>
                <a:gd name="f49" fmla="*/ 6395 f30 1"/>
                <a:gd name="f50" fmla="*/ 7035 f30 1"/>
                <a:gd name="f51" fmla="*/ 7678 f30 1"/>
                <a:gd name="f52" fmla="+- f31 0 f1"/>
                <a:gd name="f53" fmla="*/ f34 1 7678"/>
                <a:gd name="f54" fmla="*/ f35 1 457"/>
                <a:gd name="f55" fmla="*/ f36 1 457"/>
                <a:gd name="f56" fmla="*/ f37 1 7678"/>
                <a:gd name="f57" fmla="*/ f38 1 457"/>
                <a:gd name="f58" fmla="*/ f39 1 7678"/>
                <a:gd name="f59" fmla="*/ f40 1 7678"/>
                <a:gd name="f60" fmla="*/ f41 1 7678"/>
                <a:gd name="f61" fmla="*/ f42 1 457"/>
                <a:gd name="f62" fmla="*/ f43 1 7678"/>
                <a:gd name="f63" fmla="*/ f44 1 457"/>
                <a:gd name="f64" fmla="*/ f45 1 7678"/>
                <a:gd name="f65" fmla="*/ f46 1 7678"/>
                <a:gd name="f66" fmla="*/ f47 1 7678"/>
                <a:gd name="f67" fmla="*/ f48 1 7678"/>
                <a:gd name="f68" fmla="*/ f49 1 7678"/>
                <a:gd name="f69" fmla="*/ f50 1 7678"/>
                <a:gd name="f70" fmla="*/ f51 1 7678"/>
                <a:gd name="f71" fmla="*/ 0 1 f32"/>
                <a:gd name="f72" fmla="*/ f26 1 f32"/>
                <a:gd name="f73" fmla="*/ 0 1 f33"/>
                <a:gd name="f74" fmla="*/ f27 1 f33"/>
                <a:gd name="f75" fmla="*/ f53 1 f32"/>
                <a:gd name="f76" fmla="*/ f54 1 f33"/>
                <a:gd name="f77" fmla="*/ f55 1 f33"/>
                <a:gd name="f78" fmla="*/ f56 1 f32"/>
                <a:gd name="f79" fmla="*/ f57 1 f33"/>
                <a:gd name="f80" fmla="*/ f58 1 f32"/>
                <a:gd name="f81" fmla="*/ f59 1 f32"/>
                <a:gd name="f82" fmla="*/ f60 1 f32"/>
                <a:gd name="f83" fmla="*/ f61 1 f33"/>
                <a:gd name="f84" fmla="*/ f62 1 f32"/>
                <a:gd name="f85" fmla="*/ f63 1 f33"/>
                <a:gd name="f86" fmla="*/ f64 1 f32"/>
                <a:gd name="f87" fmla="*/ f65 1 f32"/>
                <a:gd name="f88" fmla="*/ f66 1 f32"/>
                <a:gd name="f89" fmla="*/ f67 1 f32"/>
                <a:gd name="f90" fmla="*/ f68 1 f32"/>
                <a:gd name="f91" fmla="*/ f69 1 f32"/>
                <a:gd name="f92" fmla="*/ f70 1 f32"/>
                <a:gd name="f93" fmla="*/ f71 f23 1"/>
                <a:gd name="f94" fmla="*/ f72 f23 1"/>
                <a:gd name="f95" fmla="*/ f74 f24 1"/>
                <a:gd name="f96" fmla="*/ f73 f24 1"/>
                <a:gd name="f97" fmla="*/ f75 f23 1"/>
                <a:gd name="f98" fmla="*/ f76 f24 1"/>
                <a:gd name="f99" fmla="*/ f77 f24 1"/>
                <a:gd name="f100" fmla="*/ f78 f23 1"/>
                <a:gd name="f101" fmla="*/ f79 f24 1"/>
                <a:gd name="f102" fmla="*/ f80 f23 1"/>
                <a:gd name="f103" fmla="*/ f81 f23 1"/>
                <a:gd name="f104" fmla="*/ f82 f23 1"/>
                <a:gd name="f105" fmla="*/ f83 f24 1"/>
                <a:gd name="f106" fmla="*/ f84 f23 1"/>
                <a:gd name="f107" fmla="*/ f85 f24 1"/>
                <a:gd name="f108" fmla="*/ f86 f23 1"/>
                <a:gd name="f109" fmla="*/ f87 f23 1"/>
                <a:gd name="f110" fmla="*/ f88 f23 1"/>
                <a:gd name="f111" fmla="*/ f89 f23 1"/>
                <a:gd name="f112" fmla="*/ f90 f23 1"/>
                <a:gd name="f113" fmla="*/ f91 f23 1"/>
                <a:gd name="f114" fmla="*/ f92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97" y="f98"/>
                </a:cxn>
                <a:cxn ang="f52">
                  <a:pos x="f97" y="f99"/>
                </a:cxn>
                <a:cxn ang="f52">
                  <a:pos x="f100" y="f101"/>
                </a:cxn>
                <a:cxn ang="f52">
                  <a:pos x="f102" y="f99"/>
                </a:cxn>
                <a:cxn ang="f52">
                  <a:pos x="f103" y="f101"/>
                </a:cxn>
                <a:cxn ang="f52">
                  <a:pos x="f104" y="f99"/>
                </a:cxn>
                <a:cxn ang="f52">
                  <a:pos x="f104" y="f105"/>
                </a:cxn>
                <a:cxn ang="f52">
                  <a:pos x="f106" y="f107"/>
                </a:cxn>
                <a:cxn ang="f52">
                  <a:pos x="f108" y="f105"/>
                </a:cxn>
                <a:cxn ang="f52">
                  <a:pos x="f109" y="f107"/>
                </a:cxn>
                <a:cxn ang="f52">
                  <a:pos x="f110" y="f105"/>
                </a:cxn>
                <a:cxn ang="f52">
                  <a:pos x="f110" y="f99"/>
                </a:cxn>
                <a:cxn ang="f52">
                  <a:pos x="f111" y="f101"/>
                </a:cxn>
                <a:cxn ang="f52">
                  <a:pos x="f112" y="f99"/>
                </a:cxn>
                <a:cxn ang="f52">
                  <a:pos x="f113" y="f101"/>
                </a:cxn>
                <a:cxn ang="f52">
                  <a:pos x="f114" y="f99"/>
                </a:cxn>
                <a:cxn ang="f52">
                  <a:pos x="f114" y="f98"/>
                </a:cxn>
                <a:cxn ang="f52">
                  <a:pos x="f97" y="f98"/>
                </a:cxn>
              </a:cxnLst>
              <a:rect l="f93" t="f96" r="f94" b="f95"/>
              <a:pathLst>
                <a:path w="7678" h="457">
                  <a:moveTo>
                    <a:pt x="f5" y="f5"/>
                  </a:moveTo>
                  <a:lnTo>
                    <a:pt x="f5" y="f8"/>
                  </a:lnTo>
                  <a:lnTo>
                    <a:pt x="f9" y="f10"/>
                  </a:lnTo>
                  <a:lnTo>
                    <a:pt x="f11" y="f8"/>
                  </a:lnTo>
                  <a:lnTo>
                    <a:pt x="f12" y="f10"/>
                  </a:lnTo>
                  <a:lnTo>
                    <a:pt x="f13" y="f8"/>
                  </a:lnTo>
                  <a:lnTo>
                    <a:pt x="f13" y="f7"/>
                  </a:lnTo>
                  <a:lnTo>
                    <a:pt x="f14" y="f15"/>
                  </a:lnTo>
                  <a:lnTo>
                    <a:pt x="f16" y="f7"/>
                  </a:lnTo>
                  <a:lnTo>
                    <a:pt x="f17" y="f15"/>
                  </a:lnTo>
                  <a:lnTo>
                    <a:pt x="f18" y="f7"/>
                  </a:lnTo>
                  <a:lnTo>
                    <a:pt x="f18" y="f8"/>
                  </a:lnTo>
                  <a:lnTo>
                    <a:pt x="f19" y="f10"/>
                  </a:lnTo>
                  <a:lnTo>
                    <a:pt x="f20" y="f8"/>
                  </a:lnTo>
                  <a:lnTo>
                    <a:pt x="f21" y="f10"/>
                  </a:lnTo>
                  <a:lnTo>
                    <a:pt x="f6" y="f8"/>
                  </a:lnTo>
                  <a:lnTo>
                    <a:pt x="f6" y="f5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CBF0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4F656728-5E59-4434-A2EE-26FB1629F219}"/>
                </a:ext>
              </a:extLst>
            </p:cNvPr>
            <p:cNvSpPr/>
            <p:nvPr/>
          </p:nvSpPr>
          <p:spPr>
            <a:xfrm rot="10799991">
              <a:off x="9144010" y="6613452"/>
              <a:ext cx="3047996" cy="2445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678"/>
                <a:gd name="f7" fmla="val 457"/>
                <a:gd name="f8" fmla="val 436"/>
                <a:gd name="f9" fmla="val 640"/>
                <a:gd name="f10" fmla="val 208"/>
                <a:gd name="f11" fmla="val 1280"/>
                <a:gd name="f12" fmla="val 1920"/>
                <a:gd name="f13" fmla="val 2565"/>
                <a:gd name="f14" fmla="val 3198"/>
                <a:gd name="f15" fmla="val 228"/>
                <a:gd name="f16" fmla="val 3838"/>
                <a:gd name="f17" fmla="val 4478"/>
                <a:gd name="f18" fmla="val 5111"/>
                <a:gd name="f19" fmla="val 5753"/>
                <a:gd name="f20" fmla="val 6395"/>
                <a:gd name="f21" fmla="val 7035"/>
                <a:gd name="f22" fmla="+- 0 0 -90"/>
                <a:gd name="f23" fmla="*/ f3 1 7678"/>
                <a:gd name="f24" fmla="*/ f4 1 457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7678"/>
                <a:gd name="f33" fmla="*/ f29 1 457"/>
                <a:gd name="f34" fmla="*/ 0 f30 1"/>
                <a:gd name="f35" fmla="*/ 0 f29 1"/>
                <a:gd name="f36" fmla="*/ 436 f29 1"/>
                <a:gd name="f37" fmla="*/ 640 f30 1"/>
                <a:gd name="f38" fmla="*/ 208 f29 1"/>
                <a:gd name="f39" fmla="*/ 1280 f30 1"/>
                <a:gd name="f40" fmla="*/ 1920 f30 1"/>
                <a:gd name="f41" fmla="*/ 2565 f30 1"/>
                <a:gd name="f42" fmla="*/ 457 f29 1"/>
                <a:gd name="f43" fmla="*/ 3198 f30 1"/>
                <a:gd name="f44" fmla="*/ 228 f29 1"/>
                <a:gd name="f45" fmla="*/ 3838 f30 1"/>
                <a:gd name="f46" fmla="*/ 4478 f30 1"/>
                <a:gd name="f47" fmla="*/ 5111 f30 1"/>
                <a:gd name="f48" fmla="*/ 5753 f30 1"/>
                <a:gd name="f49" fmla="*/ 6395 f30 1"/>
                <a:gd name="f50" fmla="*/ 7035 f30 1"/>
                <a:gd name="f51" fmla="*/ 7678 f30 1"/>
                <a:gd name="f52" fmla="+- f31 0 f1"/>
                <a:gd name="f53" fmla="*/ f34 1 7678"/>
                <a:gd name="f54" fmla="*/ f35 1 457"/>
                <a:gd name="f55" fmla="*/ f36 1 457"/>
                <a:gd name="f56" fmla="*/ f37 1 7678"/>
                <a:gd name="f57" fmla="*/ f38 1 457"/>
                <a:gd name="f58" fmla="*/ f39 1 7678"/>
                <a:gd name="f59" fmla="*/ f40 1 7678"/>
                <a:gd name="f60" fmla="*/ f41 1 7678"/>
                <a:gd name="f61" fmla="*/ f42 1 457"/>
                <a:gd name="f62" fmla="*/ f43 1 7678"/>
                <a:gd name="f63" fmla="*/ f44 1 457"/>
                <a:gd name="f64" fmla="*/ f45 1 7678"/>
                <a:gd name="f65" fmla="*/ f46 1 7678"/>
                <a:gd name="f66" fmla="*/ f47 1 7678"/>
                <a:gd name="f67" fmla="*/ f48 1 7678"/>
                <a:gd name="f68" fmla="*/ f49 1 7678"/>
                <a:gd name="f69" fmla="*/ f50 1 7678"/>
                <a:gd name="f70" fmla="*/ f51 1 7678"/>
                <a:gd name="f71" fmla="*/ 0 1 f32"/>
                <a:gd name="f72" fmla="*/ f26 1 f32"/>
                <a:gd name="f73" fmla="*/ 0 1 f33"/>
                <a:gd name="f74" fmla="*/ f27 1 f33"/>
                <a:gd name="f75" fmla="*/ f53 1 f32"/>
                <a:gd name="f76" fmla="*/ f54 1 f33"/>
                <a:gd name="f77" fmla="*/ f55 1 f33"/>
                <a:gd name="f78" fmla="*/ f56 1 f32"/>
                <a:gd name="f79" fmla="*/ f57 1 f33"/>
                <a:gd name="f80" fmla="*/ f58 1 f32"/>
                <a:gd name="f81" fmla="*/ f59 1 f32"/>
                <a:gd name="f82" fmla="*/ f60 1 f32"/>
                <a:gd name="f83" fmla="*/ f61 1 f33"/>
                <a:gd name="f84" fmla="*/ f62 1 f32"/>
                <a:gd name="f85" fmla="*/ f63 1 f33"/>
                <a:gd name="f86" fmla="*/ f64 1 f32"/>
                <a:gd name="f87" fmla="*/ f65 1 f32"/>
                <a:gd name="f88" fmla="*/ f66 1 f32"/>
                <a:gd name="f89" fmla="*/ f67 1 f32"/>
                <a:gd name="f90" fmla="*/ f68 1 f32"/>
                <a:gd name="f91" fmla="*/ f69 1 f32"/>
                <a:gd name="f92" fmla="*/ f70 1 f32"/>
                <a:gd name="f93" fmla="*/ f71 f23 1"/>
                <a:gd name="f94" fmla="*/ f72 f23 1"/>
                <a:gd name="f95" fmla="*/ f74 f24 1"/>
                <a:gd name="f96" fmla="*/ f73 f24 1"/>
                <a:gd name="f97" fmla="*/ f75 f23 1"/>
                <a:gd name="f98" fmla="*/ f76 f24 1"/>
                <a:gd name="f99" fmla="*/ f77 f24 1"/>
                <a:gd name="f100" fmla="*/ f78 f23 1"/>
                <a:gd name="f101" fmla="*/ f79 f24 1"/>
                <a:gd name="f102" fmla="*/ f80 f23 1"/>
                <a:gd name="f103" fmla="*/ f81 f23 1"/>
                <a:gd name="f104" fmla="*/ f82 f23 1"/>
                <a:gd name="f105" fmla="*/ f83 f24 1"/>
                <a:gd name="f106" fmla="*/ f84 f23 1"/>
                <a:gd name="f107" fmla="*/ f85 f24 1"/>
                <a:gd name="f108" fmla="*/ f86 f23 1"/>
                <a:gd name="f109" fmla="*/ f87 f23 1"/>
                <a:gd name="f110" fmla="*/ f88 f23 1"/>
                <a:gd name="f111" fmla="*/ f89 f23 1"/>
                <a:gd name="f112" fmla="*/ f90 f23 1"/>
                <a:gd name="f113" fmla="*/ f91 f23 1"/>
                <a:gd name="f114" fmla="*/ f92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97" y="f98"/>
                </a:cxn>
                <a:cxn ang="f52">
                  <a:pos x="f97" y="f99"/>
                </a:cxn>
                <a:cxn ang="f52">
                  <a:pos x="f100" y="f101"/>
                </a:cxn>
                <a:cxn ang="f52">
                  <a:pos x="f102" y="f99"/>
                </a:cxn>
                <a:cxn ang="f52">
                  <a:pos x="f103" y="f101"/>
                </a:cxn>
                <a:cxn ang="f52">
                  <a:pos x="f104" y="f99"/>
                </a:cxn>
                <a:cxn ang="f52">
                  <a:pos x="f104" y="f105"/>
                </a:cxn>
                <a:cxn ang="f52">
                  <a:pos x="f106" y="f107"/>
                </a:cxn>
                <a:cxn ang="f52">
                  <a:pos x="f108" y="f105"/>
                </a:cxn>
                <a:cxn ang="f52">
                  <a:pos x="f109" y="f107"/>
                </a:cxn>
                <a:cxn ang="f52">
                  <a:pos x="f110" y="f105"/>
                </a:cxn>
                <a:cxn ang="f52">
                  <a:pos x="f110" y="f99"/>
                </a:cxn>
                <a:cxn ang="f52">
                  <a:pos x="f111" y="f101"/>
                </a:cxn>
                <a:cxn ang="f52">
                  <a:pos x="f112" y="f99"/>
                </a:cxn>
                <a:cxn ang="f52">
                  <a:pos x="f113" y="f101"/>
                </a:cxn>
                <a:cxn ang="f52">
                  <a:pos x="f114" y="f99"/>
                </a:cxn>
                <a:cxn ang="f52">
                  <a:pos x="f114" y="f98"/>
                </a:cxn>
                <a:cxn ang="f52">
                  <a:pos x="f97" y="f98"/>
                </a:cxn>
              </a:cxnLst>
              <a:rect l="f93" t="f96" r="f94" b="f95"/>
              <a:pathLst>
                <a:path w="7678" h="457">
                  <a:moveTo>
                    <a:pt x="f5" y="f5"/>
                  </a:moveTo>
                  <a:lnTo>
                    <a:pt x="f5" y="f8"/>
                  </a:lnTo>
                  <a:lnTo>
                    <a:pt x="f9" y="f10"/>
                  </a:lnTo>
                  <a:lnTo>
                    <a:pt x="f11" y="f8"/>
                  </a:lnTo>
                  <a:lnTo>
                    <a:pt x="f12" y="f10"/>
                  </a:lnTo>
                  <a:lnTo>
                    <a:pt x="f13" y="f8"/>
                  </a:lnTo>
                  <a:lnTo>
                    <a:pt x="f13" y="f7"/>
                  </a:lnTo>
                  <a:lnTo>
                    <a:pt x="f14" y="f15"/>
                  </a:lnTo>
                  <a:lnTo>
                    <a:pt x="f16" y="f7"/>
                  </a:lnTo>
                  <a:lnTo>
                    <a:pt x="f17" y="f15"/>
                  </a:lnTo>
                  <a:lnTo>
                    <a:pt x="f18" y="f7"/>
                  </a:lnTo>
                  <a:lnTo>
                    <a:pt x="f18" y="f8"/>
                  </a:lnTo>
                  <a:lnTo>
                    <a:pt x="f19" y="f10"/>
                  </a:lnTo>
                  <a:lnTo>
                    <a:pt x="f20" y="f8"/>
                  </a:lnTo>
                  <a:lnTo>
                    <a:pt x="f21" y="f10"/>
                  </a:lnTo>
                  <a:lnTo>
                    <a:pt x="f6" y="f8"/>
                  </a:lnTo>
                  <a:lnTo>
                    <a:pt x="f6" y="f5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1A1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622176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5">
            <a:extLst>
              <a:ext uri="{FF2B5EF4-FFF2-40B4-BE49-F238E27FC236}">
                <a16:creationId xmlns:a16="http://schemas.microsoft.com/office/drawing/2014/main" id="{C18BFC1F-ABDE-4066-89C7-9E0145F08A7F}"/>
              </a:ext>
            </a:extLst>
          </p:cNvPr>
          <p:cNvGrpSpPr/>
          <p:nvPr/>
        </p:nvGrpSpPr>
        <p:grpSpPr>
          <a:xfrm>
            <a:off x="0" y="182880"/>
            <a:ext cx="12191996" cy="1058088"/>
            <a:chOff x="0" y="182880"/>
            <a:chExt cx="12191996" cy="1058088"/>
          </a:xfrm>
        </p:grpSpPr>
        <p:sp>
          <p:nvSpPr>
            <p:cNvPr id="3" name="矩形 1">
              <a:extLst>
                <a:ext uri="{FF2B5EF4-FFF2-40B4-BE49-F238E27FC236}">
                  <a16:creationId xmlns:a16="http://schemas.microsoft.com/office/drawing/2014/main" id="{AB1DEBD3-D196-4FF0-A9D3-292D1A1A6BEB}"/>
                </a:ext>
              </a:extLst>
            </p:cNvPr>
            <p:cNvSpPr/>
            <p:nvPr/>
          </p:nvSpPr>
          <p:spPr>
            <a:xfrm>
              <a:off x="0" y="185010"/>
              <a:ext cx="12191996" cy="389753"/>
            </a:xfrm>
            <a:prstGeom prst="rect">
              <a:avLst/>
            </a:pr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宋体" pitchFamily="2"/>
              </a:endParaRPr>
            </a:p>
          </p:txBody>
        </p:sp>
        <p:sp>
          <p:nvSpPr>
            <p:cNvPr id="4" name="矩形 2">
              <a:extLst>
                <a:ext uri="{FF2B5EF4-FFF2-40B4-BE49-F238E27FC236}">
                  <a16:creationId xmlns:a16="http://schemas.microsoft.com/office/drawing/2014/main" id="{FFEA85B1-F912-4738-9E67-28FA5E826E29}"/>
                </a:ext>
              </a:extLst>
            </p:cNvPr>
            <p:cNvSpPr/>
            <p:nvPr/>
          </p:nvSpPr>
          <p:spPr>
            <a:xfrm>
              <a:off x="11691536" y="182880"/>
              <a:ext cx="361965" cy="1058088"/>
            </a:xfrm>
            <a:prstGeom prst="rect">
              <a:avLst/>
            </a:prstGeom>
            <a:solidFill>
              <a:srgbClr val="ED8B7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宋体" pitchFamily="2"/>
              </a:endParaRPr>
            </a:p>
          </p:txBody>
        </p:sp>
        <p:sp>
          <p:nvSpPr>
            <p:cNvPr id="5" name="矩形 5">
              <a:extLst>
                <a:ext uri="{FF2B5EF4-FFF2-40B4-BE49-F238E27FC236}">
                  <a16:creationId xmlns:a16="http://schemas.microsoft.com/office/drawing/2014/main" id="{951BEA4B-599B-416C-A359-2CDE94B27720}"/>
                </a:ext>
              </a:extLst>
            </p:cNvPr>
            <p:cNvSpPr/>
            <p:nvPr/>
          </p:nvSpPr>
          <p:spPr>
            <a:xfrm>
              <a:off x="11203631" y="182880"/>
              <a:ext cx="361965" cy="833439"/>
            </a:xfrm>
            <a:prstGeom prst="rect">
              <a:avLst/>
            </a:pr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宋体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893778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6">
            <a:extLst>
              <a:ext uri="{FF2B5EF4-FFF2-40B4-BE49-F238E27FC236}">
                <a16:creationId xmlns:a16="http://schemas.microsoft.com/office/drawing/2014/main" id="{A8DF5D44-E1F0-4787-93C0-CD06EEE06E03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</a:endParaRPr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A4B7606B-7477-4DE3-94D4-22E9DD948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 flipH="1">
            <a:off x="0" y="-10"/>
            <a:ext cx="1724028" cy="11110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id="{A9D46CE7-345C-4FB3-9835-FCA68A259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799991">
            <a:off x="10482754" y="-9"/>
            <a:ext cx="1709242" cy="110153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10403663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9;p23">
            <a:extLst>
              <a:ext uri="{FF2B5EF4-FFF2-40B4-BE49-F238E27FC236}">
                <a16:creationId xmlns:a16="http://schemas.microsoft.com/office/drawing/2014/main" id="{7367361D-9336-4CCA-81CA-2DB45884B4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7998" y="719331"/>
            <a:ext cx="10275999" cy="480800"/>
          </a:xfrm>
        </p:spPr>
        <p:txBody>
          <a:bodyPr lIns="91421" tIns="91421" rIns="91421" bIns="91421" anchorCtr="1">
            <a:noAutofit/>
          </a:bodyPr>
          <a:lstStyle>
            <a:lvl1pPr algn="ctr">
              <a:defRPr lang="es-PE" sz="4267"/>
            </a:lvl1pPr>
          </a:lstStyle>
          <a:p>
            <a:pPr lvl="0"/>
            <a:endParaRPr lang="es-PE"/>
          </a:p>
        </p:txBody>
      </p:sp>
      <p:pic>
        <p:nvPicPr>
          <p:cNvPr id="3" name="Imagen 4">
            <a:extLst>
              <a:ext uri="{FF2B5EF4-FFF2-40B4-BE49-F238E27FC236}">
                <a16:creationId xmlns:a16="http://schemas.microsoft.com/office/drawing/2014/main" id="{69D41CCE-EDB5-4B1E-99E4-7F8CA1FB3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59908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Freeform 5">
            <a:extLst>
              <a:ext uri="{FF2B5EF4-FFF2-40B4-BE49-F238E27FC236}">
                <a16:creationId xmlns:a16="http://schemas.microsoft.com/office/drawing/2014/main" id="{F1993F28-4557-44D1-8E45-ECFF7409116B}"/>
              </a:ext>
            </a:extLst>
          </p:cNvPr>
          <p:cNvSpPr/>
          <p:nvPr/>
        </p:nvSpPr>
        <p:spPr>
          <a:xfrm rot="10799991">
            <a:off x="-1" y="6605753"/>
            <a:ext cx="12188823" cy="2363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678"/>
              <a:gd name="f7" fmla="val 457"/>
              <a:gd name="f8" fmla="val 436"/>
              <a:gd name="f9" fmla="val 640"/>
              <a:gd name="f10" fmla="val 208"/>
              <a:gd name="f11" fmla="val 1280"/>
              <a:gd name="f12" fmla="val 1920"/>
              <a:gd name="f13" fmla="val 2565"/>
              <a:gd name="f14" fmla="val 3198"/>
              <a:gd name="f15" fmla="val 228"/>
              <a:gd name="f16" fmla="val 3838"/>
              <a:gd name="f17" fmla="val 4478"/>
              <a:gd name="f18" fmla="val 5111"/>
              <a:gd name="f19" fmla="val 5753"/>
              <a:gd name="f20" fmla="val 6395"/>
              <a:gd name="f21" fmla="val 7035"/>
              <a:gd name="f22" fmla="+- 0 0 -90"/>
              <a:gd name="f23" fmla="*/ f3 1 7678"/>
              <a:gd name="f24" fmla="*/ f4 1 457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7678"/>
              <a:gd name="f33" fmla="*/ f29 1 457"/>
              <a:gd name="f34" fmla="*/ 0 f30 1"/>
              <a:gd name="f35" fmla="*/ 0 f29 1"/>
              <a:gd name="f36" fmla="*/ 436 f29 1"/>
              <a:gd name="f37" fmla="*/ 640 f30 1"/>
              <a:gd name="f38" fmla="*/ 208 f29 1"/>
              <a:gd name="f39" fmla="*/ 1280 f30 1"/>
              <a:gd name="f40" fmla="*/ 1920 f30 1"/>
              <a:gd name="f41" fmla="*/ 2565 f30 1"/>
              <a:gd name="f42" fmla="*/ 457 f29 1"/>
              <a:gd name="f43" fmla="*/ 3198 f30 1"/>
              <a:gd name="f44" fmla="*/ 228 f29 1"/>
              <a:gd name="f45" fmla="*/ 3838 f30 1"/>
              <a:gd name="f46" fmla="*/ 4478 f30 1"/>
              <a:gd name="f47" fmla="*/ 5111 f30 1"/>
              <a:gd name="f48" fmla="*/ 5753 f30 1"/>
              <a:gd name="f49" fmla="*/ 6395 f30 1"/>
              <a:gd name="f50" fmla="*/ 7035 f30 1"/>
              <a:gd name="f51" fmla="*/ 7678 f30 1"/>
              <a:gd name="f52" fmla="+- f31 0 f1"/>
              <a:gd name="f53" fmla="*/ f34 1 7678"/>
              <a:gd name="f54" fmla="*/ f35 1 457"/>
              <a:gd name="f55" fmla="*/ f36 1 457"/>
              <a:gd name="f56" fmla="*/ f37 1 7678"/>
              <a:gd name="f57" fmla="*/ f38 1 457"/>
              <a:gd name="f58" fmla="*/ f39 1 7678"/>
              <a:gd name="f59" fmla="*/ f40 1 7678"/>
              <a:gd name="f60" fmla="*/ f41 1 7678"/>
              <a:gd name="f61" fmla="*/ f42 1 457"/>
              <a:gd name="f62" fmla="*/ f43 1 7678"/>
              <a:gd name="f63" fmla="*/ f44 1 457"/>
              <a:gd name="f64" fmla="*/ f45 1 7678"/>
              <a:gd name="f65" fmla="*/ f46 1 7678"/>
              <a:gd name="f66" fmla="*/ f47 1 7678"/>
              <a:gd name="f67" fmla="*/ f48 1 7678"/>
              <a:gd name="f68" fmla="*/ f49 1 7678"/>
              <a:gd name="f69" fmla="*/ f50 1 7678"/>
              <a:gd name="f70" fmla="*/ f51 1 7678"/>
              <a:gd name="f71" fmla="*/ 0 1 f32"/>
              <a:gd name="f72" fmla="*/ f26 1 f32"/>
              <a:gd name="f73" fmla="*/ 0 1 f33"/>
              <a:gd name="f74" fmla="*/ f27 1 f33"/>
              <a:gd name="f75" fmla="*/ f53 1 f32"/>
              <a:gd name="f76" fmla="*/ f54 1 f33"/>
              <a:gd name="f77" fmla="*/ f55 1 f33"/>
              <a:gd name="f78" fmla="*/ f56 1 f32"/>
              <a:gd name="f79" fmla="*/ f57 1 f33"/>
              <a:gd name="f80" fmla="*/ f58 1 f32"/>
              <a:gd name="f81" fmla="*/ f59 1 f32"/>
              <a:gd name="f82" fmla="*/ f60 1 f32"/>
              <a:gd name="f83" fmla="*/ f61 1 f33"/>
              <a:gd name="f84" fmla="*/ f62 1 f32"/>
              <a:gd name="f85" fmla="*/ f63 1 f33"/>
              <a:gd name="f86" fmla="*/ f64 1 f32"/>
              <a:gd name="f87" fmla="*/ f65 1 f32"/>
              <a:gd name="f88" fmla="*/ f66 1 f32"/>
              <a:gd name="f89" fmla="*/ f67 1 f32"/>
              <a:gd name="f90" fmla="*/ f68 1 f32"/>
              <a:gd name="f91" fmla="*/ f69 1 f32"/>
              <a:gd name="f92" fmla="*/ f70 1 f32"/>
              <a:gd name="f93" fmla="*/ f71 f23 1"/>
              <a:gd name="f94" fmla="*/ f72 f23 1"/>
              <a:gd name="f95" fmla="*/ f74 f24 1"/>
              <a:gd name="f96" fmla="*/ f73 f24 1"/>
              <a:gd name="f97" fmla="*/ f75 f23 1"/>
              <a:gd name="f98" fmla="*/ f76 f24 1"/>
              <a:gd name="f99" fmla="*/ f77 f24 1"/>
              <a:gd name="f100" fmla="*/ f78 f23 1"/>
              <a:gd name="f101" fmla="*/ f79 f24 1"/>
              <a:gd name="f102" fmla="*/ f80 f23 1"/>
              <a:gd name="f103" fmla="*/ f81 f23 1"/>
              <a:gd name="f104" fmla="*/ f82 f23 1"/>
              <a:gd name="f105" fmla="*/ f83 f24 1"/>
              <a:gd name="f106" fmla="*/ f84 f23 1"/>
              <a:gd name="f107" fmla="*/ f85 f24 1"/>
              <a:gd name="f108" fmla="*/ f86 f23 1"/>
              <a:gd name="f109" fmla="*/ f87 f23 1"/>
              <a:gd name="f110" fmla="*/ f88 f23 1"/>
              <a:gd name="f111" fmla="*/ f89 f23 1"/>
              <a:gd name="f112" fmla="*/ f90 f23 1"/>
              <a:gd name="f113" fmla="*/ f91 f23 1"/>
              <a:gd name="f114" fmla="*/ f92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97" y="f98"/>
              </a:cxn>
              <a:cxn ang="f52">
                <a:pos x="f97" y="f99"/>
              </a:cxn>
              <a:cxn ang="f52">
                <a:pos x="f100" y="f101"/>
              </a:cxn>
              <a:cxn ang="f52">
                <a:pos x="f102" y="f99"/>
              </a:cxn>
              <a:cxn ang="f52">
                <a:pos x="f103" y="f101"/>
              </a:cxn>
              <a:cxn ang="f52">
                <a:pos x="f104" y="f99"/>
              </a:cxn>
              <a:cxn ang="f52">
                <a:pos x="f104" y="f105"/>
              </a:cxn>
              <a:cxn ang="f52">
                <a:pos x="f106" y="f107"/>
              </a:cxn>
              <a:cxn ang="f52">
                <a:pos x="f108" y="f105"/>
              </a:cxn>
              <a:cxn ang="f52">
                <a:pos x="f109" y="f107"/>
              </a:cxn>
              <a:cxn ang="f52">
                <a:pos x="f110" y="f105"/>
              </a:cxn>
              <a:cxn ang="f52">
                <a:pos x="f110" y="f99"/>
              </a:cxn>
              <a:cxn ang="f52">
                <a:pos x="f111" y="f101"/>
              </a:cxn>
              <a:cxn ang="f52">
                <a:pos x="f112" y="f99"/>
              </a:cxn>
              <a:cxn ang="f52">
                <a:pos x="f113" y="f101"/>
              </a:cxn>
              <a:cxn ang="f52">
                <a:pos x="f114" y="f99"/>
              </a:cxn>
              <a:cxn ang="f52">
                <a:pos x="f114" y="f98"/>
              </a:cxn>
              <a:cxn ang="f52">
                <a:pos x="f97" y="f98"/>
              </a:cxn>
            </a:cxnLst>
            <a:rect l="f93" t="f96" r="f94" b="f95"/>
            <a:pathLst>
              <a:path w="7678" h="457">
                <a:moveTo>
                  <a:pt x="f5" y="f5"/>
                </a:moveTo>
                <a:lnTo>
                  <a:pt x="f5" y="f8"/>
                </a:lnTo>
                <a:lnTo>
                  <a:pt x="f9" y="f10"/>
                </a:lnTo>
                <a:lnTo>
                  <a:pt x="f11" y="f8"/>
                </a:lnTo>
                <a:lnTo>
                  <a:pt x="f12" y="f10"/>
                </a:lnTo>
                <a:lnTo>
                  <a:pt x="f13" y="f8"/>
                </a:lnTo>
                <a:lnTo>
                  <a:pt x="f13" y="f7"/>
                </a:lnTo>
                <a:lnTo>
                  <a:pt x="f14" y="f15"/>
                </a:lnTo>
                <a:lnTo>
                  <a:pt x="f16" y="f7"/>
                </a:lnTo>
                <a:lnTo>
                  <a:pt x="f17" y="f15"/>
                </a:lnTo>
                <a:lnTo>
                  <a:pt x="f18" y="f7"/>
                </a:lnTo>
                <a:lnTo>
                  <a:pt x="f18" y="f8"/>
                </a:lnTo>
                <a:lnTo>
                  <a:pt x="f19" y="f10"/>
                </a:lnTo>
                <a:lnTo>
                  <a:pt x="f20" y="f8"/>
                </a:lnTo>
                <a:lnTo>
                  <a:pt x="f21" y="f10"/>
                </a:lnTo>
                <a:lnTo>
                  <a:pt x="f6" y="f8"/>
                </a:lnTo>
                <a:lnTo>
                  <a:pt x="f6" y="f5"/>
                </a:lnTo>
                <a:lnTo>
                  <a:pt x="f5" y="f5"/>
                </a:lnTo>
                <a:close/>
              </a:path>
            </a:pathLst>
          </a:custGeom>
          <a:solidFill>
            <a:srgbClr val="FCBF0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1476390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our columns 2 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5;p28">
            <a:extLst>
              <a:ext uri="{FF2B5EF4-FFF2-40B4-BE49-F238E27FC236}">
                <a16:creationId xmlns:a16="http://schemas.microsoft.com/office/drawing/2014/main" id="{5B07CA1C-8E79-4DAB-9D2B-7661B117100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414384" y="4838136"/>
            <a:ext cx="2527602" cy="1034396"/>
          </a:xfrm>
        </p:spPr>
        <p:txBody>
          <a:bodyPr lIns="91421" tIns="91421" rIns="91421" bIns="91421" anchor="ctr">
            <a:noAutofit/>
          </a:bodyPr>
          <a:lstStyle>
            <a:lvl1pPr marR="48783" algn="r">
              <a:lnSpc>
                <a:spcPct val="100000"/>
              </a:lnSpc>
              <a:spcBef>
                <a:spcPct val="0"/>
              </a:spcBef>
              <a:buNone/>
              <a:defRPr lang="es-PE" sz="2133"/>
            </a:lvl1pPr>
          </a:lstStyle>
          <a:p>
            <a:pPr lvl="0"/>
            <a:endParaRPr lang="es-PE"/>
          </a:p>
        </p:txBody>
      </p:sp>
      <p:sp>
        <p:nvSpPr>
          <p:cNvPr id="3" name="Google Shape;246;p28">
            <a:extLst>
              <a:ext uri="{FF2B5EF4-FFF2-40B4-BE49-F238E27FC236}">
                <a16:creationId xmlns:a16="http://schemas.microsoft.com/office/drawing/2014/main" id="{674EB631-E296-4E93-B66B-A3D09F7D35F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14284" y="2621401"/>
            <a:ext cx="2527602" cy="1034396"/>
          </a:xfrm>
        </p:spPr>
        <p:txBody>
          <a:bodyPr lIns="91421" tIns="91421" rIns="91421" bIns="91421" anchor="ctr">
            <a:noAutofit/>
          </a:bodyPr>
          <a:lstStyle>
            <a:lvl1pPr algn="r">
              <a:lnSpc>
                <a:spcPct val="100000"/>
              </a:lnSpc>
              <a:spcBef>
                <a:spcPct val="0"/>
              </a:spcBef>
              <a:buNone/>
              <a:defRPr lang="es-PE" sz="2133"/>
            </a:lvl1pPr>
          </a:lstStyle>
          <a:p>
            <a:pPr lvl="0"/>
            <a:endParaRPr lang="es-PE"/>
          </a:p>
        </p:txBody>
      </p:sp>
      <p:sp>
        <p:nvSpPr>
          <p:cNvPr id="4" name="Google Shape;247;p28">
            <a:extLst>
              <a:ext uri="{FF2B5EF4-FFF2-40B4-BE49-F238E27FC236}">
                <a16:creationId xmlns:a16="http://schemas.microsoft.com/office/drawing/2014/main" id="{6408600F-A0D1-4442-BA9D-750C7A94EFB6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8250082" y="2621401"/>
            <a:ext cx="2527602" cy="1034396"/>
          </a:xfrm>
        </p:spPr>
        <p:txBody>
          <a:bodyPr lIns="91421" tIns="91421" rIns="91421" bIns="91421" anchor="ctr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lang="es-PE" sz="2133"/>
            </a:lvl1pPr>
          </a:lstStyle>
          <a:p>
            <a:pPr lvl="0"/>
            <a:endParaRPr lang="es-PE"/>
          </a:p>
        </p:txBody>
      </p:sp>
      <p:sp>
        <p:nvSpPr>
          <p:cNvPr id="5" name="Google Shape;248;p28">
            <a:extLst>
              <a:ext uri="{FF2B5EF4-FFF2-40B4-BE49-F238E27FC236}">
                <a16:creationId xmlns:a16="http://schemas.microsoft.com/office/drawing/2014/main" id="{4C88C297-A9E6-4C3B-8E39-91102F76A59E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8250119" y="4838136"/>
            <a:ext cx="2527602" cy="1034396"/>
          </a:xfrm>
        </p:spPr>
        <p:txBody>
          <a:bodyPr lIns="91421" tIns="91421" rIns="91421" bIns="91421" anchor="ctr">
            <a:noAutofit/>
          </a:bodyPr>
          <a:lstStyle>
            <a:lvl1pPr marR="17401">
              <a:lnSpc>
                <a:spcPct val="100000"/>
              </a:lnSpc>
              <a:spcBef>
                <a:spcPct val="0"/>
              </a:spcBef>
              <a:buNone/>
              <a:defRPr lang="es-PE" sz="2133"/>
            </a:lvl1pPr>
          </a:lstStyle>
          <a:p>
            <a:pPr lvl="0"/>
            <a:endParaRPr lang="es-PE"/>
          </a:p>
        </p:txBody>
      </p:sp>
      <p:sp>
        <p:nvSpPr>
          <p:cNvPr id="6" name="Google Shape;249;p28">
            <a:extLst>
              <a:ext uri="{FF2B5EF4-FFF2-40B4-BE49-F238E27FC236}">
                <a16:creationId xmlns:a16="http://schemas.microsoft.com/office/drawing/2014/main" id="{117FFE5D-635B-47A1-80C5-3A7EE7E35A58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1414284" y="4360133"/>
            <a:ext cx="2527602" cy="391600"/>
          </a:xfrm>
        </p:spPr>
        <p:txBody>
          <a:bodyPr lIns="91421" tIns="91421" rIns="91421" bIns="91421" anchor="ctr">
            <a:noAutofit/>
          </a:bodyPr>
          <a:lstStyle>
            <a:lvl1pPr algn="r">
              <a:spcBef>
                <a:spcPct val="0"/>
              </a:spcBef>
              <a:buNone/>
              <a:defRPr lang="es-PE" sz="3200">
                <a:latin typeface="Rakkas"/>
                <a:ea typeface="Rakkas"/>
                <a:cs typeface="Rakkas"/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250;p28">
            <a:extLst>
              <a:ext uri="{FF2B5EF4-FFF2-40B4-BE49-F238E27FC236}">
                <a16:creationId xmlns:a16="http://schemas.microsoft.com/office/drawing/2014/main" id="{48E925AC-4DFD-46ED-BFC2-14151C66B832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1414320" y="2149736"/>
            <a:ext cx="2527602" cy="391600"/>
          </a:xfrm>
        </p:spPr>
        <p:txBody>
          <a:bodyPr lIns="91421" tIns="91421" rIns="91421" bIns="91421" anchor="ctr">
            <a:noAutofit/>
          </a:bodyPr>
          <a:lstStyle>
            <a:lvl1pPr algn="r">
              <a:spcBef>
                <a:spcPct val="0"/>
              </a:spcBef>
              <a:buNone/>
              <a:defRPr lang="es-PE" sz="3200">
                <a:latin typeface="Rakkas"/>
                <a:ea typeface="Rakkas"/>
                <a:cs typeface="Rakkas"/>
              </a:defRPr>
            </a:lvl1pPr>
          </a:lstStyle>
          <a:p>
            <a:pPr lvl="0"/>
            <a:endParaRPr lang="es-PE"/>
          </a:p>
        </p:txBody>
      </p:sp>
      <p:sp>
        <p:nvSpPr>
          <p:cNvPr id="8" name="Google Shape;251;p28">
            <a:extLst>
              <a:ext uri="{FF2B5EF4-FFF2-40B4-BE49-F238E27FC236}">
                <a16:creationId xmlns:a16="http://schemas.microsoft.com/office/drawing/2014/main" id="{31CE15E3-5A44-4FF0-BD8C-3A3C3FD3F2A4}"/>
              </a:ext>
            </a:extLst>
          </p:cNvPr>
          <p:cNvSpPr txBox="1">
            <a:spLocks noGrp="1"/>
          </p:cNvSpPr>
          <p:nvPr>
            <p:ph type="subTitle" idx="6"/>
          </p:nvPr>
        </p:nvSpPr>
        <p:spPr>
          <a:xfrm>
            <a:off x="8250055" y="2149736"/>
            <a:ext cx="2527602" cy="391600"/>
          </a:xfrm>
        </p:spPr>
        <p:txBody>
          <a:bodyPr lIns="91421" tIns="91421" rIns="91421" bIns="91421" anchor="ctr">
            <a:noAutofit/>
          </a:bodyPr>
          <a:lstStyle>
            <a:lvl1pPr>
              <a:spcBef>
                <a:spcPct val="0"/>
              </a:spcBef>
              <a:buNone/>
              <a:defRPr lang="es-PE" sz="3200">
                <a:latin typeface="Rakkas"/>
                <a:ea typeface="Rakkas"/>
                <a:cs typeface="Rakkas"/>
              </a:defRPr>
            </a:lvl1pPr>
          </a:lstStyle>
          <a:p>
            <a:pPr lvl="0"/>
            <a:endParaRPr lang="es-PE"/>
          </a:p>
        </p:txBody>
      </p:sp>
      <p:sp>
        <p:nvSpPr>
          <p:cNvPr id="9" name="Google Shape;252;p28">
            <a:extLst>
              <a:ext uri="{FF2B5EF4-FFF2-40B4-BE49-F238E27FC236}">
                <a16:creationId xmlns:a16="http://schemas.microsoft.com/office/drawing/2014/main" id="{21C3057A-361E-4636-948B-3515E196CD02}"/>
              </a:ext>
            </a:extLst>
          </p:cNvPr>
          <p:cNvSpPr txBox="1">
            <a:spLocks noGrp="1"/>
          </p:cNvSpPr>
          <p:nvPr>
            <p:ph type="subTitle" idx="7"/>
          </p:nvPr>
        </p:nvSpPr>
        <p:spPr>
          <a:xfrm>
            <a:off x="8250018" y="4360133"/>
            <a:ext cx="2527602" cy="391600"/>
          </a:xfrm>
        </p:spPr>
        <p:txBody>
          <a:bodyPr lIns="91421" tIns="91421" rIns="91421" bIns="91421" anchor="ctr">
            <a:noAutofit/>
          </a:bodyPr>
          <a:lstStyle>
            <a:lvl1pPr>
              <a:spcBef>
                <a:spcPct val="0"/>
              </a:spcBef>
              <a:buNone/>
              <a:defRPr lang="es-PE" sz="3200">
                <a:latin typeface="Rakkas"/>
                <a:ea typeface="Rakkas"/>
                <a:cs typeface="Rakkas"/>
              </a:defRPr>
            </a:lvl1pPr>
          </a:lstStyle>
          <a:p>
            <a:pPr lvl="0"/>
            <a:endParaRPr lang="es-PE"/>
          </a:p>
        </p:txBody>
      </p:sp>
      <p:sp>
        <p:nvSpPr>
          <p:cNvPr id="10" name="Google Shape;255;p28">
            <a:extLst>
              <a:ext uri="{FF2B5EF4-FFF2-40B4-BE49-F238E27FC236}">
                <a16:creationId xmlns:a16="http://schemas.microsoft.com/office/drawing/2014/main" id="{71752F2C-4BC1-4CF9-A077-3072680B2E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7998" y="719331"/>
            <a:ext cx="10275999" cy="480800"/>
          </a:xfrm>
        </p:spPr>
        <p:txBody>
          <a:bodyPr lIns="91421" tIns="91421" rIns="91421" bIns="91421" anchorCtr="1">
            <a:noAutofit/>
          </a:bodyPr>
          <a:lstStyle>
            <a:lvl1pPr algn="ctr">
              <a:defRPr lang="es-PE" sz="4267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525597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;p11">
            <a:extLst>
              <a:ext uri="{FF2B5EF4-FFF2-40B4-BE49-F238E27FC236}">
                <a16:creationId xmlns:a16="http://schemas.microsoft.com/office/drawing/2014/main" id="{61C071EC-EB08-41C2-83F4-E1A28CE763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59801" y="2160334"/>
            <a:ext cx="9028401" cy="1525996"/>
          </a:xfrm>
        </p:spPr>
        <p:txBody>
          <a:bodyPr lIns="91421" tIns="91421" rIns="91421" bIns="91421" anchor="b" anchorCtr="1"/>
          <a:lstStyle>
            <a:lvl1pPr algn="ctr">
              <a:defRPr lang="es-PE" sz="96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3" name="Google Shape;80;p11">
            <a:extLst>
              <a:ext uri="{FF2B5EF4-FFF2-40B4-BE49-F238E27FC236}">
                <a16:creationId xmlns:a16="http://schemas.microsoft.com/office/drawing/2014/main" id="{C272053F-ACE1-443B-92BA-992078AD86B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214301" y="3895417"/>
            <a:ext cx="7647200" cy="586002"/>
          </a:xfrm>
        </p:spPr>
        <p:txBody>
          <a:bodyPr lIns="91421" tIns="91421" rIns="91421" bIns="91421" anchorCtr="1">
            <a:noAutofit/>
          </a:bodyPr>
          <a:lstStyle>
            <a:lvl1pPr algn="ctr">
              <a:spcBef>
                <a:spcPct val="0"/>
              </a:spcBef>
              <a:buNone/>
              <a:defRPr lang="es-PE" sz="2667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3956886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2F51157-0A33-420C-B1D4-98BB80025A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2BD17B-0BFE-4EE6-BD7E-32DEFF4275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EB9F9A-BB81-478F-9052-F02E67C83CA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MX" sz="1200" b="0" i="0" u="none" strike="noStrike" kern="1200" cap="none" spc="0" baseline="0">
                <a:solidFill>
                  <a:srgbClr val="898989"/>
                </a:solidFill>
                <a:uFillTx/>
                <a:latin typeface="Calibri" panose="020F0502020204030204"/>
              </a:defRPr>
            </a:lvl1pPr>
          </a:lstStyle>
          <a:p>
            <a:pPr lvl="0"/>
            <a:fld id="{46986321-30C2-4692-984F-2D95E4FD0D4A}" type="datetime1">
              <a:rPr lang="es-MX"/>
              <a:pPr lvl="0"/>
              <a:t>19/08/2023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93EC60-1BF4-49D9-8B47-86F5993DFF3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MX" sz="1200" b="0" i="0" u="none" strike="noStrike" kern="1200" cap="none" spc="0" baseline="0">
                <a:solidFill>
                  <a:srgbClr val="898989"/>
                </a:solidFill>
                <a:uFillTx/>
                <a:latin typeface="Calibri" panose="020F0502020204030204"/>
              </a:defRPr>
            </a:lvl1pPr>
          </a:lstStyle>
          <a:p>
            <a:pPr lvl="0"/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09B93C-0FE1-49ED-AE4B-252E5FF7053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MX" sz="1200" b="0" i="0" u="none" strike="noStrike" kern="1200" cap="none" spc="0" baseline="0">
                <a:solidFill>
                  <a:srgbClr val="898989"/>
                </a:solidFill>
                <a:uFillTx/>
                <a:latin typeface="Calibri" panose="020F0502020204030204"/>
              </a:defRPr>
            </a:lvl1pPr>
          </a:lstStyle>
          <a:p>
            <a:pPr lvl="0"/>
            <a:fld id="{35D9DBE6-D4BB-433E-9E2E-5D64D49E15F6}" type="slidenum"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80" r:id="rId7"/>
    <p:sldLayoutId id="2147483682" r:id="rId8"/>
    <p:sldLayoutId id="2147483683" r:id="rId9"/>
    <p:sldLayoutId id="2147483686" r:id="rId10"/>
    <p:sldLayoutId id="2147483687" r:id="rId11"/>
    <p:sldLayoutId id="2147483690" r:id="rId12"/>
    <p:sldLayoutId id="2147483691" r:id="rId13"/>
    <p:sldLayoutId id="2147483692" r:id="rId14"/>
    <p:sldLayoutId id="2147483693" r:id="rId15"/>
  </p:sldLayoutIdLst>
  <p:transition/>
  <p:txStyles>
    <p:titleStyle>
      <a:lvl1pPr marL="0" marR="0" lvl="0" indent="0" algn="l" defTabSz="914400" rtl="0" fontAlgn="auto" hangingPunct="1">
        <a:lnSpc>
          <a:spcPct val="90000"/>
        </a:lnSpc>
        <a:spcBef>
          <a:spcPct val="0"/>
        </a:spcBef>
        <a:spcAft>
          <a:spcPct val="0"/>
        </a:spcAft>
        <a:buNone/>
        <a:defRPr lang="es-ES" sz="4400" b="0" i="0" u="none" strike="noStrike" kern="1200" cap="none" spc="0" baseline="0">
          <a:solidFill>
            <a:srgbClr val="000000"/>
          </a:solidFill>
          <a:uFillTx/>
          <a:latin typeface="Calibri Light" panose="020F0302020204030204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ct val="0"/>
        </a:spcAft>
        <a:buSzTx/>
        <a:buFont typeface="Arial" pitchFamily="34"/>
        <a:buChar char="•"/>
        <a:defRPr lang="es-ES" sz="2800" b="0" i="0" u="none" strike="noStrike" kern="1200" cap="none" spc="0" baseline="0">
          <a:solidFill>
            <a:srgbClr val="000000"/>
          </a:solidFill>
          <a:uFillTx/>
          <a:latin typeface="Calibri" panose="020F0502020204030204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ct val="0"/>
        </a:spcAft>
        <a:buSzTx/>
        <a:buFont typeface="Arial" pitchFamily="34"/>
        <a:buChar char="•"/>
        <a:defRPr lang="es-ES" sz="2400" b="0" i="0" u="none" strike="noStrike" kern="1200" cap="none" spc="0" baseline="0">
          <a:solidFill>
            <a:srgbClr val="000000"/>
          </a:solidFill>
          <a:uFillTx/>
          <a:latin typeface="Calibri" panose="020F0502020204030204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ct val="0"/>
        </a:spcAft>
        <a:buSzTx/>
        <a:buFont typeface="Arial" pitchFamily="34"/>
        <a:buChar char="•"/>
        <a:defRPr lang="es-ES" sz="2000" b="0" i="0" u="none" strike="noStrike" kern="1200" cap="none" spc="0" baseline="0">
          <a:solidFill>
            <a:srgbClr val="000000"/>
          </a:solidFill>
          <a:uFillTx/>
          <a:latin typeface="Calibri" panose="020F0502020204030204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ct val="0"/>
        </a:spcAft>
        <a:buSzTx/>
        <a:buFont typeface="Arial" pitchFamily="34"/>
        <a:buChar char="•"/>
        <a:defRPr lang="es-ES" sz="1800" b="0" i="0" u="none" strike="noStrike" kern="1200" cap="none" spc="0" baseline="0">
          <a:solidFill>
            <a:srgbClr val="000000"/>
          </a:solidFill>
          <a:uFillTx/>
          <a:latin typeface="Calibri" panose="020F0502020204030204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ct val="0"/>
        </a:spcAft>
        <a:buSzTx/>
        <a:buFont typeface="Arial" pitchFamily="34"/>
        <a:buChar char="•"/>
        <a:defRPr lang="es-ES" sz="1800" b="0" i="0" u="none" strike="noStrike" kern="1200" cap="none" spc="0" baseline="0">
          <a:solidFill>
            <a:srgbClr val="000000"/>
          </a:solidFill>
          <a:uFillTx/>
          <a:latin typeface="Calibri" panose="020F050202020403020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8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40.png"/><Relationship Id="rId10" Type="http://schemas.openxmlformats.org/officeDocument/2006/relationships/image" Target="../media/image19.png"/><Relationship Id="rId4" Type="http://schemas.openxmlformats.org/officeDocument/2006/relationships/image" Target="../media/image37.png"/><Relationship Id="rId9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1">
            <a:extLst>
              <a:ext uri="{FF2B5EF4-FFF2-40B4-BE49-F238E27FC236}">
                <a16:creationId xmlns:a16="http://schemas.microsoft.com/office/drawing/2014/main" id="{A2351A51-AACE-40F3-BDA8-57476EBD3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28"/>
            <a:ext cx="12191996" cy="672035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Marcador de posición de imagen 8">
            <a:extLst>
              <a:ext uri="{FF2B5EF4-FFF2-40B4-BE49-F238E27FC236}">
                <a16:creationId xmlns:a16="http://schemas.microsoft.com/office/drawing/2014/main" id="{510C0100-8F22-478C-BF9A-7EC3719DF479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alphaModFix amt="62000"/>
          </a:blip>
          <a:srcRect r="-18504"/>
          <a:stretch>
            <a:fillRect/>
          </a:stretch>
        </p:blipFill>
        <p:spPr>
          <a:xfrm>
            <a:off x="0" y="-25402"/>
            <a:ext cx="10910885" cy="6909709"/>
          </a:xfrm>
          <a:solidFill>
            <a:srgbClr val="F2F2F2"/>
          </a:solidFill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57AABA53-280E-4A51-83A5-FBAD11B9B50A}"/>
              </a:ext>
            </a:extLst>
          </p:cNvPr>
          <p:cNvSpPr/>
          <p:nvPr/>
        </p:nvSpPr>
        <p:spPr>
          <a:xfrm>
            <a:off x="5695953" y="-12701"/>
            <a:ext cx="6496053" cy="688430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496050"/>
              <a:gd name="f7" fmla="val 6884307"/>
              <a:gd name="f8" fmla="val 3352800"/>
              <a:gd name="f9" fmla="val 3003550"/>
              <a:gd name="f10" fmla="val 6489700"/>
              <a:gd name="f11" fmla="val 6493933"/>
              <a:gd name="f12" fmla="val 2286000"/>
              <a:gd name="f13" fmla="val 6491817"/>
              <a:gd name="f14" fmla="val 4584699"/>
              <a:gd name="f15" fmla="val 6870699"/>
              <a:gd name="f16" fmla="val 1132114"/>
              <a:gd name="f17" fmla="val 6394449"/>
              <a:gd name="f18" fmla="+- 0 0 -90"/>
              <a:gd name="f19" fmla="*/ f3 1 6496050"/>
              <a:gd name="f20" fmla="*/ f4 1 6884307"/>
              <a:gd name="f21" fmla="val f5"/>
              <a:gd name="f22" fmla="val f6"/>
              <a:gd name="f23" fmla="val f7"/>
              <a:gd name="f24" fmla="*/ f18 f0 1"/>
              <a:gd name="f25" fmla="+- f23 0 f21"/>
              <a:gd name="f26" fmla="+- f22 0 f21"/>
              <a:gd name="f27" fmla="*/ f24 1 f2"/>
              <a:gd name="f28" fmla="*/ f26 1 6496050"/>
              <a:gd name="f29" fmla="*/ f25 1 6884307"/>
              <a:gd name="f30" fmla="*/ 3352800 f26 1"/>
              <a:gd name="f31" fmla="*/ 3003550 f25 1"/>
              <a:gd name="f32" fmla="*/ 6489700 f26 1"/>
              <a:gd name="f33" fmla="*/ 0 f25 1"/>
              <a:gd name="f34" fmla="*/ 6496050 f26 1"/>
              <a:gd name="f35" fmla="*/ 6870699 f25 1"/>
              <a:gd name="f36" fmla="*/ 1132114 f26 1"/>
              <a:gd name="f37" fmla="*/ 6884307 f25 1"/>
              <a:gd name="f38" fmla="*/ 0 f26 1"/>
              <a:gd name="f39" fmla="*/ 6394449 f25 1"/>
              <a:gd name="f40" fmla="+- f27 0 f1"/>
              <a:gd name="f41" fmla="*/ f30 1 6496050"/>
              <a:gd name="f42" fmla="*/ f31 1 6884307"/>
              <a:gd name="f43" fmla="*/ f32 1 6496050"/>
              <a:gd name="f44" fmla="*/ f33 1 6884307"/>
              <a:gd name="f45" fmla="*/ f34 1 6496050"/>
              <a:gd name="f46" fmla="*/ f35 1 6884307"/>
              <a:gd name="f47" fmla="*/ f36 1 6496050"/>
              <a:gd name="f48" fmla="*/ f37 1 6884307"/>
              <a:gd name="f49" fmla="*/ f38 1 6496050"/>
              <a:gd name="f50" fmla="*/ f39 1 6884307"/>
              <a:gd name="f51" fmla="*/ f21 1 f28"/>
              <a:gd name="f52" fmla="*/ f22 1 f28"/>
              <a:gd name="f53" fmla="*/ f21 1 f29"/>
              <a:gd name="f54" fmla="*/ f23 1 f29"/>
              <a:gd name="f55" fmla="*/ f41 1 f28"/>
              <a:gd name="f56" fmla="*/ f42 1 f29"/>
              <a:gd name="f57" fmla="*/ f43 1 f28"/>
              <a:gd name="f58" fmla="*/ f44 1 f29"/>
              <a:gd name="f59" fmla="*/ f45 1 f28"/>
              <a:gd name="f60" fmla="*/ f46 1 f29"/>
              <a:gd name="f61" fmla="*/ f47 1 f28"/>
              <a:gd name="f62" fmla="*/ f48 1 f29"/>
              <a:gd name="f63" fmla="*/ f49 1 f28"/>
              <a:gd name="f64" fmla="*/ f50 1 f29"/>
              <a:gd name="f65" fmla="*/ f51 f19 1"/>
              <a:gd name="f66" fmla="*/ f52 f19 1"/>
              <a:gd name="f67" fmla="*/ f54 f20 1"/>
              <a:gd name="f68" fmla="*/ f53 f20 1"/>
              <a:gd name="f69" fmla="*/ f55 f19 1"/>
              <a:gd name="f70" fmla="*/ f56 f20 1"/>
              <a:gd name="f71" fmla="*/ f57 f19 1"/>
              <a:gd name="f72" fmla="*/ f58 f20 1"/>
              <a:gd name="f73" fmla="*/ f59 f19 1"/>
              <a:gd name="f74" fmla="*/ f60 f20 1"/>
              <a:gd name="f75" fmla="*/ f61 f19 1"/>
              <a:gd name="f76" fmla="*/ f62 f20 1"/>
              <a:gd name="f77" fmla="*/ f63 f19 1"/>
              <a:gd name="f78" fmla="*/ f64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69" y="f70"/>
              </a:cxn>
              <a:cxn ang="f40">
                <a:pos x="f71" y="f72"/>
              </a:cxn>
              <a:cxn ang="f40">
                <a:pos x="f73" y="f74"/>
              </a:cxn>
              <a:cxn ang="f40">
                <a:pos x="f75" y="f76"/>
              </a:cxn>
              <a:cxn ang="f40">
                <a:pos x="f77" y="f78"/>
              </a:cxn>
              <a:cxn ang="f40">
                <a:pos x="f69" y="f70"/>
              </a:cxn>
            </a:cxnLst>
            <a:rect l="f65" t="f68" r="f66" b="f67"/>
            <a:pathLst>
              <a:path w="6496050" h="6884307">
                <a:moveTo>
                  <a:pt x="f8" y="f9"/>
                </a:moveTo>
                <a:lnTo>
                  <a:pt x="f10" y="f5"/>
                </a:lnTo>
                <a:cubicBezTo>
                  <a:pt x="f11" y="f12"/>
                  <a:pt x="f13" y="f14"/>
                  <a:pt x="f6" y="f15"/>
                </a:cubicBezTo>
                <a:lnTo>
                  <a:pt x="f16" y="f7"/>
                </a:lnTo>
                <a:lnTo>
                  <a:pt x="f5" y="f17"/>
                </a:lnTo>
                <a:lnTo>
                  <a:pt x="f8" y="f9"/>
                </a:lnTo>
                <a:close/>
              </a:path>
            </a:pathLst>
          </a:custGeom>
          <a:gradFill>
            <a:gsLst>
              <a:gs pos="0">
                <a:srgbClr val="D65F03"/>
              </a:gs>
              <a:gs pos="100000">
                <a:srgbClr val="FDC209">
                  <a:alpha val="64000"/>
                </a:srgbClr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5983508-8D3A-4EC6-942D-93B8C3B5D9E3}"/>
              </a:ext>
            </a:extLst>
          </p:cNvPr>
          <p:cNvSpPr/>
          <p:nvPr/>
        </p:nvSpPr>
        <p:spPr>
          <a:xfrm rot="2676733">
            <a:off x="8541370" y="-991311"/>
            <a:ext cx="514679" cy="58832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14679"/>
              <a:gd name="f7" fmla="val 5883241"/>
              <a:gd name="f8" fmla="val 455834"/>
              <a:gd name="f9" fmla="val 452990"/>
              <a:gd name="f10" fmla="val 5411147"/>
              <a:gd name="f11" fmla="+- 0 0 -90"/>
              <a:gd name="f12" fmla="*/ f3 1 514679"/>
              <a:gd name="f13" fmla="*/ f4 1 5883241"/>
              <a:gd name="f14" fmla="val f5"/>
              <a:gd name="f15" fmla="val f6"/>
              <a:gd name="f16" fmla="val f7"/>
              <a:gd name="f17" fmla="*/ f11 f0 1"/>
              <a:gd name="f18" fmla="+- f16 0 f14"/>
              <a:gd name="f19" fmla="+- f15 0 f14"/>
              <a:gd name="f20" fmla="*/ f17 1 f2"/>
              <a:gd name="f21" fmla="*/ f19 1 514679"/>
              <a:gd name="f22" fmla="*/ f18 1 5883241"/>
              <a:gd name="f23" fmla="*/ 0 f19 1"/>
              <a:gd name="f24" fmla="*/ 455834 f18 1"/>
              <a:gd name="f25" fmla="*/ 452990 f19 1"/>
              <a:gd name="f26" fmla="*/ 0 f18 1"/>
              <a:gd name="f27" fmla="*/ 514679 f19 1"/>
              <a:gd name="f28" fmla="*/ 5411147 f18 1"/>
              <a:gd name="f29" fmla="*/ 5883241 f18 1"/>
              <a:gd name="f30" fmla="+- f20 0 f1"/>
              <a:gd name="f31" fmla="*/ f23 1 514679"/>
              <a:gd name="f32" fmla="*/ f24 1 5883241"/>
              <a:gd name="f33" fmla="*/ f25 1 514679"/>
              <a:gd name="f34" fmla="*/ f26 1 5883241"/>
              <a:gd name="f35" fmla="*/ f27 1 514679"/>
              <a:gd name="f36" fmla="*/ f28 1 5883241"/>
              <a:gd name="f37" fmla="*/ f29 1 5883241"/>
              <a:gd name="f38" fmla="*/ f14 1 f21"/>
              <a:gd name="f39" fmla="*/ f15 1 f21"/>
              <a:gd name="f40" fmla="*/ f14 1 f22"/>
              <a:gd name="f41" fmla="*/ f16 1 f22"/>
              <a:gd name="f42" fmla="*/ f31 1 f21"/>
              <a:gd name="f43" fmla="*/ f32 1 f22"/>
              <a:gd name="f44" fmla="*/ f33 1 f21"/>
              <a:gd name="f45" fmla="*/ f34 1 f22"/>
              <a:gd name="f46" fmla="*/ f35 1 f21"/>
              <a:gd name="f47" fmla="*/ f36 1 f22"/>
              <a:gd name="f48" fmla="*/ f37 1 f22"/>
              <a:gd name="f49" fmla="*/ f38 f12 1"/>
              <a:gd name="f50" fmla="*/ f39 f12 1"/>
              <a:gd name="f51" fmla="*/ f41 f13 1"/>
              <a:gd name="f52" fmla="*/ f40 f13 1"/>
              <a:gd name="f53" fmla="*/ f42 f12 1"/>
              <a:gd name="f54" fmla="*/ f43 f13 1"/>
              <a:gd name="f55" fmla="*/ f44 f12 1"/>
              <a:gd name="f56" fmla="*/ f45 f13 1"/>
              <a:gd name="f57" fmla="*/ f46 f12 1"/>
              <a:gd name="f58" fmla="*/ f47 f13 1"/>
              <a:gd name="f59" fmla="*/ f48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54"/>
              </a:cxn>
              <a:cxn ang="f30">
                <a:pos x="f55" y="f56"/>
              </a:cxn>
              <a:cxn ang="f30">
                <a:pos x="f57" y="f58"/>
              </a:cxn>
              <a:cxn ang="f30">
                <a:pos x="f53" y="f59"/>
              </a:cxn>
              <a:cxn ang="f30">
                <a:pos x="f53" y="f54"/>
              </a:cxn>
            </a:cxnLst>
            <a:rect l="f49" t="f52" r="f50" b="f51"/>
            <a:pathLst>
              <a:path w="514679" h="5883241">
                <a:moveTo>
                  <a:pt x="f5" y="f8"/>
                </a:moveTo>
                <a:lnTo>
                  <a:pt x="f9" y="f5"/>
                </a:lnTo>
                <a:lnTo>
                  <a:pt x="f6" y="f10"/>
                </a:lnTo>
                <a:lnTo>
                  <a:pt x="f5" y="f7"/>
                </a:lnTo>
                <a:lnTo>
                  <a:pt x="f5" y="f8"/>
                </a:lnTo>
                <a:close/>
              </a:path>
            </a:pathLst>
          </a:custGeom>
          <a:gradFill>
            <a:gsLst>
              <a:gs pos="0">
                <a:srgbClr val="FDC209"/>
              </a:gs>
              <a:gs pos="100000">
                <a:srgbClr val="FDC209">
                  <a:alpha val="64000"/>
                </a:srgbClr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5736D2A-5ABA-448B-B4F5-932B3E8F67EF}"/>
              </a:ext>
            </a:extLst>
          </p:cNvPr>
          <p:cNvSpPr/>
          <p:nvPr/>
        </p:nvSpPr>
        <p:spPr>
          <a:xfrm>
            <a:off x="6197656" y="767638"/>
            <a:ext cx="6019065" cy="611666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302246"/>
              <a:gd name="f7" fmla="val 6404444"/>
              <a:gd name="f8" fmla="val 6088959"/>
              <a:gd name="f9" fmla="val 6271852"/>
              <a:gd name="f10" fmla="val 3993921"/>
              <a:gd name="f11" fmla="val 3460305"/>
              <a:gd name="f12" fmla="val 6392950"/>
              <a:gd name="f13" fmla="val 684142"/>
              <a:gd name="f14" fmla="+- 0 0 -90"/>
              <a:gd name="f15" fmla="*/ f3 1 6302246"/>
              <a:gd name="f16" fmla="*/ f4 1 6404444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6302246"/>
              <a:gd name="f25" fmla="*/ f21 1 6404444"/>
              <a:gd name="f26" fmla="*/ 0 f22 1"/>
              <a:gd name="f27" fmla="*/ 6088959 f21 1"/>
              <a:gd name="f28" fmla="*/ 6271852 f22 1"/>
              <a:gd name="f29" fmla="*/ 0 f21 1"/>
              <a:gd name="f30" fmla="*/ 6302246 f22 1"/>
              <a:gd name="f31" fmla="*/ 3993921 f21 1"/>
              <a:gd name="f32" fmla="*/ 3460305 f22 1"/>
              <a:gd name="f33" fmla="*/ 6392950 f21 1"/>
              <a:gd name="f34" fmla="*/ 684142 f22 1"/>
              <a:gd name="f35" fmla="*/ 6404444 f21 1"/>
              <a:gd name="f36" fmla="+- f23 0 f1"/>
              <a:gd name="f37" fmla="*/ f26 1 6302246"/>
              <a:gd name="f38" fmla="*/ f27 1 6404444"/>
              <a:gd name="f39" fmla="*/ f28 1 6302246"/>
              <a:gd name="f40" fmla="*/ f29 1 6404444"/>
              <a:gd name="f41" fmla="*/ f30 1 6302246"/>
              <a:gd name="f42" fmla="*/ f31 1 6404444"/>
              <a:gd name="f43" fmla="*/ f32 1 6302246"/>
              <a:gd name="f44" fmla="*/ f33 1 6404444"/>
              <a:gd name="f45" fmla="*/ f34 1 6302246"/>
              <a:gd name="f46" fmla="*/ f35 1 6404444"/>
              <a:gd name="f47" fmla="*/ f17 1 f24"/>
              <a:gd name="f48" fmla="*/ f18 1 f24"/>
              <a:gd name="f49" fmla="*/ f17 1 f25"/>
              <a:gd name="f50" fmla="*/ f19 1 f25"/>
              <a:gd name="f51" fmla="*/ f37 1 f24"/>
              <a:gd name="f52" fmla="*/ f38 1 f25"/>
              <a:gd name="f53" fmla="*/ f39 1 f24"/>
              <a:gd name="f54" fmla="*/ f40 1 f25"/>
              <a:gd name="f55" fmla="*/ f41 1 f24"/>
              <a:gd name="f56" fmla="*/ f42 1 f25"/>
              <a:gd name="f57" fmla="*/ f43 1 f24"/>
              <a:gd name="f58" fmla="*/ f44 1 f25"/>
              <a:gd name="f59" fmla="*/ f45 1 f24"/>
              <a:gd name="f60" fmla="*/ f46 1 f25"/>
              <a:gd name="f61" fmla="*/ f47 f15 1"/>
              <a:gd name="f62" fmla="*/ f48 f15 1"/>
              <a:gd name="f63" fmla="*/ f50 f16 1"/>
              <a:gd name="f64" fmla="*/ f49 f16 1"/>
              <a:gd name="f65" fmla="*/ f51 f15 1"/>
              <a:gd name="f66" fmla="*/ f52 f16 1"/>
              <a:gd name="f67" fmla="*/ f53 f15 1"/>
              <a:gd name="f68" fmla="*/ f54 f16 1"/>
              <a:gd name="f69" fmla="*/ f55 f15 1"/>
              <a:gd name="f70" fmla="*/ f56 f16 1"/>
              <a:gd name="f71" fmla="*/ f57 f15 1"/>
              <a:gd name="f72" fmla="*/ f58 f16 1"/>
              <a:gd name="f73" fmla="*/ f59 f15 1"/>
              <a:gd name="f74" fmla="*/ f60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65" y="f66"/>
              </a:cxn>
              <a:cxn ang="f36">
                <a:pos x="f67" y="f68"/>
              </a:cxn>
              <a:cxn ang="f36">
                <a:pos x="f69" y="f70"/>
              </a:cxn>
              <a:cxn ang="f36">
                <a:pos x="f71" y="f72"/>
              </a:cxn>
              <a:cxn ang="f36">
                <a:pos x="f73" y="f74"/>
              </a:cxn>
              <a:cxn ang="f36">
                <a:pos x="f65" y="f66"/>
              </a:cxn>
            </a:cxnLst>
            <a:rect l="f61" t="f64" r="f62" b="f63"/>
            <a:pathLst>
              <a:path w="6302246" h="6404444">
                <a:moveTo>
                  <a:pt x="f5" y="f8"/>
                </a:moveTo>
                <a:lnTo>
                  <a:pt x="f9" y="f5"/>
                </a:lnTo>
                <a:lnTo>
                  <a:pt x="f6" y="f10"/>
                </a:lnTo>
                <a:lnTo>
                  <a:pt x="f11" y="f12"/>
                </a:lnTo>
                <a:lnTo>
                  <a:pt x="f13" y="f7"/>
                </a:lnTo>
                <a:lnTo>
                  <a:pt x="f5" y="f8"/>
                </a:lnTo>
                <a:close/>
              </a:path>
            </a:pathLst>
          </a:custGeom>
          <a:solidFill>
            <a:srgbClr val="D65F03">
              <a:alpha val="6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1405764D-C46E-4E5A-A496-EBADAB9264E6}"/>
              </a:ext>
            </a:extLst>
          </p:cNvPr>
          <p:cNvSpPr/>
          <p:nvPr/>
        </p:nvSpPr>
        <p:spPr>
          <a:xfrm rot="2676733">
            <a:off x="8060299" y="-755496"/>
            <a:ext cx="377793" cy="431851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14679"/>
              <a:gd name="f7" fmla="val 5883241"/>
              <a:gd name="f8" fmla="val 455834"/>
              <a:gd name="f9" fmla="val 452990"/>
              <a:gd name="f10" fmla="val 5411147"/>
              <a:gd name="f11" fmla="+- 0 0 -90"/>
              <a:gd name="f12" fmla="*/ f3 1 514679"/>
              <a:gd name="f13" fmla="*/ f4 1 5883241"/>
              <a:gd name="f14" fmla="val f5"/>
              <a:gd name="f15" fmla="val f6"/>
              <a:gd name="f16" fmla="val f7"/>
              <a:gd name="f17" fmla="*/ f11 f0 1"/>
              <a:gd name="f18" fmla="+- f16 0 f14"/>
              <a:gd name="f19" fmla="+- f15 0 f14"/>
              <a:gd name="f20" fmla="*/ f17 1 f2"/>
              <a:gd name="f21" fmla="*/ f19 1 514679"/>
              <a:gd name="f22" fmla="*/ f18 1 5883241"/>
              <a:gd name="f23" fmla="*/ 0 f19 1"/>
              <a:gd name="f24" fmla="*/ 455834 f18 1"/>
              <a:gd name="f25" fmla="*/ 452990 f19 1"/>
              <a:gd name="f26" fmla="*/ 0 f18 1"/>
              <a:gd name="f27" fmla="*/ 514679 f19 1"/>
              <a:gd name="f28" fmla="*/ 5411147 f18 1"/>
              <a:gd name="f29" fmla="*/ 5883241 f18 1"/>
              <a:gd name="f30" fmla="+- f20 0 f1"/>
              <a:gd name="f31" fmla="*/ f23 1 514679"/>
              <a:gd name="f32" fmla="*/ f24 1 5883241"/>
              <a:gd name="f33" fmla="*/ f25 1 514679"/>
              <a:gd name="f34" fmla="*/ f26 1 5883241"/>
              <a:gd name="f35" fmla="*/ f27 1 514679"/>
              <a:gd name="f36" fmla="*/ f28 1 5883241"/>
              <a:gd name="f37" fmla="*/ f29 1 5883241"/>
              <a:gd name="f38" fmla="*/ f14 1 f21"/>
              <a:gd name="f39" fmla="*/ f15 1 f21"/>
              <a:gd name="f40" fmla="*/ f14 1 f22"/>
              <a:gd name="f41" fmla="*/ f16 1 f22"/>
              <a:gd name="f42" fmla="*/ f31 1 f21"/>
              <a:gd name="f43" fmla="*/ f32 1 f22"/>
              <a:gd name="f44" fmla="*/ f33 1 f21"/>
              <a:gd name="f45" fmla="*/ f34 1 f22"/>
              <a:gd name="f46" fmla="*/ f35 1 f21"/>
              <a:gd name="f47" fmla="*/ f36 1 f22"/>
              <a:gd name="f48" fmla="*/ f37 1 f22"/>
              <a:gd name="f49" fmla="*/ f38 f12 1"/>
              <a:gd name="f50" fmla="*/ f39 f12 1"/>
              <a:gd name="f51" fmla="*/ f41 f13 1"/>
              <a:gd name="f52" fmla="*/ f40 f13 1"/>
              <a:gd name="f53" fmla="*/ f42 f12 1"/>
              <a:gd name="f54" fmla="*/ f43 f13 1"/>
              <a:gd name="f55" fmla="*/ f44 f12 1"/>
              <a:gd name="f56" fmla="*/ f45 f13 1"/>
              <a:gd name="f57" fmla="*/ f46 f12 1"/>
              <a:gd name="f58" fmla="*/ f47 f13 1"/>
              <a:gd name="f59" fmla="*/ f48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54"/>
              </a:cxn>
              <a:cxn ang="f30">
                <a:pos x="f55" y="f56"/>
              </a:cxn>
              <a:cxn ang="f30">
                <a:pos x="f57" y="f58"/>
              </a:cxn>
              <a:cxn ang="f30">
                <a:pos x="f53" y="f59"/>
              </a:cxn>
              <a:cxn ang="f30">
                <a:pos x="f53" y="f54"/>
              </a:cxn>
            </a:cxnLst>
            <a:rect l="f49" t="f52" r="f50" b="f51"/>
            <a:pathLst>
              <a:path w="514679" h="5883241">
                <a:moveTo>
                  <a:pt x="f5" y="f8"/>
                </a:moveTo>
                <a:lnTo>
                  <a:pt x="f9" y="f5"/>
                </a:lnTo>
                <a:lnTo>
                  <a:pt x="f6" y="f10"/>
                </a:lnTo>
                <a:lnTo>
                  <a:pt x="f5" y="f7"/>
                </a:lnTo>
                <a:lnTo>
                  <a:pt x="f5" y="f8"/>
                </a:lnTo>
                <a:close/>
              </a:path>
            </a:pathLst>
          </a:custGeom>
          <a:gradFill>
            <a:gsLst>
              <a:gs pos="0">
                <a:srgbClr val="D65F03"/>
              </a:gs>
              <a:gs pos="100000">
                <a:srgbClr val="D65F03">
                  <a:alpha val="63000"/>
                </a:srgbClr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</a:endParaRPr>
          </a:p>
        </p:txBody>
      </p:sp>
      <p:grpSp>
        <p:nvGrpSpPr>
          <p:cNvPr id="8" name="Gráfico 10">
            <a:extLst>
              <a:ext uri="{FF2B5EF4-FFF2-40B4-BE49-F238E27FC236}">
                <a16:creationId xmlns:a16="http://schemas.microsoft.com/office/drawing/2014/main" id="{9CFCC42B-41C1-4D12-A69B-1FB09691417E}"/>
              </a:ext>
            </a:extLst>
          </p:cNvPr>
          <p:cNvGrpSpPr/>
          <p:nvPr/>
        </p:nvGrpSpPr>
        <p:grpSpPr>
          <a:xfrm>
            <a:off x="8218883" y="1364211"/>
            <a:ext cx="1300679" cy="1300679"/>
            <a:chOff x="8218883" y="1364211"/>
            <a:chExt cx="1300679" cy="1300679"/>
          </a:xfrm>
        </p:grpSpPr>
        <p:sp>
          <p:nvSpPr>
            <p:cNvPr id="9" name="Forma libre: forma 30">
              <a:extLst>
                <a:ext uri="{FF2B5EF4-FFF2-40B4-BE49-F238E27FC236}">
                  <a16:creationId xmlns:a16="http://schemas.microsoft.com/office/drawing/2014/main" id="{68191D7A-C46D-449C-BDA1-91A507B1EA28}"/>
                </a:ext>
              </a:extLst>
            </p:cNvPr>
            <p:cNvSpPr/>
            <p:nvPr/>
          </p:nvSpPr>
          <p:spPr>
            <a:xfrm>
              <a:off x="8218883" y="1364211"/>
              <a:ext cx="1300679" cy="13006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0" name="Forma libre: forma 31">
              <a:extLst>
                <a:ext uri="{FF2B5EF4-FFF2-40B4-BE49-F238E27FC236}">
                  <a16:creationId xmlns:a16="http://schemas.microsoft.com/office/drawing/2014/main" id="{3E3217C1-19F7-4262-AF72-2D586FB7C329}"/>
                </a:ext>
              </a:extLst>
            </p:cNvPr>
            <p:cNvSpPr/>
            <p:nvPr/>
          </p:nvSpPr>
          <p:spPr>
            <a:xfrm>
              <a:off x="8386209" y="1523984"/>
              <a:ext cx="1013767" cy="9810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DC20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sp>
        <p:nvSpPr>
          <p:cNvPr id="11" name="TextBox 59">
            <a:extLst>
              <a:ext uri="{FF2B5EF4-FFF2-40B4-BE49-F238E27FC236}">
                <a16:creationId xmlns:a16="http://schemas.microsoft.com/office/drawing/2014/main" id="{98699702-22CA-4191-994A-0E4C673EDD8F}"/>
              </a:ext>
            </a:extLst>
          </p:cNvPr>
          <p:cNvSpPr txBox="1"/>
          <p:nvPr/>
        </p:nvSpPr>
        <p:spPr>
          <a:xfrm>
            <a:off x="7505212" y="5875769"/>
            <a:ext cx="2775341" cy="400114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 Light" panose="020F0302020204030204"/>
                <a:ea typeface="맑은 고딕" pitchFamily="34"/>
              </a:rPr>
              <a:t>slidesppt.net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7E29E42F-37E2-4B7A-9212-74628FCBB748}"/>
              </a:ext>
            </a:extLst>
          </p:cNvPr>
          <p:cNvSpPr txBox="1"/>
          <p:nvPr/>
        </p:nvSpPr>
        <p:spPr>
          <a:xfrm>
            <a:off x="6545412" y="5269732"/>
            <a:ext cx="4955865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150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FREE TEMPLATE</a:t>
            </a:r>
          </a:p>
        </p:txBody>
      </p:sp>
      <p:pic>
        <p:nvPicPr>
          <p:cNvPr id="13" name="Imagen 24">
            <a:extLst>
              <a:ext uri="{FF2B5EF4-FFF2-40B4-BE49-F238E27FC236}">
                <a16:creationId xmlns:a16="http://schemas.microsoft.com/office/drawing/2014/main" id="{ED0CB0A7-A974-4ED2-B32B-4CBE67BEFB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689" y="21744"/>
            <a:ext cx="5913635" cy="6836255"/>
          </a:xfrm>
          <a:prstGeom prst="rect">
            <a:avLst/>
          </a:prstGeom>
          <a:noFill/>
          <a:ln cap="flat">
            <a:noFill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pic>
      <p:grpSp>
        <p:nvGrpSpPr>
          <p:cNvPr id="14" name="Grupo 25">
            <a:extLst>
              <a:ext uri="{FF2B5EF4-FFF2-40B4-BE49-F238E27FC236}">
                <a16:creationId xmlns:a16="http://schemas.microsoft.com/office/drawing/2014/main" id="{4CE8204D-B6A4-43F5-8520-6FADDEA30F99}"/>
              </a:ext>
            </a:extLst>
          </p:cNvPr>
          <p:cNvGrpSpPr/>
          <p:nvPr/>
        </p:nvGrpSpPr>
        <p:grpSpPr>
          <a:xfrm>
            <a:off x="4800837" y="2897066"/>
            <a:ext cx="8286265" cy="2448177"/>
            <a:chOff x="4800837" y="2897066"/>
            <a:chExt cx="8286265" cy="2448177"/>
          </a:xfrm>
        </p:grpSpPr>
        <p:sp>
          <p:nvSpPr>
            <p:cNvPr id="15" name="CuadroTexto 26">
              <a:extLst>
                <a:ext uri="{FF2B5EF4-FFF2-40B4-BE49-F238E27FC236}">
                  <a16:creationId xmlns:a16="http://schemas.microsoft.com/office/drawing/2014/main" id="{216043C9-D978-4838-8584-949E97913F25}"/>
                </a:ext>
              </a:extLst>
            </p:cNvPr>
            <p:cNvSpPr txBox="1"/>
            <p:nvPr/>
          </p:nvSpPr>
          <p:spPr>
            <a:xfrm>
              <a:off x="4903012" y="2897066"/>
              <a:ext cx="8184090" cy="221599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MX" sz="13800" b="0" i="0" u="none" strike="noStrike" kern="1200" cap="none" spc="0" baseline="0">
                  <a:solidFill>
                    <a:srgbClr val="000000"/>
                  </a:solidFill>
                  <a:uFillTx/>
                  <a:latin typeface="Ninja Naruto" pitchFamily="2"/>
                </a:rPr>
                <a:t>OTAKU</a:t>
              </a:r>
            </a:p>
          </p:txBody>
        </p:sp>
        <p:sp>
          <p:nvSpPr>
            <p:cNvPr id="16" name="CuadroTexto 41">
              <a:extLst>
                <a:ext uri="{FF2B5EF4-FFF2-40B4-BE49-F238E27FC236}">
                  <a16:creationId xmlns:a16="http://schemas.microsoft.com/office/drawing/2014/main" id="{23701B45-599E-4148-AD00-B41143CB402E}"/>
                </a:ext>
              </a:extLst>
            </p:cNvPr>
            <p:cNvSpPr txBox="1"/>
            <p:nvPr/>
          </p:nvSpPr>
          <p:spPr>
            <a:xfrm>
              <a:off x="4800837" y="3129250"/>
              <a:ext cx="8184090" cy="221599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MX" sz="13800" b="0" i="0" u="none" strike="noStrike" kern="1200" cap="none" spc="0" baseline="0">
                  <a:solidFill>
                    <a:schemeClr val="bg1">
                      <a:lumMod val="95000"/>
                    </a:schemeClr>
                  </a:solidFill>
                  <a:uFillTx/>
                  <a:latin typeface="Ninja Naruto" pitchFamily="2"/>
                </a:rPr>
                <a:t>OTAKU</a:t>
              </a:r>
            </a:p>
          </p:txBody>
        </p:sp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>
            <a:extLst>
              <a:ext uri="{FF2B5EF4-FFF2-40B4-BE49-F238E27FC236}">
                <a16:creationId xmlns:a16="http://schemas.microsoft.com/office/drawing/2014/main" id="{EAEA2B4D-64B4-44D9-BFFF-7A051CFC58E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2000"/>
          </a:blip>
          <a:srcRect r="22362"/>
          <a:stretch>
            <a:fillRect/>
          </a:stretch>
        </p:blipFill>
        <p:spPr>
          <a:xfrm>
            <a:off x="455334" y="0"/>
            <a:ext cx="9465649" cy="685800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upo 12">
            <a:extLst>
              <a:ext uri="{FF2B5EF4-FFF2-40B4-BE49-F238E27FC236}">
                <a16:creationId xmlns:a16="http://schemas.microsoft.com/office/drawing/2014/main" id="{935ECE76-174B-45D4-B756-3792C52E502A}"/>
              </a:ext>
            </a:extLst>
          </p:cNvPr>
          <p:cNvGrpSpPr/>
          <p:nvPr/>
        </p:nvGrpSpPr>
        <p:grpSpPr>
          <a:xfrm>
            <a:off x="-26170" y="-65425"/>
            <a:ext cx="6595210" cy="6975746"/>
            <a:chOff x="-26170" y="-65425"/>
            <a:chExt cx="6595210" cy="6975746"/>
          </a:xfrm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68C00395-DA37-4B70-95E4-C5053AE968C1}"/>
                </a:ext>
              </a:extLst>
            </p:cNvPr>
            <p:cNvSpPr/>
            <p:nvPr/>
          </p:nvSpPr>
          <p:spPr>
            <a:xfrm flipH="1">
              <a:off x="-1170" y="-65425"/>
              <a:ext cx="6570210" cy="69628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96050"/>
                <a:gd name="f7" fmla="val 6884307"/>
                <a:gd name="f8" fmla="val 3352800"/>
                <a:gd name="f9" fmla="val 3003550"/>
                <a:gd name="f10" fmla="val 6489700"/>
                <a:gd name="f11" fmla="val 6493933"/>
                <a:gd name="f12" fmla="val 2286000"/>
                <a:gd name="f13" fmla="val 6491817"/>
                <a:gd name="f14" fmla="val 4584699"/>
                <a:gd name="f15" fmla="val 6870699"/>
                <a:gd name="f16" fmla="val 1132114"/>
                <a:gd name="f17" fmla="val 6394449"/>
                <a:gd name="f18" fmla="+- 0 0 -90"/>
                <a:gd name="f19" fmla="*/ f3 1 6496050"/>
                <a:gd name="f20" fmla="*/ f4 1 6884307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6496050"/>
                <a:gd name="f29" fmla="*/ f25 1 6884307"/>
                <a:gd name="f30" fmla="*/ 3352800 f26 1"/>
                <a:gd name="f31" fmla="*/ 3003550 f25 1"/>
                <a:gd name="f32" fmla="*/ 6489700 f26 1"/>
                <a:gd name="f33" fmla="*/ 0 f25 1"/>
                <a:gd name="f34" fmla="*/ 6496050 f26 1"/>
                <a:gd name="f35" fmla="*/ 6870699 f25 1"/>
                <a:gd name="f36" fmla="*/ 1132114 f26 1"/>
                <a:gd name="f37" fmla="*/ 6884307 f25 1"/>
                <a:gd name="f38" fmla="*/ 0 f26 1"/>
                <a:gd name="f39" fmla="*/ 6394449 f25 1"/>
                <a:gd name="f40" fmla="+- f27 0 f1"/>
                <a:gd name="f41" fmla="*/ f30 1 6496050"/>
                <a:gd name="f42" fmla="*/ f31 1 6884307"/>
                <a:gd name="f43" fmla="*/ f32 1 6496050"/>
                <a:gd name="f44" fmla="*/ f33 1 6884307"/>
                <a:gd name="f45" fmla="*/ f34 1 6496050"/>
                <a:gd name="f46" fmla="*/ f35 1 6884307"/>
                <a:gd name="f47" fmla="*/ f36 1 6496050"/>
                <a:gd name="f48" fmla="*/ f37 1 6884307"/>
                <a:gd name="f49" fmla="*/ f38 1 6496050"/>
                <a:gd name="f50" fmla="*/ f39 1 6884307"/>
                <a:gd name="f51" fmla="*/ f21 1 f28"/>
                <a:gd name="f52" fmla="*/ f22 1 f28"/>
                <a:gd name="f53" fmla="*/ f21 1 f29"/>
                <a:gd name="f54" fmla="*/ f23 1 f29"/>
                <a:gd name="f55" fmla="*/ f41 1 f28"/>
                <a:gd name="f56" fmla="*/ f42 1 f29"/>
                <a:gd name="f57" fmla="*/ f43 1 f28"/>
                <a:gd name="f58" fmla="*/ f44 1 f29"/>
                <a:gd name="f59" fmla="*/ f45 1 f28"/>
                <a:gd name="f60" fmla="*/ f46 1 f29"/>
                <a:gd name="f61" fmla="*/ f47 1 f28"/>
                <a:gd name="f62" fmla="*/ f48 1 f29"/>
                <a:gd name="f63" fmla="*/ f49 1 f28"/>
                <a:gd name="f64" fmla="*/ f50 1 f29"/>
                <a:gd name="f65" fmla="*/ f51 f19 1"/>
                <a:gd name="f66" fmla="*/ f52 f19 1"/>
                <a:gd name="f67" fmla="*/ f54 f20 1"/>
                <a:gd name="f68" fmla="*/ f53 f20 1"/>
                <a:gd name="f69" fmla="*/ f55 f19 1"/>
                <a:gd name="f70" fmla="*/ f56 f20 1"/>
                <a:gd name="f71" fmla="*/ f57 f19 1"/>
                <a:gd name="f72" fmla="*/ f58 f20 1"/>
                <a:gd name="f73" fmla="*/ f59 f19 1"/>
                <a:gd name="f74" fmla="*/ f60 f20 1"/>
                <a:gd name="f75" fmla="*/ f61 f19 1"/>
                <a:gd name="f76" fmla="*/ f62 f20 1"/>
                <a:gd name="f77" fmla="*/ f63 f19 1"/>
                <a:gd name="f78" fmla="*/ f64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9" y="f70"/>
                </a:cxn>
                <a:cxn ang="f40">
                  <a:pos x="f71" y="f72"/>
                </a:cxn>
                <a:cxn ang="f40">
                  <a:pos x="f73" y="f74"/>
                </a:cxn>
                <a:cxn ang="f40">
                  <a:pos x="f75" y="f76"/>
                </a:cxn>
                <a:cxn ang="f40">
                  <a:pos x="f77" y="f78"/>
                </a:cxn>
                <a:cxn ang="f40">
                  <a:pos x="f69" y="f70"/>
                </a:cxn>
              </a:cxnLst>
              <a:rect l="f65" t="f68" r="f66" b="f67"/>
              <a:pathLst>
                <a:path w="6496050" h="6884307">
                  <a:moveTo>
                    <a:pt x="f8" y="f9"/>
                  </a:moveTo>
                  <a:lnTo>
                    <a:pt x="f10" y="f5"/>
                  </a:lnTo>
                  <a:cubicBezTo>
                    <a:pt x="f11" y="f12"/>
                    <a:pt x="f13" y="f14"/>
                    <a:pt x="f6" y="f15"/>
                  </a:cubicBezTo>
                  <a:lnTo>
                    <a:pt x="f16" y="f7"/>
                  </a:lnTo>
                  <a:lnTo>
                    <a:pt x="f5" y="f17"/>
                  </a:lnTo>
                  <a:lnTo>
                    <a:pt x="f8" y="f9"/>
                  </a:lnTo>
                  <a:close/>
                </a:path>
              </a:pathLst>
            </a:custGeom>
            <a:gradFill>
              <a:gsLst>
                <a:gs pos="0">
                  <a:srgbClr val="D65F03"/>
                </a:gs>
                <a:gs pos="100000">
                  <a:srgbClr val="FDC209">
                    <a:alpha val="64000"/>
                  </a:srgbClr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5" name="Rectangle 10">
              <a:extLst>
                <a:ext uri="{FF2B5EF4-FFF2-40B4-BE49-F238E27FC236}">
                  <a16:creationId xmlns:a16="http://schemas.microsoft.com/office/drawing/2014/main" id="{9697CE24-A140-446B-A289-6A3060B660CA}"/>
                </a:ext>
              </a:extLst>
            </p:cNvPr>
            <p:cNvSpPr/>
            <p:nvPr/>
          </p:nvSpPr>
          <p:spPr>
            <a:xfrm flipH="1">
              <a:off x="-26170" y="723820"/>
              <a:ext cx="6087782" cy="61865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02246"/>
                <a:gd name="f7" fmla="val 6404444"/>
                <a:gd name="f8" fmla="val 6088959"/>
                <a:gd name="f9" fmla="val 6271852"/>
                <a:gd name="f10" fmla="val 3993921"/>
                <a:gd name="f11" fmla="val 3460305"/>
                <a:gd name="f12" fmla="val 6392950"/>
                <a:gd name="f13" fmla="val 684142"/>
                <a:gd name="f14" fmla="+- 0 0 -90"/>
                <a:gd name="f15" fmla="*/ f3 1 6302246"/>
                <a:gd name="f16" fmla="*/ f4 1 640444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6302246"/>
                <a:gd name="f25" fmla="*/ f21 1 6404444"/>
                <a:gd name="f26" fmla="*/ 0 f22 1"/>
                <a:gd name="f27" fmla="*/ 6088959 f21 1"/>
                <a:gd name="f28" fmla="*/ 6271852 f22 1"/>
                <a:gd name="f29" fmla="*/ 0 f21 1"/>
                <a:gd name="f30" fmla="*/ 6302246 f22 1"/>
                <a:gd name="f31" fmla="*/ 3993921 f21 1"/>
                <a:gd name="f32" fmla="*/ 3460305 f22 1"/>
                <a:gd name="f33" fmla="*/ 6392950 f21 1"/>
                <a:gd name="f34" fmla="*/ 684142 f22 1"/>
                <a:gd name="f35" fmla="*/ 6404444 f21 1"/>
                <a:gd name="f36" fmla="+- f23 0 f1"/>
                <a:gd name="f37" fmla="*/ f26 1 6302246"/>
                <a:gd name="f38" fmla="*/ f27 1 6404444"/>
                <a:gd name="f39" fmla="*/ f28 1 6302246"/>
                <a:gd name="f40" fmla="*/ f29 1 6404444"/>
                <a:gd name="f41" fmla="*/ f30 1 6302246"/>
                <a:gd name="f42" fmla="*/ f31 1 6404444"/>
                <a:gd name="f43" fmla="*/ f32 1 6302246"/>
                <a:gd name="f44" fmla="*/ f33 1 6404444"/>
                <a:gd name="f45" fmla="*/ f34 1 6302246"/>
                <a:gd name="f46" fmla="*/ f35 1 6404444"/>
                <a:gd name="f47" fmla="*/ f17 1 f24"/>
                <a:gd name="f48" fmla="*/ f18 1 f24"/>
                <a:gd name="f49" fmla="*/ f17 1 f25"/>
                <a:gd name="f50" fmla="*/ f19 1 f25"/>
                <a:gd name="f51" fmla="*/ f37 1 f24"/>
                <a:gd name="f52" fmla="*/ f38 1 f25"/>
                <a:gd name="f53" fmla="*/ f39 1 f24"/>
                <a:gd name="f54" fmla="*/ f40 1 f25"/>
                <a:gd name="f55" fmla="*/ f41 1 f24"/>
                <a:gd name="f56" fmla="*/ f42 1 f25"/>
                <a:gd name="f57" fmla="*/ f43 1 f24"/>
                <a:gd name="f58" fmla="*/ f44 1 f25"/>
                <a:gd name="f59" fmla="*/ f45 1 f24"/>
                <a:gd name="f60" fmla="*/ f46 1 f25"/>
                <a:gd name="f61" fmla="*/ f47 f15 1"/>
                <a:gd name="f62" fmla="*/ f48 f15 1"/>
                <a:gd name="f63" fmla="*/ f50 f16 1"/>
                <a:gd name="f64" fmla="*/ f49 f16 1"/>
                <a:gd name="f65" fmla="*/ f51 f15 1"/>
                <a:gd name="f66" fmla="*/ f52 f16 1"/>
                <a:gd name="f67" fmla="*/ f53 f15 1"/>
                <a:gd name="f68" fmla="*/ f54 f16 1"/>
                <a:gd name="f69" fmla="*/ f55 f15 1"/>
                <a:gd name="f70" fmla="*/ f56 f16 1"/>
                <a:gd name="f71" fmla="*/ f57 f15 1"/>
                <a:gd name="f72" fmla="*/ f58 f16 1"/>
                <a:gd name="f73" fmla="*/ f59 f15 1"/>
                <a:gd name="f74" fmla="*/ f60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5" y="f66"/>
                </a:cxn>
                <a:cxn ang="f36">
                  <a:pos x="f67" y="f68"/>
                </a:cxn>
                <a:cxn ang="f36">
                  <a:pos x="f69" y="f70"/>
                </a:cxn>
                <a:cxn ang="f36">
                  <a:pos x="f71" y="f72"/>
                </a:cxn>
                <a:cxn ang="f36">
                  <a:pos x="f73" y="f74"/>
                </a:cxn>
                <a:cxn ang="f36">
                  <a:pos x="f65" y="f66"/>
                </a:cxn>
              </a:cxnLst>
              <a:rect l="f61" t="f64" r="f62" b="f63"/>
              <a:pathLst>
                <a:path w="6302246" h="6404444">
                  <a:moveTo>
                    <a:pt x="f5" y="f8"/>
                  </a:moveTo>
                  <a:lnTo>
                    <a:pt x="f9" y="f5"/>
                  </a:lnTo>
                  <a:lnTo>
                    <a:pt x="f6" y="f10"/>
                  </a:lnTo>
                  <a:lnTo>
                    <a:pt x="f11" y="f12"/>
                  </a:lnTo>
                  <a:lnTo>
                    <a:pt x="f13" y="f7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D65F03">
                <a:alpha val="60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6" name="그룹 2">
            <a:extLst>
              <a:ext uri="{FF2B5EF4-FFF2-40B4-BE49-F238E27FC236}">
                <a16:creationId xmlns:a16="http://schemas.microsoft.com/office/drawing/2014/main" id="{F3080D18-1117-4331-961E-0082A724322B}"/>
              </a:ext>
            </a:extLst>
          </p:cNvPr>
          <p:cNvGrpSpPr/>
          <p:nvPr/>
        </p:nvGrpSpPr>
        <p:grpSpPr>
          <a:xfrm>
            <a:off x="8841269" y="941073"/>
            <a:ext cx="3046451" cy="1662661"/>
            <a:chOff x="8841269" y="941073"/>
            <a:chExt cx="3046451" cy="1662661"/>
          </a:xfrm>
        </p:grpSpPr>
        <p:sp>
          <p:nvSpPr>
            <p:cNvPr id="7" name="TextBox 3">
              <a:extLst>
                <a:ext uri="{FF2B5EF4-FFF2-40B4-BE49-F238E27FC236}">
                  <a16:creationId xmlns:a16="http://schemas.microsoft.com/office/drawing/2014/main" id="{8EF13839-AC48-46C5-BEA9-53CA31998468}"/>
                </a:ext>
              </a:extLst>
            </p:cNvPr>
            <p:cNvSpPr txBox="1"/>
            <p:nvPr/>
          </p:nvSpPr>
          <p:spPr>
            <a:xfrm>
              <a:off x="8841269" y="1403402"/>
              <a:ext cx="3046451" cy="12003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07999" tIns="45720" rIns="107999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You can simply impress your audience and add a unique zing and appeal to your Presentations. </a:t>
              </a: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 panose="020F0502020204030204"/>
                  <a:ea typeface="HY견명조" pitchFamily="18"/>
                  <a:cs typeface="Arial" pitchFamily="34"/>
                </a:rPr>
                <a:t>Get a modern PowerPoint  Presentation that is beautifully designed. I hope and I believe that this Template will your Time, Money and Reputation. </a:t>
              </a:r>
              <a:endPara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FZShuTi" pitchFamily="2"/>
                <a:cs typeface="Arial" panose="020B0604020202020204" pitchFamily="34" charset="0"/>
              </a:endParaRPr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6F7F0BDD-BC3A-4B2B-8DC6-DDCFC8946203}"/>
                </a:ext>
              </a:extLst>
            </p:cNvPr>
            <p:cNvSpPr txBox="1"/>
            <p:nvPr/>
          </p:nvSpPr>
          <p:spPr>
            <a:xfrm>
              <a:off x="8841269" y="941073"/>
              <a:ext cx="3046451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07999" tIns="45720" rIns="107999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700" b="1" i="0" u="none" strike="noStrike" kern="1200" cap="none" spc="0" baseline="0">
                  <a:solidFill>
                    <a:srgbClr val="C55A11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Contents Here</a:t>
              </a:r>
            </a:p>
          </p:txBody>
        </p: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492ADC1E-7284-4699-8F4B-6AC241632CC0}"/>
              </a:ext>
            </a:extLst>
          </p:cNvPr>
          <p:cNvSpPr txBox="1"/>
          <p:nvPr/>
        </p:nvSpPr>
        <p:spPr>
          <a:xfrm>
            <a:off x="8841269" y="4705877"/>
            <a:ext cx="3046451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7999" tIns="45720" rIns="107999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  <a:ea typeface="맑은 고딕" pitchFamily="34"/>
                <a:cs typeface="Arial" pitchFamily="34"/>
              </a:rPr>
              <a:t>You can simply impress your audience and add a unique zing and appeal to your Presentations.</a:t>
            </a: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  <a:ea typeface="FZShuTi" pitchFamily="2"/>
              <a:cs typeface="Arial" pitchFamily="34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12EE3DFD-2653-44A9-B0B5-48FE0B7EDF59}"/>
              </a:ext>
            </a:extLst>
          </p:cNvPr>
          <p:cNvSpPr txBox="1"/>
          <p:nvPr/>
        </p:nvSpPr>
        <p:spPr>
          <a:xfrm>
            <a:off x="8841269" y="5598651"/>
            <a:ext cx="3046451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7999" tIns="45720" rIns="107999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  <a:ea typeface="맑은 고딕" pitchFamily="34"/>
                <a:cs typeface="Arial" pitchFamily="34"/>
              </a:rPr>
              <a:t>You can simply impress your audience and add a unique zing and appeal to your Presentations.</a:t>
            </a: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  <a:ea typeface="FZShuTi" pitchFamily="2"/>
              <a:cs typeface="Arial" pitchFamily="34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D6663E-39AA-42AD-8017-0BD0CCEF613E}"/>
              </a:ext>
            </a:extLst>
          </p:cNvPr>
          <p:cNvSpPr txBox="1"/>
          <p:nvPr/>
        </p:nvSpPr>
        <p:spPr>
          <a:xfrm>
            <a:off x="416390" y="4183846"/>
            <a:ext cx="5808597" cy="19224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i="0" u="none" strike="noStrike" kern="1200" cap="none" spc="0" baseline="0">
                <a:solidFill>
                  <a:srgbClr val="FFFFFF"/>
                </a:solidFill>
                <a:uFillTx/>
                <a:latin typeface="Ninja Naruto" pitchFamily="2"/>
                <a:ea typeface="맑은 고딕" pitchFamily="34"/>
                <a:cs typeface="Arial" pitchFamily="34"/>
              </a:rPr>
              <a:t>Simple Portfolio Presentation Designed</a:t>
            </a:r>
            <a:endParaRPr lang="en-US" sz="4800" b="0" i="0" u="none" strike="noStrike" kern="1200" cap="none" spc="0" baseline="0">
              <a:solidFill>
                <a:srgbClr val="FFFFFF"/>
              </a:solidFill>
              <a:uFillTx/>
              <a:latin typeface="Ninja Naruto" pitchFamily="2"/>
              <a:ea typeface="맑은 고딕" pitchFamily="34"/>
              <a:cs typeface="Arial" panose="020B0604020202020204" pitchFamily="34" charset="0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8B6DC787-EB69-43DD-8FBD-39FA7BF12D65}"/>
              </a:ext>
            </a:extLst>
          </p:cNvPr>
          <p:cNvSpPr txBox="1"/>
          <p:nvPr/>
        </p:nvSpPr>
        <p:spPr>
          <a:xfrm>
            <a:off x="8841269" y="3813093"/>
            <a:ext cx="3046451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7999" tIns="45720" rIns="107999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  <a:ea typeface="맑은 고딕" pitchFamily="34"/>
                <a:cs typeface="Arial" pitchFamily="34"/>
              </a:rPr>
              <a:t>You can simply impress your audience and add a unique zing and appeal to your Presentations.</a:t>
            </a: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  <a:ea typeface="FZShuTi" pitchFamily="2"/>
              <a:cs typeface="Arial" pitchFamily="34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7A912C6E-AFFC-44E7-9BE7-3128C2DAF24C}"/>
              </a:ext>
            </a:extLst>
          </p:cNvPr>
          <p:cNvSpPr txBox="1"/>
          <p:nvPr/>
        </p:nvSpPr>
        <p:spPr>
          <a:xfrm>
            <a:off x="8841269" y="3026417"/>
            <a:ext cx="3046451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7999" tIns="45720" rIns="107999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  <a:ea typeface="맑은 고딕" pitchFamily="34"/>
                <a:cs typeface="Arial" pitchFamily="34"/>
              </a:rPr>
              <a:t>You can simply impress your audience and add a unique zing and appeal to your Presentations.</a:t>
            </a: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  <a:ea typeface="FZShuTi" pitchFamily="2"/>
              <a:cs typeface="Arial" pitchFamily="34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05E579F8-5831-438F-A000-9D6DAFCAF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122" y="1514136"/>
            <a:ext cx="2909163" cy="47545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33C8A122-489B-49B0-A040-A7EE7588D4E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675229"/>
            <a:ext cx="11572875" cy="723903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>
                <a:solidFill>
                  <a:srgbClr val="ED7D31"/>
                </a:solidFill>
                <a:latin typeface="Ninja Naruto" pitchFamily="2"/>
              </a:rPr>
              <a:t>Infographic Style</a:t>
            </a:r>
          </a:p>
        </p:txBody>
      </p:sp>
      <p:grpSp>
        <p:nvGrpSpPr>
          <p:cNvPr id="4" name="Grupo 28">
            <a:extLst>
              <a:ext uri="{FF2B5EF4-FFF2-40B4-BE49-F238E27FC236}">
                <a16:creationId xmlns:a16="http://schemas.microsoft.com/office/drawing/2014/main" id="{6FC01791-CF9D-464E-9032-DE0226DB602E}"/>
              </a:ext>
            </a:extLst>
          </p:cNvPr>
          <p:cNvGrpSpPr/>
          <p:nvPr/>
        </p:nvGrpSpPr>
        <p:grpSpPr>
          <a:xfrm>
            <a:off x="7015148" y="1573819"/>
            <a:ext cx="3847191" cy="1013567"/>
            <a:chOff x="7015148" y="1573819"/>
            <a:chExt cx="3847191" cy="1013567"/>
          </a:xfrm>
        </p:grpSpPr>
        <p:cxnSp>
          <p:nvCxnSpPr>
            <p:cNvPr id="5" name="Elbow Connector 16">
              <a:extLst>
                <a:ext uri="{FF2B5EF4-FFF2-40B4-BE49-F238E27FC236}">
                  <a16:creationId xmlns:a16="http://schemas.microsoft.com/office/drawing/2014/main" id="{1AFCC234-F563-482A-ABF4-12E8D9404721}"/>
                </a:ext>
              </a:extLst>
            </p:cNvPr>
            <p:cNvCxnSpPr/>
            <p:nvPr/>
          </p:nvCxnSpPr>
          <p:spPr>
            <a:xfrm rot="5400013" flipH="1" flipV="1">
              <a:off x="6842766" y="1885794"/>
              <a:ext cx="873974" cy="529209"/>
            </a:xfrm>
            <a:prstGeom prst="bentConnector3">
              <a:avLst/>
            </a:prstGeom>
            <a:noFill/>
            <a:ln w="6345" cap="flat">
              <a:solidFill>
                <a:srgbClr val="E13E11"/>
              </a:solidFill>
              <a:prstDash val="solid"/>
              <a:miter/>
              <a:headEnd type="arrow"/>
              <a:tailEnd type="arrow"/>
            </a:ln>
          </p:spPr>
        </p:cxnSp>
        <p:grpSp>
          <p:nvGrpSpPr>
            <p:cNvPr id="6" name="Group 12">
              <a:extLst>
                <a:ext uri="{FF2B5EF4-FFF2-40B4-BE49-F238E27FC236}">
                  <a16:creationId xmlns:a16="http://schemas.microsoft.com/office/drawing/2014/main" id="{A2C06AA8-52E5-40BA-8EE1-A5608A129C81}"/>
                </a:ext>
              </a:extLst>
            </p:cNvPr>
            <p:cNvGrpSpPr/>
            <p:nvPr/>
          </p:nvGrpSpPr>
          <p:grpSpPr>
            <a:xfrm>
              <a:off x="7755995" y="1573819"/>
              <a:ext cx="3106344" cy="853052"/>
              <a:chOff x="7755995" y="1573819"/>
              <a:chExt cx="3106344" cy="853052"/>
            </a:xfrm>
          </p:grpSpPr>
          <p:sp>
            <p:nvSpPr>
              <p:cNvPr id="7" name="TextBox 13">
                <a:extLst>
                  <a:ext uri="{FF2B5EF4-FFF2-40B4-BE49-F238E27FC236}">
                    <a16:creationId xmlns:a16="http://schemas.microsoft.com/office/drawing/2014/main" id="{05DE29DA-1911-4C13-A207-94AA3FB533BB}"/>
                  </a:ext>
                </a:extLst>
              </p:cNvPr>
              <p:cNvSpPr txBox="1"/>
              <p:nvPr/>
            </p:nvSpPr>
            <p:spPr>
              <a:xfrm>
                <a:off x="7755995" y="1780537"/>
                <a:ext cx="3106344" cy="64633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200" b="0" i="0" u="none" strike="noStrike" kern="1200" cap="none" spc="0" baseline="0">
                    <a:solidFill>
                      <a:srgbClr val="843C0C"/>
                    </a:solidFill>
                    <a:uFillTx/>
                    <a:latin typeface="Calibri" panose="020F0502020204030204"/>
                    <a:ea typeface="맑은 고딕" pitchFamily="34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8" name="TextBox 14">
                <a:extLst>
                  <a:ext uri="{FF2B5EF4-FFF2-40B4-BE49-F238E27FC236}">
                    <a16:creationId xmlns:a16="http://schemas.microsoft.com/office/drawing/2014/main" id="{5A80ADB0-8041-4AE1-9F65-C154FF832AA4}"/>
                  </a:ext>
                </a:extLst>
              </p:cNvPr>
              <p:cNvSpPr txBox="1"/>
              <p:nvPr/>
            </p:nvSpPr>
            <p:spPr>
              <a:xfrm>
                <a:off x="7755995" y="1573819"/>
                <a:ext cx="3106344" cy="27699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200" b="1" i="0" u="none" strike="noStrike" kern="1200" cap="none" spc="0" baseline="0">
                    <a:solidFill>
                      <a:srgbClr val="843C0C"/>
                    </a:solidFill>
                    <a:uFillTx/>
                    <a:latin typeface="Calibri" panose="020F0502020204030204"/>
                    <a:ea typeface="맑은 고딕" pitchFamily="34"/>
                  </a:rPr>
                  <a:t>Add Contents Title</a:t>
                </a:r>
              </a:p>
            </p:txBody>
          </p:sp>
        </p:grpSp>
      </p:grpSp>
      <p:grpSp>
        <p:nvGrpSpPr>
          <p:cNvPr id="9" name="Grupo 29">
            <a:extLst>
              <a:ext uri="{FF2B5EF4-FFF2-40B4-BE49-F238E27FC236}">
                <a16:creationId xmlns:a16="http://schemas.microsoft.com/office/drawing/2014/main" id="{954138E8-6217-4DE7-B3DD-9C4B48794024}"/>
              </a:ext>
            </a:extLst>
          </p:cNvPr>
          <p:cNvGrpSpPr/>
          <p:nvPr/>
        </p:nvGrpSpPr>
        <p:grpSpPr>
          <a:xfrm>
            <a:off x="361270" y="5249908"/>
            <a:ext cx="3994300" cy="853043"/>
            <a:chOff x="361270" y="5249908"/>
            <a:chExt cx="3994300" cy="853043"/>
          </a:xfrm>
        </p:grpSpPr>
        <p:cxnSp>
          <p:nvCxnSpPr>
            <p:cNvPr id="10" name="Elbow Connector 20">
              <a:extLst>
                <a:ext uri="{FF2B5EF4-FFF2-40B4-BE49-F238E27FC236}">
                  <a16:creationId xmlns:a16="http://schemas.microsoft.com/office/drawing/2014/main" id="{1B5FBBB9-94E4-40E2-9099-E6EE71BD7D8C}"/>
                </a:ext>
              </a:extLst>
            </p:cNvPr>
            <p:cNvCxnSpPr/>
            <p:nvPr/>
          </p:nvCxnSpPr>
          <p:spPr>
            <a:xfrm flipV="1">
              <a:off x="3701674" y="5614809"/>
              <a:ext cx="653896" cy="315870"/>
            </a:xfrm>
            <a:prstGeom prst="bentConnector3">
              <a:avLst/>
            </a:prstGeom>
            <a:noFill/>
            <a:ln w="6345" cap="flat">
              <a:solidFill>
                <a:srgbClr val="E13E11"/>
              </a:solidFill>
              <a:prstDash val="solid"/>
              <a:miter/>
              <a:headEnd type="arrow"/>
              <a:tailEnd type="arrow"/>
            </a:ln>
          </p:spPr>
        </p:cxnSp>
        <p:grpSp>
          <p:nvGrpSpPr>
            <p:cNvPr id="11" name="Group 16">
              <a:extLst>
                <a:ext uri="{FF2B5EF4-FFF2-40B4-BE49-F238E27FC236}">
                  <a16:creationId xmlns:a16="http://schemas.microsoft.com/office/drawing/2014/main" id="{71650724-DB0F-4877-BEB7-79FFB65D423B}"/>
                </a:ext>
              </a:extLst>
            </p:cNvPr>
            <p:cNvGrpSpPr/>
            <p:nvPr/>
          </p:nvGrpSpPr>
          <p:grpSpPr>
            <a:xfrm>
              <a:off x="361270" y="5249908"/>
              <a:ext cx="3219666" cy="853043"/>
              <a:chOff x="361270" y="5249908"/>
              <a:chExt cx="3219666" cy="853043"/>
            </a:xfrm>
          </p:grpSpPr>
          <p:sp>
            <p:nvSpPr>
              <p:cNvPr id="12" name="TextBox 17">
                <a:extLst>
                  <a:ext uri="{FF2B5EF4-FFF2-40B4-BE49-F238E27FC236}">
                    <a16:creationId xmlns:a16="http://schemas.microsoft.com/office/drawing/2014/main" id="{7E8D92AB-7035-46C2-BF28-0965A3A4B6EE}"/>
                  </a:ext>
                </a:extLst>
              </p:cNvPr>
              <p:cNvSpPr txBox="1"/>
              <p:nvPr/>
            </p:nvSpPr>
            <p:spPr>
              <a:xfrm>
                <a:off x="361270" y="5456617"/>
                <a:ext cx="3219666" cy="64633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r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200" b="0" i="0" u="none" strike="noStrike" kern="1200" cap="none" spc="0" baseline="0">
                    <a:solidFill>
                      <a:srgbClr val="843C0C"/>
                    </a:solidFill>
                    <a:uFillTx/>
                    <a:latin typeface="Calibri" panose="020F0502020204030204"/>
                    <a:ea typeface="맑은 고딕" pitchFamily="34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13" name="TextBox 18">
                <a:extLst>
                  <a:ext uri="{FF2B5EF4-FFF2-40B4-BE49-F238E27FC236}">
                    <a16:creationId xmlns:a16="http://schemas.microsoft.com/office/drawing/2014/main" id="{2648139A-10C4-469F-8B04-DBF2511F8D03}"/>
                  </a:ext>
                </a:extLst>
              </p:cNvPr>
              <p:cNvSpPr txBox="1"/>
              <p:nvPr/>
            </p:nvSpPr>
            <p:spPr>
              <a:xfrm>
                <a:off x="361270" y="5249908"/>
                <a:ext cx="3219666" cy="27699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r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200" b="1" i="0" u="none" strike="noStrike" kern="1200" cap="none" spc="0" baseline="0">
                    <a:solidFill>
                      <a:srgbClr val="843C0C"/>
                    </a:solidFill>
                    <a:uFillTx/>
                    <a:latin typeface="Calibri" panose="020F0502020204030204"/>
                    <a:ea typeface="맑은 고딕" pitchFamily="34"/>
                  </a:rPr>
                  <a:t>Add Contents Title</a:t>
                </a:r>
              </a:p>
            </p:txBody>
          </p:sp>
        </p:grpSp>
      </p:grpSp>
      <p:grpSp>
        <p:nvGrpSpPr>
          <p:cNvPr id="14" name="Grupo 27">
            <a:extLst>
              <a:ext uri="{FF2B5EF4-FFF2-40B4-BE49-F238E27FC236}">
                <a16:creationId xmlns:a16="http://schemas.microsoft.com/office/drawing/2014/main" id="{7A5BA998-3840-4F95-8C17-98E317C786DE}"/>
              </a:ext>
            </a:extLst>
          </p:cNvPr>
          <p:cNvGrpSpPr/>
          <p:nvPr/>
        </p:nvGrpSpPr>
        <p:grpSpPr>
          <a:xfrm>
            <a:off x="309405" y="1803599"/>
            <a:ext cx="4329044" cy="853052"/>
            <a:chOff x="309405" y="1803599"/>
            <a:chExt cx="4329044" cy="853052"/>
          </a:xfrm>
        </p:grpSpPr>
        <p:grpSp>
          <p:nvGrpSpPr>
            <p:cNvPr id="15" name="Group 19">
              <a:extLst>
                <a:ext uri="{FF2B5EF4-FFF2-40B4-BE49-F238E27FC236}">
                  <a16:creationId xmlns:a16="http://schemas.microsoft.com/office/drawing/2014/main" id="{A45F3C79-49BB-47C0-A90F-8C860140C871}"/>
                </a:ext>
              </a:extLst>
            </p:cNvPr>
            <p:cNvGrpSpPr/>
            <p:nvPr/>
          </p:nvGrpSpPr>
          <p:grpSpPr>
            <a:xfrm>
              <a:off x="309405" y="1803599"/>
              <a:ext cx="3219666" cy="853052"/>
              <a:chOff x="309405" y="1803599"/>
              <a:chExt cx="3219666" cy="853052"/>
            </a:xfrm>
          </p:grpSpPr>
          <p:sp>
            <p:nvSpPr>
              <p:cNvPr id="16" name="TextBox 20">
                <a:extLst>
                  <a:ext uri="{FF2B5EF4-FFF2-40B4-BE49-F238E27FC236}">
                    <a16:creationId xmlns:a16="http://schemas.microsoft.com/office/drawing/2014/main" id="{725DB5CB-8A7E-489A-8DA4-EE423B0BC323}"/>
                  </a:ext>
                </a:extLst>
              </p:cNvPr>
              <p:cNvSpPr txBox="1"/>
              <p:nvPr/>
            </p:nvSpPr>
            <p:spPr>
              <a:xfrm>
                <a:off x="309405" y="2010317"/>
                <a:ext cx="3219666" cy="64633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r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200" b="0" i="0" u="none" strike="noStrike" kern="1200" cap="none" spc="0" baseline="0">
                    <a:solidFill>
                      <a:srgbClr val="843C0C"/>
                    </a:solidFill>
                    <a:uFillTx/>
                    <a:latin typeface="Calibri" panose="020F0502020204030204"/>
                    <a:ea typeface="맑은 고딕" pitchFamily="34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17" name="TextBox 21">
                <a:extLst>
                  <a:ext uri="{FF2B5EF4-FFF2-40B4-BE49-F238E27FC236}">
                    <a16:creationId xmlns:a16="http://schemas.microsoft.com/office/drawing/2014/main" id="{E30E9766-F73E-4432-BC46-6E769D876F67}"/>
                  </a:ext>
                </a:extLst>
              </p:cNvPr>
              <p:cNvSpPr txBox="1"/>
              <p:nvPr/>
            </p:nvSpPr>
            <p:spPr>
              <a:xfrm>
                <a:off x="309405" y="1803599"/>
                <a:ext cx="3219666" cy="27699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r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200" b="1" i="0" u="none" strike="noStrike" kern="1200" cap="none" spc="0" baseline="0">
                    <a:solidFill>
                      <a:srgbClr val="843C0C"/>
                    </a:solidFill>
                    <a:uFillTx/>
                    <a:latin typeface="Calibri" panose="020F0502020204030204"/>
                    <a:ea typeface="맑은 고딕" pitchFamily="34"/>
                  </a:rPr>
                  <a:t>Add Contents Title</a:t>
                </a:r>
              </a:p>
            </p:txBody>
          </p:sp>
        </p:grpSp>
        <p:cxnSp>
          <p:nvCxnSpPr>
            <p:cNvPr id="18" name="Elbow Connector 35">
              <a:extLst>
                <a:ext uri="{FF2B5EF4-FFF2-40B4-BE49-F238E27FC236}">
                  <a16:creationId xmlns:a16="http://schemas.microsoft.com/office/drawing/2014/main" id="{6C0D4C7D-1D36-4C8A-9784-6860B46A014A}"/>
                </a:ext>
              </a:extLst>
            </p:cNvPr>
            <p:cNvCxnSpPr/>
            <p:nvPr/>
          </p:nvCxnSpPr>
          <p:spPr>
            <a:xfrm>
              <a:off x="3702341" y="1932154"/>
              <a:ext cx="936108" cy="433380"/>
            </a:xfrm>
            <a:prstGeom prst="bentConnector3">
              <a:avLst/>
            </a:prstGeom>
            <a:noFill/>
            <a:ln w="6345" cap="flat">
              <a:solidFill>
                <a:srgbClr val="E13E11"/>
              </a:solidFill>
              <a:prstDash val="solid"/>
              <a:miter/>
              <a:headEnd type="arrow"/>
              <a:tailEnd type="arrow"/>
            </a:ln>
          </p:spPr>
        </p:cxnSp>
      </p:grpSp>
      <p:grpSp>
        <p:nvGrpSpPr>
          <p:cNvPr id="19" name="Grupo 30">
            <a:extLst>
              <a:ext uri="{FF2B5EF4-FFF2-40B4-BE49-F238E27FC236}">
                <a16:creationId xmlns:a16="http://schemas.microsoft.com/office/drawing/2014/main" id="{680D329E-1C6D-4079-AD47-BC23A62A7766}"/>
              </a:ext>
            </a:extLst>
          </p:cNvPr>
          <p:cNvGrpSpPr/>
          <p:nvPr/>
        </p:nvGrpSpPr>
        <p:grpSpPr>
          <a:xfrm>
            <a:off x="7279748" y="5201454"/>
            <a:ext cx="4850645" cy="826718"/>
            <a:chOff x="7279748" y="5201454"/>
            <a:chExt cx="4850645" cy="826718"/>
          </a:xfrm>
        </p:grpSpPr>
        <p:cxnSp>
          <p:nvCxnSpPr>
            <p:cNvPr id="20" name="Elbow Connector 20">
              <a:extLst>
                <a:ext uri="{FF2B5EF4-FFF2-40B4-BE49-F238E27FC236}">
                  <a16:creationId xmlns:a16="http://schemas.microsoft.com/office/drawing/2014/main" id="{CD1F66C5-0E6C-4D5A-8637-8847467B0147}"/>
                </a:ext>
              </a:extLst>
            </p:cNvPr>
            <p:cNvCxnSpPr/>
            <p:nvPr/>
          </p:nvCxnSpPr>
          <p:spPr>
            <a:xfrm flipH="1" flipV="1">
              <a:off x="7279748" y="5644591"/>
              <a:ext cx="794083" cy="383581"/>
            </a:xfrm>
            <a:prstGeom prst="bentConnector3">
              <a:avLst/>
            </a:prstGeom>
            <a:noFill/>
            <a:ln w="6345" cap="flat">
              <a:solidFill>
                <a:srgbClr val="E13E11"/>
              </a:solidFill>
              <a:prstDash val="solid"/>
              <a:miter/>
              <a:headEnd type="arrow"/>
              <a:tailEnd type="arrow"/>
            </a:ln>
          </p:spPr>
        </p:cxnSp>
        <p:grpSp>
          <p:nvGrpSpPr>
            <p:cNvPr id="21" name="Group 16">
              <a:extLst>
                <a:ext uri="{FF2B5EF4-FFF2-40B4-BE49-F238E27FC236}">
                  <a16:creationId xmlns:a16="http://schemas.microsoft.com/office/drawing/2014/main" id="{E0BAFD11-B8D5-4E63-8EBC-AEC02DF9875F}"/>
                </a:ext>
              </a:extLst>
            </p:cNvPr>
            <p:cNvGrpSpPr/>
            <p:nvPr/>
          </p:nvGrpSpPr>
          <p:grpSpPr>
            <a:xfrm>
              <a:off x="8220465" y="5201454"/>
              <a:ext cx="3909928" cy="712692"/>
              <a:chOff x="8220465" y="5201454"/>
              <a:chExt cx="3909928" cy="712692"/>
            </a:xfrm>
          </p:grpSpPr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D2F8329A-0781-4381-BBE6-BC1BA8451422}"/>
                  </a:ext>
                </a:extLst>
              </p:cNvPr>
              <p:cNvSpPr txBox="1"/>
              <p:nvPr/>
            </p:nvSpPr>
            <p:spPr>
              <a:xfrm>
                <a:off x="8220465" y="5452484"/>
                <a:ext cx="3909928" cy="461662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200" b="0" i="0" u="none" strike="noStrike" kern="1200" cap="none" spc="0" baseline="0">
                    <a:solidFill>
                      <a:srgbClr val="843C0C"/>
                    </a:solidFill>
                    <a:uFillTx/>
                    <a:latin typeface="Calibri" panose="020F0502020204030204"/>
                    <a:ea typeface="맑은 고딕" pitchFamily="34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23" name="TextBox 18">
                <a:extLst>
                  <a:ext uri="{FF2B5EF4-FFF2-40B4-BE49-F238E27FC236}">
                    <a16:creationId xmlns:a16="http://schemas.microsoft.com/office/drawing/2014/main" id="{B6EFA79A-1076-44BE-980E-F13339D22FD5}"/>
                  </a:ext>
                </a:extLst>
              </p:cNvPr>
              <p:cNvSpPr txBox="1"/>
              <p:nvPr/>
            </p:nvSpPr>
            <p:spPr>
              <a:xfrm>
                <a:off x="8220465" y="5201454"/>
                <a:ext cx="3909928" cy="27699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200" b="1" i="0" u="none" strike="noStrike" kern="1200" cap="none" spc="0" baseline="0">
                    <a:solidFill>
                      <a:srgbClr val="843C0C"/>
                    </a:solidFill>
                    <a:uFillTx/>
                    <a:latin typeface="Calibri" panose="020F0502020204030204"/>
                    <a:ea typeface="맑은 고딕" pitchFamily="34"/>
                  </a:rPr>
                  <a:t>Add Contents Title</a:t>
                </a:r>
              </a:p>
            </p:txBody>
          </p:sp>
        </p:grpSp>
      </p:grpSp>
      <p:sp>
        <p:nvSpPr>
          <p:cNvPr id="24" name="TextBox 20">
            <a:extLst>
              <a:ext uri="{FF2B5EF4-FFF2-40B4-BE49-F238E27FC236}">
                <a16:creationId xmlns:a16="http://schemas.microsoft.com/office/drawing/2014/main" id="{7C321C3B-CD15-46F5-9444-AA23999A89F2}"/>
              </a:ext>
            </a:extLst>
          </p:cNvPr>
          <p:cNvSpPr txBox="1"/>
          <p:nvPr/>
        </p:nvSpPr>
        <p:spPr>
          <a:xfrm>
            <a:off x="482007" y="3770363"/>
            <a:ext cx="3219666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843C0C"/>
                </a:solidFill>
                <a:uFillTx/>
                <a:latin typeface="Calibri" panose="020F0502020204030204"/>
                <a:ea typeface="맑은 고딕" pitchFamily="34"/>
              </a:rPr>
              <a:t>You can simply impress your audience and add a unique zing and appeal to your Presentations.  </a:t>
            </a:r>
          </a:p>
        </p:txBody>
      </p:sp>
      <p:sp>
        <p:nvSpPr>
          <p:cNvPr id="25" name="TextBox 21">
            <a:extLst>
              <a:ext uri="{FF2B5EF4-FFF2-40B4-BE49-F238E27FC236}">
                <a16:creationId xmlns:a16="http://schemas.microsoft.com/office/drawing/2014/main" id="{A1CDFE2F-A776-40D0-B005-F1907EEF2B0F}"/>
              </a:ext>
            </a:extLst>
          </p:cNvPr>
          <p:cNvSpPr txBox="1"/>
          <p:nvPr/>
        </p:nvSpPr>
        <p:spPr>
          <a:xfrm>
            <a:off x="482007" y="3563654"/>
            <a:ext cx="321966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843C0C"/>
                </a:solidFill>
                <a:uFillTx/>
                <a:latin typeface="Calibri" panose="020F0502020204030204"/>
                <a:ea typeface="맑은 고딕" pitchFamily="34"/>
              </a:rPr>
              <a:t>Add Contents Title</a:t>
            </a:r>
          </a:p>
        </p:txBody>
      </p:sp>
      <p:sp>
        <p:nvSpPr>
          <p:cNvPr id="26" name="TextBox 13">
            <a:extLst>
              <a:ext uri="{FF2B5EF4-FFF2-40B4-BE49-F238E27FC236}">
                <a16:creationId xmlns:a16="http://schemas.microsoft.com/office/drawing/2014/main" id="{13AE7B3C-5B42-4EE3-A360-658E66B3331E}"/>
              </a:ext>
            </a:extLst>
          </p:cNvPr>
          <p:cNvSpPr txBox="1"/>
          <p:nvPr/>
        </p:nvSpPr>
        <p:spPr>
          <a:xfrm>
            <a:off x="7755995" y="3594350"/>
            <a:ext cx="3106344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843C0C"/>
                </a:solidFill>
                <a:uFillTx/>
                <a:latin typeface="Calibri" panose="020F0502020204030204"/>
                <a:ea typeface="맑은 고딕" pitchFamily="34"/>
              </a:rPr>
              <a:t>You can simply impress your audience and add a unique zing and appeal to your Presentations.  </a:t>
            </a:r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id="{C79E02FB-9772-44E5-855C-9F9D966FA29F}"/>
              </a:ext>
            </a:extLst>
          </p:cNvPr>
          <p:cNvSpPr txBox="1"/>
          <p:nvPr/>
        </p:nvSpPr>
        <p:spPr>
          <a:xfrm>
            <a:off x="7755995" y="3387632"/>
            <a:ext cx="3106344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843C0C"/>
                </a:solidFill>
                <a:uFillTx/>
                <a:latin typeface="Calibri" panose="020F0502020204030204"/>
                <a:ea typeface="맑은 고딕" pitchFamily="34"/>
              </a:rPr>
              <a:t>Add Contents Title</a:t>
            </a:r>
          </a:p>
        </p:txBody>
      </p:sp>
      <p:cxnSp>
        <p:nvCxnSpPr>
          <p:cNvPr id="28" name="Conector angular 5">
            <a:extLst>
              <a:ext uri="{FF2B5EF4-FFF2-40B4-BE49-F238E27FC236}">
                <a16:creationId xmlns:a16="http://schemas.microsoft.com/office/drawing/2014/main" id="{39905465-1338-451B-8E7F-BA14B6323A44}"/>
              </a:ext>
            </a:extLst>
          </p:cNvPr>
          <p:cNvCxnSpPr/>
          <p:nvPr/>
        </p:nvCxnSpPr>
        <p:spPr>
          <a:xfrm>
            <a:off x="3121569" y="3387632"/>
            <a:ext cx="1234001" cy="853053"/>
          </a:xfrm>
          <a:prstGeom prst="bentConnector3">
            <a:avLst/>
          </a:prstGeom>
          <a:noFill/>
          <a:ln w="6345" cap="flat">
            <a:solidFill>
              <a:srgbClr val="E13E11"/>
            </a:solidFill>
            <a:prstDash val="solid"/>
            <a:miter/>
            <a:tailEnd type="arrow"/>
          </a:ln>
        </p:spPr>
      </p:cxnSp>
      <p:cxnSp>
        <p:nvCxnSpPr>
          <p:cNvPr id="29" name="Conector angular 7">
            <a:extLst>
              <a:ext uri="{FF2B5EF4-FFF2-40B4-BE49-F238E27FC236}">
                <a16:creationId xmlns:a16="http://schemas.microsoft.com/office/drawing/2014/main" id="{C006CF7C-FB54-4BFD-BBA4-98A6792B2261}"/>
              </a:ext>
            </a:extLst>
          </p:cNvPr>
          <p:cNvCxnSpPr/>
          <p:nvPr/>
        </p:nvCxnSpPr>
        <p:spPr>
          <a:xfrm rot="10800009" flipV="1">
            <a:off x="7015139" y="3235649"/>
            <a:ext cx="1205317" cy="756749"/>
          </a:xfrm>
          <a:prstGeom prst="bentConnector3">
            <a:avLst/>
          </a:prstGeom>
          <a:noFill/>
          <a:ln w="6345" cap="flat">
            <a:solidFill>
              <a:srgbClr val="E13E11"/>
            </a:solidFill>
            <a:prstDash val="solid"/>
            <a:miter/>
            <a:tailEnd type="arrow"/>
          </a:ln>
        </p:spPr>
      </p:cxn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51;p75">
            <a:extLst>
              <a:ext uri="{FF2B5EF4-FFF2-40B4-BE49-F238E27FC236}">
                <a16:creationId xmlns:a16="http://schemas.microsoft.com/office/drawing/2014/main" id="{7F51D51F-401E-4AB2-88B6-59788B10273D}"/>
              </a:ext>
            </a:extLst>
          </p:cNvPr>
          <p:cNvSpPr/>
          <p:nvPr/>
        </p:nvSpPr>
        <p:spPr>
          <a:xfrm rot="5400013">
            <a:off x="2505168" y="1815172"/>
            <a:ext cx="1959586" cy="2109045"/>
          </a:xfrm>
          <a:custGeom>
            <a:avLst/>
            <a:gdLst>
              <a:gd name="f0" fmla="val w"/>
              <a:gd name="f1" fmla="val h"/>
              <a:gd name="f2" fmla="val 0"/>
              <a:gd name="f3" fmla="val 25591"/>
              <a:gd name="f4" fmla="val 27544"/>
              <a:gd name="f5" fmla="val 14046"/>
              <a:gd name="f6" fmla="val 70"/>
              <a:gd name="f7" fmla="val 11186"/>
              <a:gd name="f8" fmla="val -321"/>
              <a:gd name="f9" fmla="val 8318"/>
              <a:gd name="f10" fmla="val 1001"/>
              <a:gd name="f11" fmla="val 6315"/>
              <a:gd name="f12" fmla="val 1873"/>
              <a:gd name="f13" fmla="val 4312"/>
              <a:gd name="f14" fmla="val 2745"/>
              <a:gd name="f15" fmla="val 3013"/>
              <a:gd name="f16" fmla="val 4080"/>
              <a:gd name="f17" fmla="val 2029"/>
              <a:gd name="f18" fmla="val 5302"/>
              <a:gd name="f19" fmla="val 1045"/>
              <a:gd name="f20" fmla="val 6524"/>
              <a:gd name="f21" fmla="val 728"/>
              <a:gd name="f22" fmla="val 7683"/>
              <a:gd name="f23" fmla="val 410"/>
              <a:gd name="f24" fmla="val 9207"/>
              <a:gd name="f25" fmla="val 93"/>
              <a:gd name="f26" fmla="val 10731"/>
              <a:gd name="f27" fmla="val -162"/>
              <a:gd name="f28" fmla="val 12541"/>
              <a:gd name="f29" fmla="val 124"/>
              <a:gd name="f30" fmla="val 14446"/>
              <a:gd name="f31" fmla="val 16351"/>
              <a:gd name="f32" fmla="val 330"/>
              <a:gd name="f33" fmla="val 18462"/>
              <a:gd name="f34" fmla="val 2124"/>
              <a:gd name="f35" fmla="val 20637"/>
              <a:gd name="f36" fmla="val 3918"/>
              <a:gd name="f37" fmla="val 22812"/>
              <a:gd name="f38" fmla="val 7486"/>
              <a:gd name="f39" fmla="val 27058"/>
              <a:gd name="f40" fmla="val 10887"/>
              <a:gd name="f41" fmla="val 27495"/>
              <a:gd name="f42" fmla="val 14288"/>
              <a:gd name="f43" fmla="val 27932"/>
              <a:gd name="f44" fmla="val 20087"/>
              <a:gd name="f45" fmla="val 25355"/>
              <a:gd name="f46" fmla="val 22532"/>
              <a:gd name="f47" fmla="val 23259"/>
              <a:gd name="f48" fmla="val 24977"/>
              <a:gd name="f49" fmla="val 21164"/>
              <a:gd name="f50" fmla="val 25399"/>
              <a:gd name="f51" fmla="val 18096"/>
              <a:gd name="f52" fmla="val 25556"/>
              <a:gd name="f53" fmla="val 14922"/>
              <a:gd name="f54" fmla="val 25713"/>
              <a:gd name="f55" fmla="val 11748"/>
              <a:gd name="f56" fmla="val 25392"/>
              <a:gd name="f57" fmla="val 6692"/>
              <a:gd name="f58" fmla="val 23474"/>
              <a:gd name="f59" fmla="val 4217"/>
              <a:gd name="f60" fmla="val 21556"/>
              <a:gd name="f61" fmla="val 1742"/>
              <a:gd name="f62" fmla="val 16906"/>
              <a:gd name="f63" fmla="val 461"/>
              <a:gd name="f64" fmla="*/ f0 1 25591"/>
              <a:gd name="f65" fmla="*/ f1 1 27544"/>
              <a:gd name="f66" fmla="val f2"/>
              <a:gd name="f67" fmla="val f3"/>
              <a:gd name="f68" fmla="val f4"/>
              <a:gd name="f69" fmla="+- f68 0 f66"/>
              <a:gd name="f70" fmla="+- f67 0 f66"/>
              <a:gd name="f71" fmla="*/ f70 1 25591"/>
              <a:gd name="f72" fmla="*/ f69 1 27544"/>
              <a:gd name="f73" fmla="*/ f66 1 f71"/>
              <a:gd name="f74" fmla="*/ f67 1 f71"/>
              <a:gd name="f75" fmla="*/ f66 1 f72"/>
              <a:gd name="f76" fmla="*/ f68 1 f72"/>
              <a:gd name="f77" fmla="*/ f73 f64 1"/>
              <a:gd name="f78" fmla="*/ f74 f64 1"/>
              <a:gd name="f79" fmla="*/ f76 f65 1"/>
              <a:gd name="f80" fmla="*/ f75 f6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7" t="f80" r="f78" b="f79"/>
            <a:pathLst>
              <a:path w="25591" h="2754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23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</a:path>
            </a:pathLst>
          </a:custGeom>
          <a:solidFill>
            <a:srgbClr val="ED7D31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LID4096"/>
          </a:p>
        </p:txBody>
      </p:sp>
      <p:sp>
        <p:nvSpPr>
          <p:cNvPr id="3" name="Google Shape;2652;p75">
            <a:extLst>
              <a:ext uri="{FF2B5EF4-FFF2-40B4-BE49-F238E27FC236}">
                <a16:creationId xmlns:a16="http://schemas.microsoft.com/office/drawing/2014/main" id="{1E368721-70B3-4C0F-900B-A7307B81EE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7931" y="3762865"/>
            <a:ext cx="5871033" cy="1504946"/>
          </a:xfrm>
          <a:prstGeom prst="rect">
            <a:avLst/>
          </a:prstGeom>
          <a:noFill/>
          <a:ln>
            <a:noFill/>
          </a:ln>
        </p:spPr>
        <p:txBody>
          <a:bodyPr vert="horz" wrap="square" lIns="121898" tIns="121898" rIns="121898" bIns="121898" anchor="ctr" anchorCtr="1" compatLnSpc="1">
            <a:noAutofit/>
          </a:bodyPr>
          <a:lstStyle/>
          <a:p>
            <a:pPr lvl="0" algn="ctr"/>
            <a:r>
              <a:rPr lang="en-US" sz="3600">
                <a:latin typeface="Ninja Naruto" pitchFamily="2"/>
              </a:rPr>
              <a:t>Consulting proposal</a:t>
            </a:r>
          </a:p>
        </p:txBody>
      </p:sp>
      <p:sp>
        <p:nvSpPr>
          <p:cNvPr id="4" name="Google Shape;2653;p75">
            <a:extLst>
              <a:ext uri="{FF2B5EF4-FFF2-40B4-BE49-F238E27FC236}">
                <a16:creationId xmlns:a16="http://schemas.microsoft.com/office/drawing/2014/main" id="{0CB331AF-878F-4ADA-A2F2-73737EE5C23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430438" y="2344539"/>
            <a:ext cx="2286000" cy="1397002"/>
          </a:xfrm>
        </p:spPr>
        <p:txBody>
          <a:bodyPr lIns="121898" tIns="121898" rIns="121898" bIns="121898" anchorCtr="1">
            <a:noAutofit/>
          </a:bodyPr>
          <a:lstStyle/>
          <a:p>
            <a:pPr lvl="0" algn="ctr">
              <a:spcAft>
                <a:spcPts val="1335"/>
              </a:spcAft>
            </a:pPr>
            <a:r>
              <a:rPr lang="en-US" sz="6000">
                <a:latin typeface="Ninja Naruto" pitchFamily="2"/>
              </a:rPr>
              <a:t>02</a:t>
            </a:r>
          </a:p>
        </p:txBody>
      </p:sp>
      <p:sp>
        <p:nvSpPr>
          <p:cNvPr id="5" name="Google Shape;2654;p75">
            <a:extLst>
              <a:ext uri="{FF2B5EF4-FFF2-40B4-BE49-F238E27FC236}">
                <a16:creationId xmlns:a16="http://schemas.microsoft.com/office/drawing/2014/main" id="{8D9069F2-B119-4B83-BCB2-AD6367D4B87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198540" y="4978789"/>
            <a:ext cx="4749795" cy="515941"/>
          </a:xfrm>
        </p:spPr>
        <p:txBody>
          <a:bodyPr lIns="121898" tIns="121898" rIns="121898" bIns="121898" anchor="ctr" anchorCtr="1">
            <a:noAutofit/>
          </a:bodyPr>
          <a:lstStyle/>
          <a:p>
            <a:pPr marL="0" lvl="0" indent="0" algn="ctr">
              <a:buNone/>
            </a:pPr>
            <a:r>
              <a:rPr lang="en-US"/>
              <a:t>You can enter a subtitle here if you need it</a:t>
            </a:r>
          </a:p>
        </p:txBody>
      </p:sp>
      <p:pic>
        <p:nvPicPr>
          <p:cNvPr id="6" name="Imagen 2">
            <a:extLst>
              <a:ext uri="{FF2B5EF4-FFF2-40B4-BE49-F238E27FC236}">
                <a16:creationId xmlns:a16="http://schemas.microsoft.com/office/drawing/2014/main" id="{39906EA6-348C-40F3-80BF-F30945A8D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782" y="1388735"/>
            <a:ext cx="4575465" cy="492151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>
            <a:extLst>
              <a:ext uri="{FF2B5EF4-FFF2-40B4-BE49-F238E27FC236}">
                <a16:creationId xmlns:a16="http://schemas.microsoft.com/office/drawing/2014/main" id="{F9AE0A48-E01B-4FDA-84E5-6421E56296E6}"/>
              </a:ext>
            </a:extLst>
          </p:cNvPr>
          <p:cNvGrpSpPr/>
          <p:nvPr/>
        </p:nvGrpSpPr>
        <p:grpSpPr>
          <a:xfrm>
            <a:off x="1380789" y="3149595"/>
            <a:ext cx="4641640" cy="3107021"/>
            <a:chOff x="1380789" y="3149595"/>
            <a:chExt cx="4641640" cy="3107021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7530A961-2FA2-4B57-94F2-4C3CFA78E4F9}"/>
                </a:ext>
              </a:extLst>
            </p:cNvPr>
            <p:cNvSpPr txBox="1"/>
            <p:nvPr/>
          </p:nvSpPr>
          <p:spPr>
            <a:xfrm>
              <a:off x="1380789" y="3149595"/>
              <a:ext cx="4641640" cy="53253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1200" cap="none" spc="0" baseline="0">
                  <a:solidFill>
                    <a:srgbClr val="000000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8BD322E-E233-4061-9178-DB9076A1A247}"/>
                </a:ext>
              </a:extLst>
            </p:cNvPr>
            <p:cNvSpPr txBox="1"/>
            <p:nvPr/>
          </p:nvSpPr>
          <p:spPr>
            <a:xfrm>
              <a:off x="1380789" y="3763624"/>
              <a:ext cx="4641640" cy="249299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</a:t>
              </a:r>
            </a:p>
          </p:txBody>
        </p:sp>
      </p:grpSp>
      <p:sp>
        <p:nvSpPr>
          <p:cNvPr id="5" name="Title 3">
            <a:extLst>
              <a:ext uri="{FF2B5EF4-FFF2-40B4-BE49-F238E27FC236}">
                <a16:creationId xmlns:a16="http://schemas.microsoft.com/office/drawing/2014/main" id="{538E23E5-B7AC-4AFF-92A4-4DE595495F92}"/>
              </a:ext>
            </a:extLst>
          </p:cNvPr>
          <p:cNvSpPr txBox="1"/>
          <p:nvPr/>
        </p:nvSpPr>
        <p:spPr>
          <a:xfrm>
            <a:off x="1380789" y="1565425"/>
            <a:ext cx="2299240" cy="15841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cap="none" spc="0" baseline="0">
                <a:solidFill>
                  <a:srgbClr val="EDB12F"/>
                </a:solidFill>
                <a:uFillTx/>
                <a:latin typeface="Calibri Light" panose="020F0302020204030204"/>
                <a:ea typeface="맑은 고딕" pitchFamily="34"/>
                <a:cs typeface="Arial" pitchFamily="34"/>
              </a:rPr>
              <a:t>Column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cap="none" spc="0" baseline="0">
                <a:solidFill>
                  <a:srgbClr val="EDB12F"/>
                </a:solidFill>
                <a:uFillTx/>
                <a:latin typeface="Calibri Light" panose="020F0302020204030204"/>
                <a:ea typeface="맑은 고딕" pitchFamily="34"/>
                <a:cs typeface="Arial" pitchFamily="34"/>
              </a:rPr>
              <a:t>Style</a:t>
            </a:r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A1834A8F-8452-4B50-802E-0964DB377E2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79890" y="666652"/>
            <a:ext cx="11572875" cy="72548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s-PE" sz="4800">
                <a:solidFill>
                  <a:srgbClr val="EDB12F"/>
                </a:solidFill>
                <a:latin typeface="Ninja Naruto" pitchFamily="2"/>
              </a:rPr>
              <a:t>Free Template</a:t>
            </a:r>
          </a:p>
        </p:txBody>
      </p:sp>
      <p:sp>
        <p:nvSpPr>
          <p:cNvPr id="7" name="Lágrima 11">
            <a:extLst>
              <a:ext uri="{FF2B5EF4-FFF2-40B4-BE49-F238E27FC236}">
                <a16:creationId xmlns:a16="http://schemas.microsoft.com/office/drawing/2014/main" id="{ED7A070D-7619-4D23-B4B2-3CD7A204B68F}"/>
              </a:ext>
            </a:extLst>
          </p:cNvPr>
          <p:cNvSpPr/>
          <p:nvPr/>
        </p:nvSpPr>
        <p:spPr>
          <a:xfrm rot="5400013">
            <a:off x="6762239" y="1445762"/>
            <a:ext cx="5446678" cy="5097514"/>
          </a:xfrm>
          <a:custGeom>
            <a:avLst>
              <a:gd name="f10" fmla="val 10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sqrt 2"/>
              <a:gd name="f10" fmla="val 100000"/>
              <a:gd name="f11" fmla="+- 0 0 -18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10"/>
              <a:gd name="f18" fmla="+- 2700000 f2 0"/>
              <a:gd name="f19" fmla="*/ f11 f1 1"/>
              <a:gd name="f20" fmla="*/ f12 f1 1"/>
              <a:gd name="f21" fmla="?: f13 f4 1"/>
              <a:gd name="f22" fmla="?: f14 f5 1"/>
              <a:gd name="f23" fmla="?: f15 f6 1"/>
              <a:gd name="f24" fmla="*/ f18 f8 1"/>
              <a:gd name="f25" fmla="*/ f19 1 f3"/>
              <a:gd name="f26" fmla="*/ f20 1 f3"/>
              <a:gd name="f27" fmla="*/ f21 1 21600"/>
              <a:gd name="f28" fmla="*/ f22 1 21600"/>
              <a:gd name="f29" fmla="*/ 21600 f21 1"/>
              <a:gd name="f30" fmla="*/ 21600 f22 1"/>
              <a:gd name="f31" fmla="*/ f24 1 f1"/>
              <a:gd name="f32" fmla="+- f25 0 f2"/>
              <a:gd name="f33" fmla="+- f26 0 f2"/>
              <a:gd name="f34" fmla="min f28 f27"/>
              <a:gd name="f35" fmla="*/ f29 1 f23"/>
              <a:gd name="f36" fmla="*/ f30 1 f23"/>
              <a:gd name="f37" fmla="+- 0 0 f31"/>
              <a:gd name="f38" fmla="val f35"/>
              <a:gd name="f39" fmla="val f36"/>
              <a:gd name="f40" fmla="+- 0 0 f37"/>
              <a:gd name="f41" fmla="*/ f16 f34 1"/>
              <a:gd name="f42" fmla="+- f39 0 f16"/>
              <a:gd name="f43" fmla="+- f38 0 f16"/>
              <a:gd name="f44" fmla="*/ f40 f1 1"/>
              <a:gd name="f45" fmla="*/ f38 f34 1"/>
              <a:gd name="f46" fmla="*/ f42 1 2"/>
              <a:gd name="f47" fmla="*/ f43 1 2"/>
              <a:gd name="f48" fmla="*/ f44 1 f8"/>
              <a:gd name="f49" fmla="+- f16 f46 0"/>
              <a:gd name="f50" fmla="+- f16 f47 0"/>
              <a:gd name="f51" fmla="*/ f47 f9 1"/>
              <a:gd name="f52" fmla="*/ f46 f9 1"/>
              <a:gd name="f53" fmla="+- f48 0 f2"/>
              <a:gd name="f54" fmla="*/ f47 f34 1"/>
              <a:gd name="f55" fmla="*/ f46 f34 1"/>
              <a:gd name="f56" fmla="*/ f51 f17 1"/>
              <a:gd name="f57" fmla="*/ f52 f17 1"/>
              <a:gd name="f58" fmla="cos 1 f53"/>
              <a:gd name="f59" fmla="sin 1 f53"/>
              <a:gd name="f60" fmla="*/ f49 f34 1"/>
              <a:gd name="f61" fmla="*/ f56 1 100000"/>
              <a:gd name="f62" fmla="*/ f57 1 100000"/>
              <a:gd name="f63" fmla="+- 0 0 f58"/>
              <a:gd name="f64" fmla="+- 0 0 f59"/>
              <a:gd name="f65" fmla="+- 0 0 f63"/>
              <a:gd name="f66" fmla="+- 0 0 f64"/>
              <a:gd name="f67" fmla="*/ f65 f61 1"/>
              <a:gd name="f68" fmla="*/ f66 f62 1"/>
              <a:gd name="f69" fmla="*/ f65 f47 1"/>
              <a:gd name="f70" fmla="*/ f66 f46 1"/>
              <a:gd name="f71" fmla="+- f50 f67 0"/>
              <a:gd name="f72" fmla="+- f49 0 f68"/>
              <a:gd name="f73" fmla="+- f50 0 f69"/>
              <a:gd name="f74" fmla="+- f50 f69 0"/>
              <a:gd name="f75" fmla="+- f49 0 f70"/>
              <a:gd name="f76" fmla="+- f49 f70 0"/>
              <a:gd name="f77" fmla="+- f50 f71 0"/>
              <a:gd name="f78" fmla="+- f49 f72 0"/>
              <a:gd name="f79" fmla="*/ f73 f34 1"/>
              <a:gd name="f80" fmla="*/ f75 f34 1"/>
              <a:gd name="f81" fmla="*/ f74 f34 1"/>
              <a:gd name="f82" fmla="*/ f76 f34 1"/>
              <a:gd name="f83" fmla="*/ f71 f34 1"/>
              <a:gd name="f84" fmla="*/ f72 f34 1"/>
              <a:gd name="f85" fmla="*/ f77 1 2"/>
              <a:gd name="f86" fmla="*/ f78 1 2"/>
              <a:gd name="f87" fmla="*/ f85 f34 1"/>
              <a:gd name="f88" fmla="*/ f86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81" y="f82"/>
              </a:cxn>
              <a:cxn ang="f32">
                <a:pos x="f79" y="f82"/>
              </a:cxn>
              <a:cxn ang="f33">
                <a:pos x="f79" y="f80"/>
              </a:cxn>
              <a:cxn ang="f33">
                <a:pos x="f83" y="f84"/>
              </a:cxn>
            </a:cxnLst>
            <a:rect l="f79" t="f80" r="f81" b="f82"/>
            <a:pathLst>
              <a:path>
                <a:moveTo>
                  <a:pt x="f41" y="f60"/>
                </a:moveTo>
                <a:arcTo wR="f54" hR="f55" stAng="f1" swAng="f2"/>
                <a:quadBezTo>
                  <a:pt x="f87" y="f41"/>
                  <a:pt x="f83" y="f84"/>
                </a:quadBezTo>
                <a:quadBezTo>
                  <a:pt x="f45" y="f88"/>
                  <a:pt x="f45" y="f60"/>
                </a:quadBezTo>
                <a:arcTo wR="f54" hR="f55" stAng="f7" swAng="f1"/>
                <a:close/>
              </a:path>
            </a:pathLst>
          </a:custGeom>
          <a:solidFill>
            <a:srgbClr val="BF9000"/>
          </a:solidFill>
          <a:ln w="38103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8" name="Imagen 6">
            <a:extLst>
              <a:ext uri="{FF2B5EF4-FFF2-40B4-BE49-F238E27FC236}">
                <a16:creationId xmlns:a16="http://schemas.microsoft.com/office/drawing/2014/main" id="{E46F6AF9-30C9-4A0B-AEC4-2D19FB4AB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865" y="1890549"/>
            <a:ext cx="2612934" cy="496745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FB494F-1992-4CC1-A670-A1C8B1650E2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42287" y="699863"/>
            <a:ext cx="6306205" cy="1313224"/>
          </a:xfrm>
        </p:spPr>
        <p:txBody>
          <a:bodyPr anchorCtr="1">
            <a:noAutofit/>
          </a:bodyPr>
          <a:lstStyle/>
          <a:p>
            <a:pPr marL="0" lvl="0" indent="0" algn="ctr">
              <a:buNone/>
            </a:pPr>
            <a:r>
              <a:rPr lang="en-US" sz="4800">
                <a:latin typeface="Ninja Naruto" pitchFamily="2"/>
              </a:rPr>
              <a:t>Infographic Style</a:t>
            </a:r>
          </a:p>
        </p:txBody>
      </p:sp>
      <p:sp>
        <p:nvSpPr>
          <p:cNvPr id="3" name="TextBox 37">
            <a:extLst>
              <a:ext uri="{FF2B5EF4-FFF2-40B4-BE49-F238E27FC236}">
                <a16:creationId xmlns:a16="http://schemas.microsoft.com/office/drawing/2014/main" id="{5BCB8FFF-6BA1-44CF-9500-DC5991B354EB}"/>
              </a:ext>
            </a:extLst>
          </p:cNvPr>
          <p:cNvSpPr txBox="1"/>
          <p:nvPr/>
        </p:nvSpPr>
        <p:spPr>
          <a:xfrm>
            <a:off x="6816083" y="1954923"/>
            <a:ext cx="4247186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>
                <a:solidFill>
                  <a:srgbClr val="FFFFFF"/>
                </a:solidFill>
                <a:uFillTx/>
                <a:latin typeface="Calibri" panose="020F0502020204030204"/>
                <a:ea typeface="맑은 고딕" pitchFamily="34"/>
                <a:cs typeface="Arial" pitchFamily="34"/>
              </a:rPr>
              <a:t>$345,400</a:t>
            </a:r>
            <a:endParaRPr lang="en-US" sz="1400" b="1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  <a:cs typeface="Arial" panose="020B0604020202020204" pitchFamily="34" charset="0"/>
            </a:endParaRPr>
          </a:p>
        </p:txBody>
      </p:sp>
      <p:grpSp>
        <p:nvGrpSpPr>
          <p:cNvPr id="4" name="Group 38">
            <a:extLst>
              <a:ext uri="{FF2B5EF4-FFF2-40B4-BE49-F238E27FC236}">
                <a16:creationId xmlns:a16="http://schemas.microsoft.com/office/drawing/2014/main" id="{A0EAB89D-C928-4303-8743-4BB8C391C9A5}"/>
              </a:ext>
            </a:extLst>
          </p:cNvPr>
          <p:cNvGrpSpPr/>
          <p:nvPr/>
        </p:nvGrpSpPr>
        <p:grpSpPr>
          <a:xfrm>
            <a:off x="5547436" y="2051099"/>
            <a:ext cx="4247186" cy="1866775"/>
            <a:chOff x="5547436" y="2051099"/>
            <a:chExt cx="4247186" cy="1866775"/>
          </a:xfrm>
        </p:grpSpPr>
        <p:sp>
          <p:nvSpPr>
            <p:cNvPr id="5" name="TextBox 39">
              <a:extLst>
                <a:ext uri="{FF2B5EF4-FFF2-40B4-BE49-F238E27FC236}">
                  <a16:creationId xmlns:a16="http://schemas.microsoft.com/office/drawing/2014/main" id="{FE512F38-8D7C-4ADA-9C4C-C7491579EE21}"/>
                </a:ext>
              </a:extLst>
            </p:cNvPr>
            <p:cNvSpPr txBox="1"/>
            <p:nvPr/>
          </p:nvSpPr>
          <p:spPr>
            <a:xfrm>
              <a:off x="5547436" y="2348215"/>
              <a:ext cx="4247186" cy="156965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404040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Get a modern PowerPoint  Presentation that is beautifully designed.  I hope and I believe that this Template will your Time. You can simply impress your audience and add a unique zing and appeal to your Reports. 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  <a:ea typeface="맑은 고딕" pitchFamily="34"/>
                <a:cs typeface="Arial" panose="020B0604020202020204" pitchFamily="34" charset="0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404040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I hope and I believe that this Template will your Time. You can simply impress your audience and add a unique zing and appeal to your Reports. </a:t>
              </a:r>
            </a:p>
          </p:txBody>
        </p:sp>
        <p:sp>
          <p:nvSpPr>
            <p:cNvPr id="6" name="TextBox 40">
              <a:extLst>
                <a:ext uri="{FF2B5EF4-FFF2-40B4-BE49-F238E27FC236}">
                  <a16:creationId xmlns:a16="http://schemas.microsoft.com/office/drawing/2014/main" id="{8B8255BE-1BEF-44A3-BE94-21925A62D33C}"/>
                </a:ext>
              </a:extLst>
            </p:cNvPr>
            <p:cNvSpPr txBox="1"/>
            <p:nvPr/>
          </p:nvSpPr>
          <p:spPr>
            <a:xfrm>
              <a:off x="5547436" y="2051099"/>
              <a:ext cx="4247186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1200" cap="none" spc="0" baseline="0">
                  <a:solidFill>
                    <a:srgbClr val="EDB12F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Add Text  Here</a:t>
              </a:r>
            </a:p>
          </p:txBody>
        </p:sp>
      </p:grpSp>
      <p:grpSp>
        <p:nvGrpSpPr>
          <p:cNvPr id="7" name="Group 41">
            <a:extLst>
              <a:ext uri="{FF2B5EF4-FFF2-40B4-BE49-F238E27FC236}">
                <a16:creationId xmlns:a16="http://schemas.microsoft.com/office/drawing/2014/main" id="{DFEAEDD7-3017-4028-9E5B-FF13C788B7B4}"/>
              </a:ext>
            </a:extLst>
          </p:cNvPr>
          <p:cNvGrpSpPr/>
          <p:nvPr/>
        </p:nvGrpSpPr>
        <p:grpSpPr>
          <a:xfrm>
            <a:off x="770656" y="2063041"/>
            <a:ext cx="4291754" cy="646334"/>
            <a:chOff x="770656" y="2063041"/>
            <a:chExt cx="4291754" cy="646334"/>
          </a:xfrm>
        </p:grpSpPr>
        <p:sp>
          <p:nvSpPr>
            <p:cNvPr id="8" name="TextBox 42">
              <a:extLst>
                <a:ext uri="{FF2B5EF4-FFF2-40B4-BE49-F238E27FC236}">
                  <a16:creationId xmlns:a16="http://schemas.microsoft.com/office/drawing/2014/main" id="{92DE66D7-A353-4F91-B286-95D2AC3F7C02}"/>
                </a:ext>
              </a:extLst>
            </p:cNvPr>
            <p:cNvSpPr txBox="1"/>
            <p:nvPr/>
          </p:nvSpPr>
          <p:spPr>
            <a:xfrm>
              <a:off x="1434794" y="2063041"/>
              <a:ext cx="3627616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Example Text : Get a modern PowerPoint  Presentation that is beautifully designed. I hope and I believe that this Template will your Time, your Presentations.</a:t>
              </a: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 panose="020F0502020204030204"/>
                  <a:ea typeface="맑은 고딕" pitchFamily="34"/>
                </a:rPr>
                <a:t> </a:t>
              </a:r>
              <a:endPara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맑은 고딕" pitchFamily="34"/>
                <a:cs typeface="Arial" panose="020B0604020202020204" pitchFamily="34" charset="0"/>
              </a:endParaRPr>
            </a:p>
          </p:txBody>
        </p:sp>
        <p:sp>
          <p:nvSpPr>
            <p:cNvPr id="9" name="Oval 43">
              <a:extLst>
                <a:ext uri="{FF2B5EF4-FFF2-40B4-BE49-F238E27FC236}">
                  <a16:creationId xmlns:a16="http://schemas.microsoft.com/office/drawing/2014/main" id="{1E919689-3370-4FD7-9E41-635563467EDD}"/>
                </a:ext>
              </a:extLst>
            </p:cNvPr>
            <p:cNvSpPr/>
            <p:nvPr/>
          </p:nvSpPr>
          <p:spPr>
            <a:xfrm>
              <a:off x="770656" y="2120813"/>
              <a:ext cx="512630" cy="51263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F9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맑은 고딕" pitchFamily="34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41">
            <a:extLst>
              <a:ext uri="{FF2B5EF4-FFF2-40B4-BE49-F238E27FC236}">
                <a16:creationId xmlns:a16="http://schemas.microsoft.com/office/drawing/2014/main" id="{62F8E382-DDE9-438C-9C5D-DC01EB5C61E0}"/>
              </a:ext>
            </a:extLst>
          </p:cNvPr>
          <p:cNvGrpSpPr/>
          <p:nvPr/>
        </p:nvGrpSpPr>
        <p:grpSpPr>
          <a:xfrm>
            <a:off x="770656" y="3274996"/>
            <a:ext cx="4291754" cy="646334"/>
            <a:chOff x="770656" y="3274996"/>
            <a:chExt cx="4291754" cy="646334"/>
          </a:xfrm>
        </p:grpSpPr>
        <p:sp>
          <p:nvSpPr>
            <p:cNvPr id="11" name="TextBox 42">
              <a:extLst>
                <a:ext uri="{FF2B5EF4-FFF2-40B4-BE49-F238E27FC236}">
                  <a16:creationId xmlns:a16="http://schemas.microsoft.com/office/drawing/2014/main" id="{ABA0073F-3D06-4627-A784-0D59CC5EF2D5}"/>
                </a:ext>
              </a:extLst>
            </p:cNvPr>
            <p:cNvSpPr txBox="1"/>
            <p:nvPr/>
          </p:nvSpPr>
          <p:spPr>
            <a:xfrm>
              <a:off x="1434794" y="3274996"/>
              <a:ext cx="3627616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Example Text : Get a modern PowerPoint  Presentation that is beautifully designed. I hope and I believe that this Template will your Time, your Presentations.</a:t>
              </a: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 panose="020F0502020204030204"/>
                  <a:ea typeface="맑은 고딕" pitchFamily="34"/>
                </a:rPr>
                <a:t> </a:t>
              </a:r>
              <a:endPara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  <a:ea typeface="맑은 고딕" pitchFamily="34"/>
                <a:cs typeface="Arial" pitchFamily="34"/>
              </a:endParaRPr>
            </a:p>
          </p:txBody>
        </p:sp>
        <p:sp>
          <p:nvSpPr>
            <p:cNvPr id="12" name="Oval 43">
              <a:extLst>
                <a:ext uri="{FF2B5EF4-FFF2-40B4-BE49-F238E27FC236}">
                  <a16:creationId xmlns:a16="http://schemas.microsoft.com/office/drawing/2014/main" id="{73B48CEE-0936-4A67-B950-CE5CE64CF9F5}"/>
                </a:ext>
              </a:extLst>
            </p:cNvPr>
            <p:cNvSpPr/>
            <p:nvPr/>
          </p:nvSpPr>
          <p:spPr>
            <a:xfrm>
              <a:off x="770656" y="3332768"/>
              <a:ext cx="512630" cy="51263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F9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  <a:ea typeface="맑은 고딕" pitchFamily="34"/>
                <a:cs typeface="Arial" pitchFamily="34"/>
              </a:endParaRPr>
            </a:p>
          </p:txBody>
        </p:sp>
      </p:grpSp>
      <p:grpSp>
        <p:nvGrpSpPr>
          <p:cNvPr id="13" name="Group 41">
            <a:extLst>
              <a:ext uri="{FF2B5EF4-FFF2-40B4-BE49-F238E27FC236}">
                <a16:creationId xmlns:a16="http://schemas.microsoft.com/office/drawing/2014/main" id="{16F91DD3-6C98-480E-A51F-D6EC53B7F35C}"/>
              </a:ext>
            </a:extLst>
          </p:cNvPr>
          <p:cNvGrpSpPr/>
          <p:nvPr/>
        </p:nvGrpSpPr>
        <p:grpSpPr>
          <a:xfrm>
            <a:off x="770656" y="4544723"/>
            <a:ext cx="4291754" cy="646334"/>
            <a:chOff x="770656" y="4544723"/>
            <a:chExt cx="4291754" cy="646334"/>
          </a:xfrm>
        </p:grpSpPr>
        <p:sp>
          <p:nvSpPr>
            <p:cNvPr id="14" name="TextBox 42">
              <a:extLst>
                <a:ext uri="{FF2B5EF4-FFF2-40B4-BE49-F238E27FC236}">
                  <a16:creationId xmlns:a16="http://schemas.microsoft.com/office/drawing/2014/main" id="{E905DBA4-9837-457A-9BD7-45294AB6556F}"/>
                </a:ext>
              </a:extLst>
            </p:cNvPr>
            <p:cNvSpPr txBox="1"/>
            <p:nvPr/>
          </p:nvSpPr>
          <p:spPr>
            <a:xfrm>
              <a:off x="1434794" y="4544723"/>
              <a:ext cx="3627616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Example Text : Get a modern PowerPoint  Presentation that is beautifully designed. I hope and I believe that this Template will your Time, your Presentations.</a:t>
              </a: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 panose="020F0502020204030204"/>
                  <a:ea typeface="맑은 고딕" pitchFamily="34"/>
                </a:rPr>
                <a:t> </a:t>
              </a:r>
              <a:endPara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  <a:ea typeface="맑은 고딕" pitchFamily="34"/>
                <a:cs typeface="Arial" pitchFamily="34"/>
              </a:endParaRPr>
            </a:p>
          </p:txBody>
        </p:sp>
        <p:sp>
          <p:nvSpPr>
            <p:cNvPr id="15" name="Oval 43">
              <a:extLst>
                <a:ext uri="{FF2B5EF4-FFF2-40B4-BE49-F238E27FC236}">
                  <a16:creationId xmlns:a16="http://schemas.microsoft.com/office/drawing/2014/main" id="{9D851DE5-41D4-484A-9992-66A33B1B0986}"/>
                </a:ext>
              </a:extLst>
            </p:cNvPr>
            <p:cNvSpPr/>
            <p:nvPr/>
          </p:nvSpPr>
          <p:spPr>
            <a:xfrm>
              <a:off x="770656" y="4602495"/>
              <a:ext cx="512630" cy="51263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F9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  <a:ea typeface="맑은 고딕" pitchFamily="34"/>
                <a:cs typeface="Arial" pitchFamily="34"/>
              </a:endParaRPr>
            </a:p>
          </p:txBody>
        </p:sp>
      </p:grp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73E81F9C-0AD3-4DDE-B691-2F5678067B8D}"/>
              </a:ext>
            </a:extLst>
          </p:cNvPr>
          <p:cNvSpPr txBox="1"/>
          <p:nvPr/>
        </p:nvSpPr>
        <p:spPr>
          <a:xfrm>
            <a:off x="3310758" y="691853"/>
            <a:ext cx="6306205" cy="13132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0" i="0" u="none" strike="noStrike" kern="1200" cap="none" spc="0" baseline="0">
                <a:solidFill>
                  <a:srgbClr val="EDB12F"/>
                </a:solidFill>
                <a:uFillTx/>
                <a:latin typeface="Ninja Naruto" pitchFamily="2"/>
              </a:rPr>
              <a:t>Infographic Style</a:t>
            </a:r>
          </a:p>
        </p:txBody>
      </p:sp>
      <p:pic>
        <p:nvPicPr>
          <p:cNvPr id="17" name="Imagen 2">
            <a:extLst>
              <a:ext uri="{FF2B5EF4-FFF2-40B4-BE49-F238E27FC236}">
                <a16:creationId xmlns:a16="http://schemas.microsoft.com/office/drawing/2014/main" id="{D744BC95-788C-46D9-BBA6-61EE210F9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220" y="3237131"/>
            <a:ext cx="2913442" cy="35900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Imagen 3">
            <a:extLst>
              <a:ext uri="{FF2B5EF4-FFF2-40B4-BE49-F238E27FC236}">
                <a16:creationId xmlns:a16="http://schemas.microsoft.com/office/drawing/2014/main" id="{C791A161-BDB8-4AD1-A5F3-52E34D991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2955" y="4258305"/>
            <a:ext cx="1286542" cy="18654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Imagen 4">
            <a:extLst>
              <a:ext uri="{FF2B5EF4-FFF2-40B4-BE49-F238E27FC236}">
                <a16:creationId xmlns:a16="http://schemas.microsoft.com/office/drawing/2014/main" id="{7E2A24E1-1B5F-41BE-B333-EED4BF35C5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3127" y="4258305"/>
            <a:ext cx="1268245" cy="176317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9">
            <a:extLst>
              <a:ext uri="{FF2B5EF4-FFF2-40B4-BE49-F238E27FC236}">
                <a16:creationId xmlns:a16="http://schemas.microsoft.com/office/drawing/2014/main" id="{16DF97A6-A105-4D8C-AB08-1285F7B38FA0}"/>
              </a:ext>
            </a:extLst>
          </p:cNvPr>
          <p:cNvGrpSpPr/>
          <p:nvPr/>
        </p:nvGrpSpPr>
        <p:grpSpPr>
          <a:xfrm>
            <a:off x="-26170" y="-65425"/>
            <a:ext cx="6595210" cy="6975746"/>
            <a:chOff x="-26170" y="-65425"/>
            <a:chExt cx="6595210" cy="697574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1F83A62-4C6A-496B-8753-462D21862913}"/>
                </a:ext>
              </a:extLst>
            </p:cNvPr>
            <p:cNvSpPr/>
            <p:nvPr/>
          </p:nvSpPr>
          <p:spPr>
            <a:xfrm flipH="1">
              <a:off x="-1170" y="-65425"/>
              <a:ext cx="6570210" cy="69628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96050"/>
                <a:gd name="f7" fmla="val 6884307"/>
                <a:gd name="f8" fmla="val 3352800"/>
                <a:gd name="f9" fmla="val 3003550"/>
                <a:gd name="f10" fmla="val 6489700"/>
                <a:gd name="f11" fmla="val 6493933"/>
                <a:gd name="f12" fmla="val 2286000"/>
                <a:gd name="f13" fmla="val 6491817"/>
                <a:gd name="f14" fmla="val 4584699"/>
                <a:gd name="f15" fmla="val 6870699"/>
                <a:gd name="f16" fmla="val 1132114"/>
                <a:gd name="f17" fmla="val 6394449"/>
                <a:gd name="f18" fmla="+- 0 0 -90"/>
                <a:gd name="f19" fmla="*/ f3 1 6496050"/>
                <a:gd name="f20" fmla="*/ f4 1 6884307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6496050"/>
                <a:gd name="f29" fmla="*/ f25 1 6884307"/>
                <a:gd name="f30" fmla="*/ 3352800 f26 1"/>
                <a:gd name="f31" fmla="*/ 3003550 f25 1"/>
                <a:gd name="f32" fmla="*/ 6489700 f26 1"/>
                <a:gd name="f33" fmla="*/ 0 f25 1"/>
                <a:gd name="f34" fmla="*/ 6496050 f26 1"/>
                <a:gd name="f35" fmla="*/ 6870699 f25 1"/>
                <a:gd name="f36" fmla="*/ 1132114 f26 1"/>
                <a:gd name="f37" fmla="*/ 6884307 f25 1"/>
                <a:gd name="f38" fmla="*/ 0 f26 1"/>
                <a:gd name="f39" fmla="*/ 6394449 f25 1"/>
                <a:gd name="f40" fmla="+- f27 0 f1"/>
                <a:gd name="f41" fmla="*/ f30 1 6496050"/>
                <a:gd name="f42" fmla="*/ f31 1 6884307"/>
                <a:gd name="f43" fmla="*/ f32 1 6496050"/>
                <a:gd name="f44" fmla="*/ f33 1 6884307"/>
                <a:gd name="f45" fmla="*/ f34 1 6496050"/>
                <a:gd name="f46" fmla="*/ f35 1 6884307"/>
                <a:gd name="f47" fmla="*/ f36 1 6496050"/>
                <a:gd name="f48" fmla="*/ f37 1 6884307"/>
                <a:gd name="f49" fmla="*/ f38 1 6496050"/>
                <a:gd name="f50" fmla="*/ f39 1 6884307"/>
                <a:gd name="f51" fmla="*/ f21 1 f28"/>
                <a:gd name="f52" fmla="*/ f22 1 f28"/>
                <a:gd name="f53" fmla="*/ f21 1 f29"/>
                <a:gd name="f54" fmla="*/ f23 1 f29"/>
                <a:gd name="f55" fmla="*/ f41 1 f28"/>
                <a:gd name="f56" fmla="*/ f42 1 f29"/>
                <a:gd name="f57" fmla="*/ f43 1 f28"/>
                <a:gd name="f58" fmla="*/ f44 1 f29"/>
                <a:gd name="f59" fmla="*/ f45 1 f28"/>
                <a:gd name="f60" fmla="*/ f46 1 f29"/>
                <a:gd name="f61" fmla="*/ f47 1 f28"/>
                <a:gd name="f62" fmla="*/ f48 1 f29"/>
                <a:gd name="f63" fmla="*/ f49 1 f28"/>
                <a:gd name="f64" fmla="*/ f50 1 f29"/>
                <a:gd name="f65" fmla="*/ f51 f19 1"/>
                <a:gd name="f66" fmla="*/ f52 f19 1"/>
                <a:gd name="f67" fmla="*/ f54 f20 1"/>
                <a:gd name="f68" fmla="*/ f53 f20 1"/>
                <a:gd name="f69" fmla="*/ f55 f19 1"/>
                <a:gd name="f70" fmla="*/ f56 f20 1"/>
                <a:gd name="f71" fmla="*/ f57 f19 1"/>
                <a:gd name="f72" fmla="*/ f58 f20 1"/>
                <a:gd name="f73" fmla="*/ f59 f19 1"/>
                <a:gd name="f74" fmla="*/ f60 f20 1"/>
                <a:gd name="f75" fmla="*/ f61 f19 1"/>
                <a:gd name="f76" fmla="*/ f62 f20 1"/>
                <a:gd name="f77" fmla="*/ f63 f19 1"/>
                <a:gd name="f78" fmla="*/ f64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9" y="f70"/>
                </a:cxn>
                <a:cxn ang="f40">
                  <a:pos x="f71" y="f72"/>
                </a:cxn>
                <a:cxn ang="f40">
                  <a:pos x="f73" y="f74"/>
                </a:cxn>
                <a:cxn ang="f40">
                  <a:pos x="f75" y="f76"/>
                </a:cxn>
                <a:cxn ang="f40">
                  <a:pos x="f77" y="f78"/>
                </a:cxn>
                <a:cxn ang="f40">
                  <a:pos x="f69" y="f70"/>
                </a:cxn>
              </a:cxnLst>
              <a:rect l="f65" t="f68" r="f66" b="f67"/>
              <a:pathLst>
                <a:path w="6496050" h="6884307">
                  <a:moveTo>
                    <a:pt x="f8" y="f9"/>
                  </a:moveTo>
                  <a:lnTo>
                    <a:pt x="f10" y="f5"/>
                  </a:lnTo>
                  <a:cubicBezTo>
                    <a:pt x="f11" y="f12"/>
                    <a:pt x="f13" y="f14"/>
                    <a:pt x="f6" y="f15"/>
                  </a:cubicBezTo>
                  <a:lnTo>
                    <a:pt x="f16" y="f7"/>
                  </a:lnTo>
                  <a:lnTo>
                    <a:pt x="f5" y="f17"/>
                  </a:lnTo>
                  <a:lnTo>
                    <a:pt x="f8" y="f9"/>
                  </a:lnTo>
                  <a:close/>
                </a:path>
              </a:pathLst>
            </a:custGeom>
            <a:gradFill>
              <a:gsLst>
                <a:gs pos="0">
                  <a:srgbClr val="D65F03"/>
                </a:gs>
                <a:gs pos="100000">
                  <a:srgbClr val="FDC209">
                    <a:alpha val="64000"/>
                  </a:srgbClr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4" name="Rectangle 10">
              <a:extLst>
                <a:ext uri="{FF2B5EF4-FFF2-40B4-BE49-F238E27FC236}">
                  <a16:creationId xmlns:a16="http://schemas.microsoft.com/office/drawing/2014/main" id="{24E5AD1A-9764-44B3-9F81-906CEB2E21D0}"/>
                </a:ext>
              </a:extLst>
            </p:cNvPr>
            <p:cNvSpPr/>
            <p:nvPr/>
          </p:nvSpPr>
          <p:spPr>
            <a:xfrm flipH="1">
              <a:off x="-26170" y="723820"/>
              <a:ext cx="6087782" cy="61865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02246"/>
                <a:gd name="f7" fmla="val 6404444"/>
                <a:gd name="f8" fmla="val 6088959"/>
                <a:gd name="f9" fmla="val 6271852"/>
                <a:gd name="f10" fmla="val 3993921"/>
                <a:gd name="f11" fmla="val 3460305"/>
                <a:gd name="f12" fmla="val 6392950"/>
                <a:gd name="f13" fmla="val 684142"/>
                <a:gd name="f14" fmla="+- 0 0 -90"/>
                <a:gd name="f15" fmla="*/ f3 1 6302246"/>
                <a:gd name="f16" fmla="*/ f4 1 640444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6302246"/>
                <a:gd name="f25" fmla="*/ f21 1 6404444"/>
                <a:gd name="f26" fmla="*/ 0 f22 1"/>
                <a:gd name="f27" fmla="*/ 6088959 f21 1"/>
                <a:gd name="f28" fmla="*/ 6271852 f22 1"/>
                <a:gd name="f29" fmla="*/ 0 f21 1"/>
                <a:gd name="f30" fmla="*/ 6302246 f22 1"/>
                <a:gd name="f31" fmla="*/ 3993921 f21 1"/>
                <a:gd name="f32" fmla="*/ 3460305 f22 1"/>
                <a:gd name="f33" fmla="*/ 6392950 f21 1"/>
                <a:gd name="f34" fmla="*/ 684142 f22 1"/>
                <a:gd name="f35" fmla="*/ 6404444 f21 1"/>
                <a:gd name="f36" fmla="+- f23 0 f1"/>
                <a:gd name="f37" fmla="*/ f26 1 6302246"/>
                <a:gd name="f38" fmla="*/ f27 1 6404444"/>
                <a:gd name="f39" fmla="*/ f28 1 6302246"/>
                <a:gd name="f40" fmla="*/ f29 1 6404444"/>
                <a:gd name="f41" fmla="*/ f30 1 6302246"/>
                <a:gd name="f42" fmla="*/ f31 1 6404444"/>
                <a:gd name="f43" fmla="*/ f32 1 6302246"/>
                <a:gd name="f44" fmla="*/ f33 1 6404444"/>
                <a:gd name="f45" fmla="*/ f34 1 6302246"/>
                <a:gd name="f46" fmla="*/ f35 1 6404444"/>
                <a:gd name="f47" fmla="*/ f17 1 f24"/>
                <a:gd name="f48" fmla="*/ f18 1 f24"/>
                <a:gd name="f49" fmla="*/ f17 1 f25"/>
                <a:gd name="f50" fmla="*/ f19 1 f25"/>
                <a:gd name="f51" fmla="*/ f37 1 f24"/>
                <a:gd name="f52" fmla="*/ f38 1 f25"/>
                <a:gd name="f53" fmla="*/ f39 1 f24"/>
                <a:gd name="f54" fmla="*/ f40 1 f25"/>
                <a:gd name="f55" fmla="*/ f41 1 f24"/>
                <a:gd name="f56" fmla="*/ f42 1 f25"/>
                <a:gd name="f57" fmla="*/ f43 1 f24"/>
                <a:gd name="f58" fmla="*/ f44 1 f25"/>
                <a:gd name="f59" fmla="*/ f45 1 f24"/>
                <a:gd name="f60" fmla="*/ f46 1 f25"/>
                <a:gd name="f61" fmla="*/ f47 f15 1"/>
                <a:gd name="f62" fmla="*/ f48 f15 1"/>
                <a:gd name="f63" fmla="*/ f50 f16 1"/>
                <a:gd name="f64" fmla="*/ f49 f16 1"/>
                <a:gd name="f65" fmla="*/ f51 f15 1"/>
                <a:gd name="f66" fmla="*/ f52 f16 1"/>
                <a:gd name="f67" fmla="*/ f53 f15 1"/>
                <a:gd name="f68" fmla="*/ f54 f16 1"/>
                <a:gd name="f69" fmla="*/ f55 f15 1"/>
                <a:gd name="f70" fmla="*/ f56 f16 1"/>
                <a:gd name="f71" fmla="*/ f57 f15 1"/>
                <a:gd name="f72" fmla="*/ f58 f16 1"/>
                <a:gd name="f73" fmla="*/ f59 f15 1"/>
                <a:gd name="f74" fmla="*/ f60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5" y="f66"/>
                </a:cxn>
                <a:cxn ang="f36">
                  <a:pos x="f67" y="f68"/>
                </a:cxn>
                <a:cxn ang="f36">
                  <a:pos x="f69" y="f70"/>
                </a:cxn>
                <a:cxn ang="f36">
                  <a:pos x="f71" y="f72"/>
                </a:cxn>
                <a:cxn ang="f36">
                  <a:pos x="f73" y="f74"/>
                </a:cxn>
                <a:cxn ang="f36">
                  <a:pos x="f65" y="f66"/>
                </a:cxn>
              </a:cxnLst>
              <a:rect l="f61" t="f64" r="f62" b="f63"/>
              <a:pathLst>
                <a:path w="6302246" h="6404444">
                  <a:moveTo>
                    <a:pt x="f5" y="f8"/>
                  </a:moveTo>
                  <a:lnTo>
                    <a:pt x="f9" y="f5"/>
                  </a:lnTo>
                  <a:lnTo>
                    <a:pt x="f6" y="f10"/>
                  </a:lnTo>
                  <a:lnTo>
                    <a:pt x="f11" y="f12"/>
                  </a:lnTo>
                  <a:lnTo>
                    <a:pt x="f13" y="f7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D65F03">
                <a:alpha val="60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</p:grpSp>
      <p:pic>
        <p:nvPicPr>
          <p:cNvPr id="5" name="Imagen 7">
            <a:extLst>
              <a:ext uri="{FF2B5EF4-FFF2-40B4-BE49-F238E27FC236}">
                <a16:creationId xmlns:a16="http://schemas.microsoft.com/office/drawing/2014/main" id="{191AE189-84F2-482B-944D-155D6061C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067"/>
            <a:ext cx="4762496" cy="672465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ctángulo 1">
            <a:extLst>
              <a:ext uri="{FF2B5EF4-FFF2-40B4-BE49-F238E27FC236}">
                <a16:creationId xmlns:a16="http://schemas.microsoft.com/office/drawing/2014/main" id="{3956BB40-8EB3-4FDB-9EDF-518A72AFE9F2}"/>
              </a:ext>
            </a:extLst>
          </p:cNvPr>
          <p:cNvSpPr/>
          <p:nvPr/>
        </p:nvSpPr>
        <p:spPr>
          <a:xfrm>
            <a:off x="0" y="0"/>
            <a:ext cx="4749795" cy="6858000"/>
          </a:xfrm>
          <a:prstGeom prst="rect">
            <a:avLst/>
          </a:prstGeom>
          <a:solidFill>
            <a:srgbClr val="BF9000">
              <a:alpha val="44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</a:endParaRPr>
          </a:p>
        </p:txBody>
      </p:sp>
      <p:grpSp>
        <p:nvGrpSpPr>
          <p:cNvPr id="7" name="그룹 2">
            <a:extLst>
              <a:ext uri="{FF2B5EF4-FFF2-40B4-BE49-F238E27FC236}">
                <a16:creationId xmlns:a16="http://schemas.microsoft.com/office/drawing/2014/main" id="{A1F3E5F6-3508-4E26-838D-6FD9623EEE68}"/>
              </a:ext>
            </a:extLst>
          </p:cNvPr>
          <p:cNvGrpSpPr/>
          <p:nvPr/>
        </p:nvGrpSpPr>
        <p:grpSpPr>
          <a:xfrm>
            <a:off x="8778203" y="1937540"/>
            <a:ext cx="3046451" cy="1662653"/>
            <a:chOff x="8778203" y="1937540"/>
            <a:chExt cx="3046451" cy="1662653"/>
          </a:xfrm>
        </p:grpSpPr>
        <p:sp>
          <p:nvSpPr>
            <p:cNvPr id="8" name="TextBox 3">
              <a:extLst>
                <a:ext uri="{FF2B5EF4-FFF2-40B4-BE49-F238E27FC236}">
                  <a16:creationId xmlns:a16="http://schemas.microsoft.com/office/drawing/2014/main" id="{DF240AE7-1C15-4973-9182-4C0852029775}"/>
                </a:ext>
              </a:extLst>
            </p:cNvPr>
            <p:cNvSpPr txBox="1"/>
            <p:nvPr/>
          </p:nvSpPr>
          <p:spPr>
            <a:xfrm>
              <a:off x="8778203" y="2399861"/>
              <a:ext cx="3046451" cy="12003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07999" tIns="45720" rIns="107999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You can simply impress your audience and add a unique zing and appeal to your Presentations. </a:t>
              </a: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 panose="020F0502020204030204"/>
                  <a:ea typeface="HY견명조" pitchFamily="18"/>
                  <a:cs typeface="Arial" pitchFamily="34"/>
                </a:rPr>
                <a:t>Get a modern PowerPoint  Presentation that is beautifully designed. I hope and I believe that this Template will your Time, Money and Reputation. </a:t>
              </a:r>
              <a:endPara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  <a:ea typeface="FZShuTi" pitchFamily="2"/>
                <a:cs typeface="Arial" pitchFamily="34"/>
              </a:endParaRPr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CA6E433F-53B5-48DC-9141-0C24838D6C4B}"/>
                </a:ext>
              </a:extLst>
            </p:cNvPr>
            <p:cNvSpPr txBox="1"/>
            <p:nvPr/>
          </p:nvSpPr>
          <p:spPr>
            <a:xfrm>
              <a:off x="8778203" y="1937540"/>
              <a:ext cx="3046451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07999" tIns="45720" rIns="107999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700" b="1" i="0" u="none" strike="noStrike" kern="1200" cap="none" spc="0" baseline="0">
                  <a:solidFill>
                    <a:srgbClr val="000000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Contents Here</a:t>
              </a:r>
            </a:p>
          </p:txBody>
        </p:sp>
      </p:grpSp>
      <p:sp>
        <p:nvSpPr>
          <p:cNvPr id="10" name="TextBox 5">
            <a:extLst>
              <a:ext uri="{FF2B5EF4-FFF2-40B4-BE49-F238E27FC236}">
                <a16:creationId xmlns:a16="http://schemas.microsoft.com/office/drawing/2014/main" id="{AF6ECBD4-0E6D-41E7-BE59-CCC0C20605FB}"/>
              </a:ext>
            </a:extLst>
          </p:cNvPr>
          <p:cNvSpPr txBox="1"/>
          <p:nvPr/>
        </p:nvSpPr>
        <p:spPr>
          <a:xfrm>
            <a:off x="8778203" y="5702335"/>
            <a:ext cx="3046451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7999" tIns="45720" rIns="107999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  <a:ea typeface="맑은 고딕" pitchFamily="34"/>
                <a:cs typeface="Arial" pitchFamily="34"/>
              </a:rPr>
              <a:t>You can simply impress your audience and add a unique zing and appeal to your Presentations.</a:t>
            </a: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  <a:ea typeface="FZShuTi" pitchFamily="2"/>
              <a:cs typeface="Arial" pitchFamily="34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06A774-6667-4976-9481-630A41C66C97}"/>
              </a:ext>
            </a:extLst>
          </p:cNvPr>
          <p:cNvSpPr txBox="1"/>
          <p:nvPr/>
        </p:nvSpPr>
        <p:spPr>
          <a:xfrm>
            <a:off x="566928" y="4637425"/>
            <a:ext cx="3907478" cy="19224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FFFFFF"/>
                </a:solidFill>
                <a:uFillTx/>
                <a:latin typeface="Ninja Naruto" pitchFamily="2"/>
                <a:ea typeface="맑은 고딕" pitchFamily="34"/>
                <a:cs typeface="Arial" pitchFamily="34"/>
              </a:rPr>
              <a:t>Simple Portfolio Presentation Designed</a:t>
            </a:r>
            <a:endParaRPr lang="en-US" sz="2800" b="0" i="0" u="none" strike="noStrike" kern="1200" cap="none" spc="0" baseline="0">
              <a:solidFill>
                <a:srgbClr val="FFFFFF"/>
              </a:solidFill>
              <a:uFillTx/>
              <a:latin typeface="Ninja Naruto" pitchFamily="2"/>
              <a:ea typeface="맑은 고딕" pitchFamily="34"/>
              <a:cs typeface="Arial" panose="020B0604020202020204" pitchFamily="34" charset="0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CB044237-034B-4395-B941-224A78EE6DD5}"/>
              </a:ext>
            </a:extLst>
          </p:cNvPr>
          <p:cNvSpPr txBox="1"/>
          <p:nvPr/>
        </p:nvSpPr>
        <p:spPr>
          <a:xfrm>
            <a:off x="8778203" y="4809561"/>
            <a:ext cx="3046451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7999" tIns="45720" rIns="107999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  <a:ea typeface="맑은 고딕" pitchFamily="34"/>
                <a:cs typeface="Arial" pitchFamily="34"/>
              </a:rPr>
              <a:t>You can simply impress your audience and add a unique zing and appeal to your Presentations.</a:t>
            </a: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  <a:ea typeface="FZShuTi" pitchFamily="2"/>
              <a:cs typeface="Arial" pitchFamily="34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2D5A79D3-89AE-4A15-92C9-E00468F3945C}"/>
              </a:ext>
            </a:extLst>
          </p:cNvPr>
          <p:cNvSpPr txBox="1"/>
          <p:nvPr/>
        </p:nvSpPr>
        <p:spPr>
          <a:xfrm>
            <a:off x="8778203" y="4022884"/>
            <a:ext cx="3046451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7999" tIns="45720" rIns="107999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  <a:ea typeface="맑은 고딕" pitchFamily="34"/>
                <a:cs typeface="Arial" pitchFamily="34"/>
              </a:rPr>
              <a:t>You can simply impress your audience and add a unique zing and appeal to your Presentations.</a:t>
            </a: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  <a:ea typeface="FZShuTi" pitchFamily="2"/>
              <a:cs typeface="Arial" pitchFamily="34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905E916C-8509-4626-9B79-E269A5F1658D}"/>
              </a:ext>
            </a:extLst>
          </p:cNvPr>
          <p:cNvSpPr txBox="1"/>
          <p:nvPr/>
        </p:nvSpPr>
        <p:spPr>
          <a:xfrm>
            <a:off x="5134612" y="4875242"/>
            <a:ext cx="3046451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7999" tIns="45720" rIns="107999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  <a:ea typeface="맑은 고딕" pitchFamily="34"/>
                <a:cs typeface="Arial" pitchFamily="34"/>
              </a:rPr>
              <a:t>You can simply impress your audience and add a unique zing and appeal to your Presentations.</a:t>
            </a: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  <a:ea typeface="FZShuTi" pitchFamily="2"/>
              <a:cs typeface="Arial" pitchFamily="34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2538B5CD-237D-4DC1-B663-A7631836AE05}"/>
              </a:ext>
            </a:extLst>
          </p:cNvPr>
          <p:cNvSpPr txBox="1"/>
          <p:nvPr/>
        </p:nvSpPr>
        <p:spPr>
          <a:xfrm>
            <a:off x="5134612" y="5768026"/>
            <a:ext cx="3046451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7999" tIns="45720" rIns="107999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  <a:ea typeface="맑은 고딕" pitchFamily="34"/>
                <a:cs typeface="Arial" pitchFamily="34"/>
              </a:rPr>
              <a:t>You can simply impress your audience and add a unique zing and appeal to your Presentations.</a:t>
            </a: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  <a:ea typeface="FZShuTi" pitchFamily="2"/>
              <a:cs typeface="Arial" pitchFamily="34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9EF2E192-4ED9-44DE-A1BA-839543F97104}"/>
              </a:ext>
            </a:extLst>
          </p:cNvPr>
          <p:cNvSpPr txBox="1"/>
          <p:nvPr/>
        </p:nvSpPr>
        <p:spPr>
          <a:xfrm>
            <a:off x="5134612" y="3026417"/>
            <a:ext cx="3046451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7999" tIns="45720" rIns="107999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  <a:ea typeface="맑은 고딕" pitchFamily="34"/>
                <a:cs typeface="Arial" pitchFamily="34"/>
              </a:rPr>
              <a:t>You can simply impress your audience and add a unique zing and appeal to your Presentations.</a:t>
            </a: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  <a:ea typeface="FZShuTi" pitchFamily="2"/>
              <a:cs typeface="Arial" pitchFamily="34"/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ABDCED25-F385-421C-828C-7DCF0BF9046B}"/>
              </a:ext>
            </a:extLst>
          </p:cNvPr>
          <p:cNvSpPr txBox="1"/>
          <p:nvPr/>
        </p:nvSpPr>
        <p:spPr>
          <a:xfrm>
            <a:off x="5134612" y="3919200"/>
            <a:ext cx="3046451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7999" tIns="45720" rIns="107999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  <a:ea typeface="맑은 고딕" pitchFamily="34"/>
                <a:cs typeface="Arial" pitchFamily="34"/>
              </a:rPr>
              <a:t>You can simply impress your audience and add a unique zing and appeal to your Presentations.</a:t>
            </a: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  <a:ea typeface="FZShuTi" pitchFamily="2"/>
              <a:cs typeface="Arial" pitchFamily="34"/>
            </a:endParaRP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D50B1592-9D44-4823-9649-959A0A70F5D0}"/>
              </a:ext>
            </a:extLst>
          </p:cNvPr>
          <p:cNvSpPr txBox="1"/>
          <p:nvPr/>
        </p:nvSpPr>
        <p:spPr>
          <a:xfrm>
            <a:off x="5134612" y="1291205"/>
            <a:ext cx="3046451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7999" tIns="45720" rIns="107999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  <a:ea typeface="맑은 고딕" pitchFamily="34"/>
                <a:cs typeface="Arial" pitchFamily="34"/>
              </a:rPr>
              <a:t>You can simply impress your audience and add a unique zing and appeal to your Presentations.</a:t>
            </a: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  <a:ea typeface="FZShuTi" pitchFamily="2"/>
              <a:cs typeface="Arial" pitchFamily="34"/>
            </a:endParaRP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2CE9D113-E733-4078-897B-7201D63387CD}"/>
              </a:ext>
            </a:extLst>
          </p:cNvPr>
          <p:cNvSpPr txBox="1"/>
          <p:nvPr/>
        </p:nvSpPr>
        <p:spPr>
          <a:xfrm>
            <a:off x="5134612" y="2183989"/>
            <a:ext cx="3046451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7999" tIns="45720" rIns="107999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  <a:ea typeface="맑은 고딕" pitchFamily="34"/>
                <a:cs typeface="Arial" pitchFamily="34"/>
              </a:rPr>
              <a:t>You can simply impress your audience and add a unique zing and appeal to your Presentations.</a:t>
            </a: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  <a:ea typeface="FZShuTi" pitchFamily="2"/>
              <a:cs typeface="Arial" pitchFamily="34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79;p49">
            <a:extLst>
              <a:ext uri="{FF2B5EF4-FFF2-40B4-BE49-F238E27FC236}">
                <a16:creationId xmlns:a16="http://schemas.microsoft.com/office/drawing/2014/main" id="{2B641038-F003-4C48-85EB-5E19FA13DC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719139"/>
            <a:ext cx="10277471" cy="48101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lvl="0"/>
            <a:r>
              <a:rPr lang="en-US"/>
              <a:t>Corporate strategies</a:t>
            </a:r>
          </a:p>
        </p:txBody>
      </p:sp>
      <p:sp>
        <p:nvSpPr>
          <p:cNvPr id="3" name="Google Shape;780;p49">
            <a:extLst>
              <a:ext uri="{FF2B5EF4-FFF2-40B4-BE49-F238E27FC236}">
                <a16:creationId xmlns:a16="http://schemas.microsoft.com/office/drawing/2014/main" id="{A776FEA3-0903-43AB-9C13-FCC44AEB7C8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659816" y="4722811"/>
            <a:ext cx="3235320" cy="822329"/>
          </a:xfrm>
        </p:spPr>
        <p:txBody>
          <a:bodyPr lIns="121898" tIns="121898" rIns="121898" bIns="121898" anchor="ctr">
            <a:noAutofit/>
          </a:bodyPr>
          <a:lstStyle/>
          <a:p>
            <a:pPr marL="0" lvl="0" indent="0">
              <a:buNone/>
            </a:pPr>
            <a:r>
              <a:rPr lang="en-US"/>
              <a:t>Despite being red, Mars is actually a cold place. It’s full of iron oxide dust</a:t>
            </a:r>
          </a:p>
        </p:txBody>
      </p:sp>
      <p:sp>
        <p:nvSpPr>
          <p:cNvPr id="4" name="Google Shape;781;p49">
            <a:extLst>
              <a:ext uri="{FF2B5EF4-FFF2-40B4-BE49-F238E27FC236}">
                <a16:creationId xmlns:a16="http://schemas.microsoft.com/office/drawing/2014/main" id="{6764D2BE-7A06-431E-8FBE-EDE1C8B894D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403128" y="4722811"/>
            <a:ext cx="3235320" cy="822329"/>
          </a:xfrm>
        </p:spPr>
        <p:txBody>
          <a:bodyPr lIns="121898" tIns="121898" rIns="121898" bIns="121898" anchor="ctr">
            <a:noAutofit/>
          </a:bodyPr>
          <a:lstStyle/>
          <a:p>
            <a:pPr marL="0" lvl="0" indent="0">
              <a:buNone/>
            </a:pPr>
            <a:r>
              <a:rPr lang="en-US"/>
              <a:t>It’s the closest planet to the Sun and the smallest in the Solar System</a:t>
            </a:r>
          </a:p>
        </p:txBody>
      </p:sp>
      <p:sp>
        <p:nvSpPr>
          <p:cNvPr id="5" name="Google Shape;782;p49">
            <a:extLst>
              <a:ext uri="{FF2B5EF4-FFF2-40B4-BE49-F238E27FC236}">
                <a16:creationId xmlns:a16="http://schemas.microsoft.com/office/drawing/2014/main" id="{0091A4F5-5DF2-4ACE-B210-10EBC1062E4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138735" y="4731736"/>
            <a:ext cx="3235320" cy="822329"/>
          </a:xfrm>
        </p:spPr>
        <p:txBody>
          <a:bodyPr lIns="121898" tIns="121898" rIns="121898" bIns="121898" anchor="ctr">
            <a:noAutofit/>
          </a:bodyPr>
          <a:lstStyle/>
          <a:p>
            <a:pPr marL="0" lvl="0" indent="0">
              <a:buNone/>
            </a:pPr>
            <a:r>
              <a:rPr lang="en-US"/>
              <a:t>Venus has a beautiful name and is the second planet from the Sun</a:t>
            </a:r>
          </a:p>
        </p:txBody>
      </p:sp>
      <p:sp>
        <p:nvSpPr>
          <p:cNvPr id="6" name="Google Shape;783;p49">
            <a:extLst>
              <a:ext uri="{FF2B5EF4-FFF2-40B4-BE49-F238E27FC236}">
                <a16:creationId xmlns:a16="http://schemas.microsoft.com/office/drawing/2014/main" id="{6A5519AE-0F71-4B10-8964-5FA35830165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987091" y="4008043"/>
            <a:ext cx="2798758" cy="436561"/>
          </a:xfrm>
        </p:spPr>
        <p:txBody>
          <a:bodyPr lIns="121898" tIns="121898" rIns="121898" bIns="121898" anchor="ctr">
            <a:noAutofit/>
          </a:bodyPr>
          <a:lstStyle/>
          <a:p>
            <a:pPr marL="0" lvl="0" indent="0">
              <a:buNone/>
            </a:pPr>
            <a:r>
              <a:rPr lang="en-US"/>
              <a:t>Earth</a:t>
            </a:r>
          </a:p>
        </p:txBody>
      </p:sp>
      <p:sp>
        <p:nvSpPr>
          <p:cNvPr id="7" name="Google Shape;784;p49">
            <a:extLst>
              <a:ext uri="{FF2B5EF4-FFF2-40B4-BE49-F238E27FC236}">
                <a16:creationId xmlns:a16="http://schemas.microsoft.com/office/drawing/2014/main" id="{F4EA14EA-AAC9-45DF-B708-1B7DBD43A1C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813416" y="4008043"/>
            <a:ext cx="2798758" cy="436561"/>
          </a:xfrm>
        </p:spPr>
        <p:txBody>
          <a:bodyPr lIns="121898" tIns="121898" rIns="121898" bIns="121898" anchor="ctr">
            <a:noAutofit/>
          </a:bodyPr>
          <a:lstStyle/>
          <a:p>
            <a:pPr marL="0" lvl="0" indent="0">
              <a:buNone/>
            </a:pPr>
            <a:r>
              <a:rPr lang="en-US"/>
              <a:t>Saturn</a:t>
            </a:r>
          </a:p>
        </p:txBody>
      </p:sp>
      <p:sp>
        <p:nvSpPr>
          <p:cNvPr id="8" name="Google Shape;785;p49">
            <a:extLst>
              <a:ext uri="{FF2B5EF4-FFF2-40B4-BE49-F238E27FC236}">
                <a16:creationId xmlns:a16="http://schemas.microsoft.com/office/drawing/2014/main" id="{7C12C546-EF2F-4050-8F23-427E374CB69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524448" y="4008043"/>
            <a:ext cx="2798758" cy="436561"/>
          </a:xfrm>
        </p:spPr>
        <p:txBody>
          <a:bodyPr lIns="121898" tIns="121898" rIns="121898" bIns="121898" anchor="ctr">
            <a:noAutofit/>
          </a:bodyPr>
          <a:lstStyle/>
          <a:p>
            <a:pPr marL="0" lvl="0" indent="0">
              <a:buNone/>
            </a:pPr>
            <a:r>
              <a:rPr lang="en-US"/>
              <a:t>Mars</a:t>
            </a:r>
          </a:p>
        </p:txBody>
      </p:sp>
      <p:pic>
        <p:nvPicPr>
          <p:cNvPr id="9" name="Imagen 1">
            <a:extLst>
              <a:ext uri="{FF2B5EF4-FFF2-40B4-BE49-F238E27FC236}">
                <a16:creationId xmlns:a16="http://schemas.microsoft.com/office/drawing/2014/main" id="{B4063343-8AAD-4A3C-91CF-B4A01FBF1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091" y="1661665"/>
            <a:ext cx="1660980" cy="23593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Imagen 2">
            <a:extLst>
              <a:ext uri="{FF2B5EF4-FFF2-40B4-BE49-F238E27FC236}">
                <a16:creationId xmlns:a16="http://schemas.microsoft.com/office/drawing/2014/main" id="{FE905513-EE08-4C2B-8D3D-50F6C3E5F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543" y="1835731"/>
            <a:ext cx="1616202" cy="21723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Imagen 3">
            <a:extLst>
              <a:ext uri="{FF2B5EF4-FFF2-40B4-BE49-F238E27FC236}">
                <a16:creationId xmlns:a16="http://schemas.microsoft.com/office/drawing/2014/main" id="{B6F84821-B960-4EBC-B109-6E90AB684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1712" y="1702676"/>
            <a:ext cx="1604534" cy="230536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36;p50">
            <a:extLst>
              <a:ext uri="{FF2B5EF4-FFF2-40B4-BE49-F238E27FC236}">
                <a16:creationId xmlns:a16="http://schemas.microsoft.com/office/drawing/2014/main" id="{C80AE5EC-2D03-48EA-895B-558E70A57F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50430" y="2092320"/>
            <a:ext cx="3662364" cy="1447796"/>
          </a:xfrm>
          <a:prstGeom prst="rect">
            <a:avLst/>
          </a:prstGeom>
          <a:noFill/>
          <a:ln>
            <a:noFill/>
          </a:ln>
        </p:spPr>
        <p:txBody>
          <a:bodyPr vert="horz" wrap="square" lIns="121898" tIns="121898" rIns="121898" bIns="121898" anchor="b" anchorCtr="0" compatLnSpc="1">
            <a:noAutofit/>
          </a:bodyPr>
          <a:lstStyle/>
          <a:p>
            <a:pPr lvl="0"/>
            <a:r>
              <a:rPr lang="en-US">
                <a:solidFill>
                  <a:srgbClr val="FF0000"/>
                </a:solidFill>
                <a:latin typeface="Ninja Naruto" pitchFamily="2"/>
              </a:rPr>
              <a:t>About the ansoff matrix</a:t>
            </a:r>
          </a:p>
        </p:txBody>
      </p:sp>
      <p:sp>
        <p:nvSpPr>
          <p:cNvPr id="3" name="Google Shape;937;p50">
            <a:extLst>
              <a:ext uri="{FF2B5EF4-FFF2-40B4-BE49-F238E27FC236}">
                <a16:creationId xmlns:a16="http://schemas.microsoft.com/office/drawing/2014/main" id="{C6982273-B452-49F7-B9EA-4E167FF85EA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450430" y="3540127"/>
            <a:ext cx="6650970" cy="1755776"/>
          </a:xfrm>
        </p:spPr>
        <p:txBody>
          <a:bodyPr lIns="121898" tIns="121898" rIns="121898" bIns="121898">
            <a:noAutofit/>
          </a:bodyPr>
          <a:lstStyle/>
          <a:p>
            <a:pPr marL="0" lvl="0" indent="0">
              <a:buNone/>
            </a:pPr>
            <a:r>
              <a:rPr lang="en-US"/>
              <a:t>Mercury is the closest planet to the Sun and the smallest one in the Solar is the closest planet to the Sun and the smallest one in the System—it’s only a bit larger than our Moon</a:t>
            </a:r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41AD0E50-5504-4DC0-A394-DB5B7FDF2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401" y="1055555"/>
            <a:ext cx="4376254" cy="537750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76;p79">
            <a:extLst>
              <a:ext uri="{FF2B5EF4-FFF2-40B4-BE49-F238E27FC236}">
                <a16:creationId xmlns:a16="http://schemas.microsoft.com/office/drawing/2014/main" id="{EE836D73-20A6-4627-9B76-DCE664208C78}"/>
              </a:ext>
            </a:extLst>
          </p:cNvPr>
          <p:cNvSpPr/>
          <p:nvPr/>
        </p:nvSpPr>
        <p:spPr>
          <a:xfrm rot="5400013">
            <a:off x="2651837" y="1526476"/>
            <a:ext cx="1832658" cy="1972424"/>
          </a:xfrm>
          <a:custGeom>
            <a:avLst/>
            <a:gdLst>
              <a:gd name="f0" fmla="val w"/>
              <a:gd name="f1" fmla="val h"/>
              <a:gd name="f2" fmla="val 0"/>
              <a:gd name="f3" fmla="val 25591"/>
              <a:gd name="f4" fmla="val 27544"/>
              <a:gd name="f5" fmla="val 14046"/>
              <a:gd name="f6" fmla="val 70"/>
              <a:gd name="f7" fmla="val 11186"/>
              <a:gd name="f8" fmla="val -321"/>
              <a:gd name="f9" fmla="val 8318"/>
              <a:gd name="f10" fmla="val 1001"/>
              <a:gd name="f11" fmla="val 6315"/>
              <a:gd name="f12" fmla="val 1873"/>
              <a:gd name="f13" fmla="val 4312"/>
              <a:gd name="f14" fmla="val 2745"/>
              <a:gd name="f15" fmla="val 3013"/>
              <a:gd name="f16" fmla="val 4080"/>
              <a:gd name="f17" fmla="val 2029"/>
              <a:gd name="f18" fmla="val 5302"/>
              <a:gd name="f19" fmla="val 1045"/>
              <a:gd name="f20" fmla="val 6524"/>
              <a:gd name="f21" fmla="val 728"/>
              <a:gd name="f22" fmla="val 7683"/>
              <a:gd name="f23" fmla="val 410"/>
              <a:gd name="f24" fmla="val 9207"/>
              <a:gd name="f25" fmla="val 93"/>
              <a:gd name="f26" fmla="val 10731"/>
              <a:gd name="f27" fmla="val -162"/>
              <a:gd name="f28" fmla="val 12541"/>
              <a:gd name="f29" fmla="val 124"/>
              <a:gd name="f30" fmla="val 14446"/>
              <a:gd name="f31" fmla="val 16351"/>
              <a:gd name="f32" fmla="val 330"/>
              <a:gd name="f33" fmla="val 18462"/>
              <a:gd name="f34" fmla="val 2124"/>
              <a:gd name="f35" fmla="val 20637"/>
              <a:gd name="f36" fmla="val 3918"/>
              <a:gd name="f37" fmla="val 22812"/>
              <a:gd name="f38" fmla="val 7486"/>
              <a:gd name="f39" fmla="val 27058"/>
              <a:gd name="f40" fmla="val 10887"/>
              <a:gd name="f41" fmla="val 27495"/>
              <a:gd name="f42" fmla="val 14288"/>
              <a:gd name="f43" fmla="val 27932"/>
              <a:gd name="f44" fmla="val 20087"/>
              <a:gd name="f45" fmla="val 25355"/>
              <a:gd name="f46" fmla="val 22532"/>
              <a:gd name="f47" fmla="val 23259"/>
              <a:gd name="f48" fmla="val 24977"/>
              <a:gd name="f49" fmla="val 21164"/>
              <a:gd name="f50" fmla="val 25399"/>
              <a:gd name="f51" fmla="val 18096"/>
              <a:gd name="f52" fmla="val 25556"/>
              <a:gd name="f53" fmla="val 14922"/>
              <a:gd name="f54" fmla="val 25713"/>
              <a:gd name="f55" fmla="val 11748"/>
              <a:gd name="f56" fmla="val 25392"/>
              <a:gd name="f57" fmla="val 6692"/>
              <a:gd name="f58" fmla="val 23474"/>
              <a:gd name="f59" fmla="val 4217"/>
              <a:gd name="f60" fmla="val 21556"/>
              <a:gd name="f61" fmla="val 1742"/>
              <a:gd name="f62" fmla="val 16906"/>
              <a:gd name="f63" fmla="val 461"/>
              <a:gd name="f64" fmla="*/ f0 1 25591"/>
              <a:gd name="f65" fmla="*/ f1 1 27544"/>
              <a:gd name="f66" fmla="val f2"/>
              <a:gd name="f67" fmla="val f3"/>
              <a:gd name="f68" fmla="val f4"/>
              <a:gd name="f69" fmla="+- f68 0 f66"/>
              <a:gd name="f70" fmla="+- f67 0 f66"/>
              <a:gd name="f71" fmla="*/ f70 1 25591"/>
              <a:gd name="f72" fmla="*/ f69 1 27544"/>
              <a:gd name="f73" fmla="*/ f66 1 f71"/>
              <a:gd name="f74" fmla="*/ f67 1 f71"/>
              <a:gd name="f75" fmla="*/ f66 1 f72"/>
              <a:gd name="f76" fmla="*/ f68 1 f72"/>
              <a:gd name="f77" fmla="*/ f73 f64 1"/>
              <a:gd name="f78" fmla="*/ f74 f64 1"/>
              <a:gd name="f79" fmla="*/ f76 f65 1"/>
              <a:gd name="f80" fmla="*/ f75 f6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7" t="f80" r="f78" b="f79"/>
            <a:pathLst>
              <a:path w="25591" h="2754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23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</a:path>
            </a:pathLst>
          </a:custGeom>
          <a:solidFill>
            <a:srgbClr val="ED7D31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LID4096"/>
          </a:p>
        </p:txBody>
      </p:sp>
      <p:sp>
        <p:nvSpPr>
          <p:cNvPr id="3" name="Google Shape;2777;p79">
            <a:extLst>
              <a:ext uri="{FF2B5EF4-FFF2-40B4-BE49-F238E27FC236}">
                <a16:creationId xmlns:a16="http://schemas.microsoft.com/office/drawing/2014/main" id="{AEEF5CAF-C399-4D14-9C29-8F86EFD68B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6402" y="3429000"/>
            <a:ext cx="5179600" cy="1503602"/>
          </a:xfrm>
        </p:spPr>
        <p:txBody>
          <a:bodyPr lIns="121898" tIns="121898" rIns="121898" bIns="121898"/>
          <a:lstStyle/>
          <a:p>
            <a:pPr lvl="0"/>
            <a:r>
              <a:rPr lang="en-US">
                <a:latin typeface="Ryuk Extra" pitchFamily="2"/>
              </a:rPr>
              <a:t>Change &amp; project management</a:t>
            </a:r>
          </a:p>
        </p:txBody>
      </p:sp>
      <p:sp>
        <p:nvSpPr>
          <p:cNvPr id="4" name="Google Shape;2778;p79">
            <a:extLst>
              <a:ext uri="{FF2B5EF4-FFF2-40B4-BE49-F238E27FC236}">
                <a16:creationId xmlns:a16="http://schemas.microsoft.com/office/drawing/2014/main" id="{F0BF1481-5334-4B89-BC16-87324C5CAEF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425171" y="2063014"/>
            <a:ext cx="2286000" cy="1395603"/>
          </a:xfrm>
        </p:spPr>
        <p:txBody>
          <a:bodyPr lIns="121898" tIns="121898" rIns="121898" bIns="121898" anchorCtr="1">
            <a:noAutofit/>
          </a:bodyPr>
          <a:lstStyle/>
          <a:p>
            <a:pPr lvl="0" algn="ctr">
              <a:spcAft>
                <a:spcPts val="1335"/>
              </a:spcAft>
            </a:pPr>
            <a:r>
              <a:rPr lang="en-US" sz="9600">
                <a:latin typeface="Ninja Naruto" pitchFamily="2"/>
              </a:rPr>
              <a:t>03</a:t>
            </a:r>
          </a:p>
        </p:txBody>
      </p:sp>
      <p:sp>
        <p:nvSpPr>
          <p:cNvPr id="5" name="Google Shape;2779;p79">
            <a:extLst>
              <a:ext uri="{FF2B5EF4-FFF2-40B4-BE49-F238E27FC236}">
                <a16:creationId xmlns:a16="http://schemas.microsoft.com/office/drawing/2014/main" id="{1A0C64CB-0153-4582-B739-B76CAB02758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131533" y="4991801"/>
            <a:ext cx="4749201" cy="515995"/>
          </a:xfrm>
        </p:spPr>
        <p:txBody>
          <a:bodyPr lIns="121898" tIns="121898" rIns="121898" bIns="121898" anchor="ctr" anchorCtr="1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133">
                <a:solidFill>
                  <a:srgbClr val="FF0000"/>
                </a:solidFill>
              </a:rPr>
              <a:t>You can enter a subtitle here if you need it</a:t>
            </a:r>
          </a:p>
        </p:txBody>
      </p:sp>
      <p:pic>
        <p:nvPicPr>
          <p:cNvPr id="6" name="Imagen 3">
            <a:extLst>
              <a:ext uri="{FF2B5EF4-FFF2-40B4-BE49-F238E27FC236}">
                <a16:creationId xmlns:a16="http://schemas.microsoft.com/office/drawing/2014/main" id="{4F707D62-CDA2-41C1-8DE8-DC2245C64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353" y="0"/>
            <a:ext cx="5143499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20;p82">
            <a:extLst>
              <a:ext uri="{FF2B5EF4-FFF2-40B4-BE49-F238E27FC236}">
                <a16:creationId xmlns:a16="http://schemas.microsoft.com/office/drawing/2014/main" id="{1AE89EBB-E284-40D3-B228-57D8A2BF2D3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lIns="121898" tIns="121898" rIns="121898" bIns="121898"/>
          <a:lstStyle/>
          <a:p>
            <a:pPr marL="609584" lvl="0"/>
            <a:r>
              <a:rPr lang="en-US">
                <a:solidFill>
                  <a:srgbClr val="ED8B70"/>
                </a:solidFill>
                <a:latin typeface="Ninja Naruto" pitchFamily="2"/>
              </a:rPr>
              <a:t>Impact executive summary</a:t>
            </a:r>
          </a:p>
        </p:txBody>
      </p:sp>
      <p:sp>
        <p:nvSpPr>
          <p:cNvPr id="3" name="Google Shape;3221;p82">
            <a:extLst>
              <a:ext uri="{FF2B5EF4-FFF2-40B4-BE49-F238E27FC236}">
                <a16:creationId xmlns:a16="http://schemas.microsoft.com/office/drawing/2014/main" id="{35E3A26A-A96C-4521-94B1-7C7B1204D925}"/>
              </a:ext>
            </a:extLst>
          </p:cNvPr>
          <p:cNvSpPr/>
          <p:nvPr/>
        </p:nvSpPr>
        <p:spPr>
          <a:xfrm>
            <a:off x="2501798" y="2126994"/>
            <a:ext cx="3352720" cy="758686"/>
          </a:xfrm>
          <a:custGeom>
            <a:avLst/>
            <a:gdLst>
              <a:gd name="f0" fmla="val w"/>
              <a:gd name="f1" fmla="val h"/>
              <a:gd name="f2" fmla="val 0"/>
              <a:gd name="f3" fmla="val 43999"/>
              <a:gd name="f4" fmla="val 14727"/>
              <a:gd name="f5" fmla="val 36999"/>
              <a:gd name="f6" fmla="val 1"/>
              <a:gd name="f7" fmla="val 36196"/>
              <a:gd name="f8" fmla="val 35359"/>
              <a:gd name="f9" fmla="val 16"/>
              <a:gd name="f10" fmla="val 34625"/>
              <a:gd name="f11" fmla="val 9674"/>
              <a:gd name="f12" fmla="val 8807"/>
              <a:gd name="f13" fmla="val 7939"/>
              <a:gd name="f14" fmla="val 7072"/>
              <a:gd name="f15" fmla="val 49"/>
              <a:gd name="f16" fmla="val 6238"/>
              <a:gd name="f17" fmla="val 5404"/>
              <a:gd name="f18" fmla="val 4570"/>
              <a:gd name="f19" fmla="val 82"/>
              <a:gd name="f20" fmla="val 3770"/>
              <a:gd name="f21" fmla="val 116"/>
              <a:gd name="f22" fmla="val 3036"/>
              <a:gd name="f23" fmla="val 216"/>
              <a:gd name="f24" fmla="val 2402"/>
              <a:gd name="f25" fmla="val 316"/>
              <a:gd name="f26" fmla="val 1802"/>
              <a:gd name="f27" fmla="val 416"/>
              <a:gd name="f28" fmla="val 1301"/>
              <a:gd name="f29" fmla="val 516"/>
              <a:gd name="f30" fmla="val 934"/>
              <a:gd name="f31" fmla="val 649"/>
              <a:gd name="f32" fmla="val 601"/>
              <a:gd name="f33" fmla="val 783"/>
              <a:gd name="f34" fmla="val 916"/>
              <a:gd name="f35" fmla="val 401"/>
              <a:gd name="f36" fmla="val 1083"/>
              <a:gd name="f37" fmla="val 134"/>
              <a:gd name="f38" fmla="val 1283"/>
              <a:gd name="f39" fmla="val 167"/>
              <a:gd name="f40" fmla="val 1517"/>
              <a:gd name="f41" fmla="val 1717"/>
              <a:gd name="f42" fmla="val 2017"/>
              <a:gd name="f43" fmla="val 2317"/>
              <a:gd name="f44" fmla="val 2584"/>
              <a:gd name="f45" fmla="val 100"/>
              <a:gd name="f46" fmla="val 3151"/>
              <a:gd name="f47" fmla="val 3718"/>
              <a:gd name="f48" fmla="val 67"/>
              <a:gd name="f49" fmla="val 4252"/>
              <a:gd name="f50" fmla="val 34"/>
              <a:gd name="f51" fmla="val 5386"/>
              <a:gd name="f52" fmla="val 6487"/>
              <a:gd name="f53" fmla="val 7588"/>
              <a:gd name="f54" fmla="val 8722"/>
              <a:gd name="f55" fmla="val 9823"/>
              <a:gd name="f56" fmla="val 10923"/>
              <a:gd name="f57" fmla="val 11791"/>
              <a:gd name="f58" fmla="val 12625"/>
              <a:gd name="f59" fmla="val 434"/>
              <a:gd name="f60" fmla="val 13492"/>
              <a:gd name="f61" fmla="val 13792"/>
              <a:gd name="f62" fmla="val 868"/>
              <a:gd name="f63" fmla="val 14092"/>
              <a:gd name="f64" fmla="val 2068"/>
              <a:gd name="f65" fmla="val 14326"/>
              <a:gd name="f66" fmla="val 3641"/>
              <a:gd name="f67" fmla="val 14669"/>
              <a:gd name="f68" fmla="val 5875"/>
              <a:gd name="f69" fmla="val 14694"/>
              <a:gd name="f70" fmla="val 8141"/>
              <a:gd name="f71" fmla="val 8519"/>
              <a:gd name="f72" fmla="val 8897"/>
              <a:gd name="f73" fmla="val 14693"/>
              <a:gd name="f74" fmla="val 9274"/>
              <a:gd name="f75" fmla="val 10641"/>
              <a:gd name="f76" fmla="val 14726"/>
              <a:gd name="f77" fmla="val 12009"/>
              <a:gd name="f78" fmla="val 13376"/>
              <a:gd name="f79" fmla="val 16245"/>
              <a:gd name="f80" fmla="val 19114"/>
              <a:gd name="f81" fmla="val 21949"/>
              <a:gd name="f82" fmla="val 36059"/>
              <a:gd name="f83" fmla="val 36369"/>
              <a:gd name="f84" fmla="val 14698"/>
              <a:gd name="f85" fmla="val 36677"/>
              <a:gd name="f86" fmla="val 14701"/>
              <a:gd name="f87" fmla="val 36982"/>
              <a:gd name="f88" fmla="val 38649"/>
              <a:gd name="f89" fmla="val 40228"/>
              <a:gd name="f90" fmla="val 14618"/>
              <a:gd name="f91" fmla="val 41497"/>
              <a:gd name="f92" fmla="val 14393"/>
              <a:gd name="f93" fmla="val 42998"/>
              <a:gd name="f94" fmla="val 14159"/>
              <a:gd name="f95" fmla="val 43365"/>
              <a:gd name="f96" fmla="val 13826"/>
              <a:gd name="f97" fmla="val 43531"/>
              <a:gd name="f98" fmla="val 43998"/>
              <a:gd name="f99" fmla="val 43898"/>
              <a:gd name="f100" fmla="val 43932"/>
              <a:gd name="f101" fmla="val 43865"/>
              <a:gd name="f102" fmla="val 43832"/>
              <a:gd name="f103" fmla="val 2084"/>
              <a:gd name="f104" fmla="val 1817"/>
              <a:gd name="f105" fmla="val 43798"/>
              <a:gd name="f106" fmla="val 1550"/>
              <a:gd name="f107" fmla="val 1317"/>
              <a:gd name="f108" fmla="val 43565"/>
              <a:gd name="f109" fmla="val 43465"/>
              <a:gd name="f110" fmla="val 549"/>
              <a:gd name="f111" fmla="val 41330"/>
              <a:gd name="f112" fmla="val 38228"/>
              <a:gd name="f113" fmla="val 38161"/>
              <a:gd name="f114" fmla="val 37794"/>
              <a:gd name="f115" fmla="val 5"/>
              <a:gd name="f116" fmla="val 37401"/>
              <a:gd name="f117" fmla="*/ f0 1 43999"/>
              <a:gd name="f118" fmla="*/ f1 1 14727"/>
              <a:gd name="f119" fmla="val f2"/>
              <a:gd name="f120" fmla="val f3"/>
              <a:gd name="f121" fmla="val f4"/>
              <a:gd name="f122" fmla="+- f121 0 f119"/>
              <a:gd name="f123" fmla="+- f120 0 f119"/>
              <a:gd name="f124" fmla="*/ f123 1 43999"/>
              <a:gd name="f125" fmla="*/ f122 1 14727"/>
              <a:gd name="f126" fmla="*/ f119 1 f124"/>
              <a:gd name="f127" fmla="*/ f120 1 f124"/>
              <a:gd name="f128" fmla="*/ f119 1 f125"/>
              <a:gd name="f129" fmla="*/ f121 1 f125"/>
              <a:gd name="f130" fmla="*/ f126 f117 1"/>
              <a:gd name="f131" fmla="*/ f127 f117 1"/>
              <a:gd name="f132" fmla="*/ f129 f118 1"/>
              <a:gd name="f133" fmla="*/ f128 f1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0" t="f133" r="f131" b="f132"/>
            <a:pathLst>
              <a:path w="43999" h="14727">
                <a:moveTo>
                  <a:pt x="f5" y="f6"/>
                </a:moveTo>
                <a:cubicBezTo>
                  <a:pt x="f7" y="f6"/>
                  <a:pt x="f8" y="f9"/>
                  <a:pt x="f10" y="f9"/>
                </a:cubicBezTo>
                <a:lnTo>
                  <a:pt x="f11" y="f9"/>
                </a:lnTo>
                <a:cubicBezTo>
                  <a:pt x="f12" y="f9"/>
                  <a:pt x="f13" y="f9"/>
                  <a:pt x="f14" y="f15"/>
                </a:cubicBezTo>
                <a:cubicBezTo>
                  <a:pt x="f16" y="f15"/>
                  <a:pt x="f17" y="f15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2" y="f34"/>
                  <a:pt x="f35" y="f36"/>
                </a:cubicBezTo>
                <a:cubicBezTo>
                  <a:pt x="f37" y="f38"/>
                  <a:pt x="f39" y="f40"/>
                  <a:pt x="f37" y="f41"/>
                </a:cubicBezTo>
                <a:cubicBezTo>
                  <a:pt x="f37" y="f42"/>
                  <a:pt x="f37" y="f43"/>
                  <a:pt x="f37" y="f44"/>
                </a:cubicBezTo>
                <a:cubicBezTo>
                  <a:pt x="f45" y="f46"/>
                  <a:pt x="f45" y="f47"/>
                  <a:pt x="f48" y="f49"/>
                </a:cubicBezTo>
                <a:cubicBezTo>
                  <a:pt x="f50" y="f51"/>
                  <a:pt x="f50" y="f52"/>
                  <a:pt x="f50" y="f53"/>
                </a:cubicBezTo>
                <a:cubicBezTo>
                  <a:pt x="f50" y="f54"/>
                  <a:pt x="f50" y="f55"/>
                  <a:pt x="f50" y="f56"/>
                </a:cubicBezTo>
                <a:cubicBezTo>
                  <a:pt x="f48" y="f57"/>
                  <a:pt x="f2" y="f58"/>
                  <a:pt x="f59" y="f60"/>
                </a:cubicBezTo>
                <a:cubicBezTo>
                  <a:pt x="f32" y="f61"/>
                  <a:pt x="f62" y="f63"/>
                  <a:pt x="f64" y="f65"/>
                </a:cubicBezTo>
                <a:cubicBezTo>
                  <a:pt x="f66" y="f67"/>
                  <a:pt x="f68" y="f69"/>
                  <a:pt x="f70" y="f69"/>
                </a:cubicBezTo>
                <a:cubicBezTo>
                  <a:pt x="f71" y="f69"/>
                  <a:pt x="f72" y="f73"/>
                  <a:pt x="f74" y="f73"/>
                </a:cubicBezTo>
                <a:cubicBezTo>
                  <a:pt x="f75" y="f76"/>
                  <a:pt x="f77" y="f76"/>
                  <a:pt x="f78" y="f76"/>
                </a:cubicBezTo>
                <a:cubicBezTo>
                  <a:pt x="f79" y="f76"/>
                  <a:pt x="f80" y="f76"/>
                  <a:pt x="f81" y="f73"/>
                </a:cubicBezTo>
                <a:lnTo>
                  <a:pt x="f82" y="f73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cubicBezTo>
                  <a:pt x="f93" y="f94"/>
                  <a:pt x="f95" y="f96"/>
                  <a:pt x="f97" y="f60"/>
                </a:cubicBezTo>
                <a:cubicBezTo>
                  <a:pt x="f98" y="f58"/>
                  <a:pt x="f99" y="f57"/>
                  <a:pt x="f100" y="f56"/>
                </a:cubicBezTo>
                <a:cubicBezTo>
                  <a:pt x="f100" y="f55"/>
                  <a:pt x="f100" y="f54"/>
                  <a:pt x="f100" y="f53"/>
                </a:cubicBezTo>
                <a:cubicBezTo>
                  <a:pt x="f100" y="f52"/>
                  <a:pt x="f100" y="f51"/>
                  <a:pt x="f99" y="f49"/>
                </a:cubicBezTo>
                <a:cubicBezTo>
                  <a:pt x="f99" y="f47"/>
                  <a:pt x="f101" y="f46"/>
                  <a:pt x="f102" y="f44"/>
                </a:cubicBezTo>
                <a:cubicBezTo>
                  <a:pt x="f102" y="f43"/>
                  <a:pt x="f102" y="f103"/>
                  <a:pt x="f102" y="f104"/>
                </a:cubicBezTo>
                <a:cubicBezTo>
                  <a:pt x="f105" y="f106"/>
                  <a:pt x="f101" y="f107"/>
                  <a:pt x="f108" y="f36"/>
                </a:cubicBezTo>
                <a:cubicBezTo>
                  <a:pt x="f109" y="f110"/>
                  <a:pt x="f111" y="f21"/>
                  <a:pt x="f112" y="f9"/>
                </a:cubicBezTo>
                <a:lnTo>
                  <a:pt x="f113" y="f9"/>
                </a:lnTo>
                <a:cubicBezTo>
                  <a:pt x="f114" y="f115"/>
                  <a:pt x="f116" y="f6"/>
                  <a:pt x="f5" y="f6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133" b="1" i="0" u="none" strike="noStrike" kern="120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4" name="Google Shape;3222;p82">
            <a:extLst>
              <a:ext uri="{FF2B5EF4-FFF2-40B4-BE49-F238E27FC236}">
                <a16:creationId xmlns:a16="http://schemas.microsoft.com/office/drawing/2014/main" id="{7AB0B875-9B43-44CC-B514-FEDB3296354E}"/>
              </a:ext>
            </a:extLst>
          </p:cNvPr>
          <p:cNvSpPr/>
          <p:nvPr/>
        </p:nvSpPr>
        <p:spPr>
          <a:xfrm>
            <a:off x="2501798" y="3116677"/>
            <a:ext cx="3352720" cy="758686"/>
          </a:xfrm>
          <a:custGeom>
            <a:avLst/>
            <a:gdLst>
              <a:gd name="f0" fmla="val w"/>
              <a:gd name="f1" fmla="val h"/>
              <a:gd name="f2" fmla="val 0"/>
              <a:gd name="f3" fmla="val 43999"/>
              <a:gd name="f4" fmla="val 14727"/>
              <a:gd name="f5" fmla="val 36999"/>
              <a:gd name="f6" fmla="val 1"/>
              <a:gd name="f7" fmla="val 36196"/>
              <a:gd name="f8" fmla="val 35359"/>
              <a:gd name="f9" fmla="val 16"/>
              <a:gd name="f10" fmla="val 34625"/>
              <a:gd name="f11" fmla="val 9674"/>
              <a:gd name="f12" fmla="val 8807"/>
              <a:gd name="f13" fmla="val 7939"/>
              <a:gd name="f14" fmla="val 7072"/>
              <a:gd name="f15" fmla="val 49"/>
              <a:gd name="f16" fmla="val 6238"/>
              <a:gd name="f17" fmla="val 5404"/>
              <a:gd name="f18" fmla="val 4570"/>
              <a:gd name="f19" fmla="val 82"/>
              <a:gd name="f20" fmla="val 3770"/>
              <a:gd name="f21" fmla="val 116"/>
              <a:gd name="f22" fmla="val 3036"/>
              <a:gd name="f23" fmla="val 216"/>
              <a:gd name="f24" fmla="val 2402"/>
              <a:gd name="f25" fmla="val 316"/>
              <a:gd name="f26" fmla="val 1802"/>
              <a:gd name="f27" fmla="val 416"/>
              <a:gd name="f28" fmla="val 1301"/>
              <a:gd name="f29" fmla="val 516"/>
              <a:gd name="f30" fmla="val 934"/>
              <a:gd name="f31" fmla="val 649"/>
              <a:gd name="f32" fmla="val 601"/>
              <a:gd name="f33" fmla="val 783"/>
              <a:gd name="f34" fmla="val 916"/>
              <a:gd name="f35" fmla="val 401"/>
              <a:gd name="f36" fmla="val 1083"/>
              <a:gd name="f37" fmla="val 134"/>
              <a:gd name="f38" fmla="val 1283"/>
              <a:gd name="f39" fmla="val 167"/>
              <a:gd name="f40" fmla="val 1517"/>
              <a:gd name="f41" fmla="val 1717"/>
              <a:gd name="f42" fmla="val 2017"/>
              <a:gd name="f43" fmla="val 2317"/>
              <a:gd name="f44" fmla="val 2584"/>
              <a:gd name="f45" fmla="val 100"/>
              <a:gd name="f46" fmla="val 3151"/>
              <a:gd name="f47" fmla="val 3718"/>
              <a:gd name="f48" fmla="val 67"/>
              <a:gd name="f49" fmla="val 4252"/>
              <a:gd name="f50" fmla="val 34"/>
              <a:gd name="f51" fmla="val 5386"/>
              <a:gd name="f52" fmla="val 6487"/>
              <a:gd name="f53" fmla="val 7588"/>
              <a:gd name="f54" fmla="val 8722"/>
              <a:gd name="f55" fmla="val 9823"/>
              <a:gd name="f56" fmla="val 10923"/>
              <a:gd name="f57" fmla="val 11791"/>
              <a:gd name="f58" fmla="val 12625"/>
              <a:gd name="f59" fmla="val 434"/>
              <a:gd name="f60" fmla="val 13492"/>
              <a:gd name="f61" fmla="val 13792"/>
              <a:gd name="f62" fmla="val 868"/>
              <a:gd name="f63" fmla="val 14092"/>
              <a:gd name="f64" fmla="val 2068"/>
              <a:gd name="f65" fmla="val 14326"/>
              <a:gd name="f66" fmla="val 3641"/>
              <a:gd name="f67" fmla="val 14669"/>
              <a:gd name="f68" fmla="val 5875"/>
              <a:gd name="f69" fmla="val 14694"/>
              <a:gd name="f70" fmla="val 8141"/>
              <a:gd name="f71" fmla="val 8519"/>
              <a:gd name="f72" fmla="val 8897"/>
              <a:gd name="f73" fmla="val 14693"/>
              <a:gd name="f74" fmla="val 9274"/>
              <a:gd name="f75" fmla="val 10641"/>
              <a:gd name="f76" fmla="val 14726"/>
              <a:gd name="f77" fmla="val 12009"/>
              <a:gd name="f78" fmla="val 13376"/>
              <a:gd name="f79" fmla="val 16245"/>
              <a:gd name="f80" fmla="val 19114"/>
              <a:gd name="f81" fmla="val 21949"/>
              <a:gd name="f82" fmla="val 36059"/>
              <a:gd name="f83" fmla="val 36369"/>
              <a:gd name="f84" fmla="val 14698"/>
              <a:gd name="f85" fmla="val 36677"/>
              <a:gd name="f86" fmla="val 14701"/>
              <a:gd name="f87" fmla="val 36982"/>
              <a:gd name="f88" fmla="val 38649"/>
              <a:gd name="f89" fmla="val 40228"/>
              <a:gd name="f90" fmla="val 14618"/>
              <a:gd name="f91" fmla="val 41497"/>
              <a:gd name="f92" fmla="val 14393"/>
              <a:gd name="f93" fmla="val 42998"/>
              <a:gd name="f94" fmla="val 14159"/>
              <a:gd name="f95" fmla="val 43365"/>
              <a:gd name="f96" fmla="val 13826"/>
              <a:gd name="f97" fmla="val 43531"/>
              <a:gd name="f98" fmla="val 43998"/>
              <a:gd name="f99" fmla="val 43898"/>
              <a:gd name="f100" fmla="val 43932"/>
              <a:gd name="f101" fmla="val 43865"/>
              <a:gd name="f102" fmla="val 43832"/>
              <a:gd name="f103" fmla="val 2084"/>
              <a:gd name="f104" fmla="val 1817"/>
              <a:gd name="f105" fmla="val 43798"/>
              <a:gd name="f106" fmla="val 1550"/>
              <a:gd name="f107" fmla="val 1317"/>
              <a:gd name="f108" fmla="val 43565"/>
              <a:gd name="f109" fmla="val 43465"/>
              <a:gd name="f110" fmla="val 549"/>
              <a:gd name="f111" fmla="val 41330"/>
              <a:gd name="f112" fmla="val 38228"/>
              <a:gd name="f113" fmla="val 38161"/>
              <a:gd name="f114" fmla="val 37794"/>
              <a:gd name="f115" fmla="val 5"/>
              <a:gd name="f116" fmla="val 37401"/>
              <a:gd name="f117" fmla="*/ f0 1 43999"/>
              <a:gd name="f118" fmla="*/ f1 1 14727"/>
              <a:gd name="f119" fmla="val f2"/>
              <a:gd name="f120" fmla="val f3"/>
              <a:gd name="f121" fmla="val f4"/>
              <a:gd name="f122" fmla="+- f121 0 f119"/>
              <a:gd name="f123" fmla="+- f120 0 f119"/>
              <a:gd name="f124" fmla="*/ f123 1 43999"/>
              <a:gd name="f125" fmla="*/ f122 1 14727"/>
              <a:gd name="f126" fmla="*/ f119 1 f124"/>
              <a:gd name="f127" fmla="*/ f120 1 f124"/>
              <a:gd name="f128" fmla="*/ f119 1 f125"/>
              <a:gd name="f129" fmla="*/ f121 1 f125"/>
              <a:gd name="f130" fmla="*/ f126 f117 1"/>
              <a:gd name="f131" fmla="*/ f127 f117 1"/>
              <a:gd name="f132" fmla="*/ f129 f118 1"/>
              <a:gd name="f133" fmla="*/ f128 f1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0" t="f133" r="f131" b="f132"/>
            <a:pathLst>
              <a:path w="43999" h="14727">
                <a:moveTo>
                  <a:pt x="f5" y="f6"/>
                </a:moveTo>
                <a:cubicBezTo>
                  <a:pt x="f7" y="f6"/>
                  <a:pt x="f8" y="f9"/>
                  <a:pt x="f10" y="f9"/>
                </a:cubicBezTo>
                <a:lnTo>
                  <a:pt x="f11" y="f9"/>
                </a:lnTo>
                <a:cubicBezTo>
                  <a:pt x="f12" y="f9"/>
                  <a:pt x="f13" y="f9"/>
                  <a:pt x="f14" y="f15"/>
                </a:cubicBezTo>
                <a:cubicBezTo>
                  <a:pt x="f16" y="f15"/>
                  <a:pt x="f17" y="f15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2" y="f34"/>
                  <a:pt x="f35" y="f36"/>
                </a:cubicBezTo>
                <a:cubicBezTo>
                  <a:pt x="f37" y="f38"/>
                  <a:pt x="f39" y="f40"/>
                  <a:pt x="f37" y="f41"/>
                </a:cubicBezTo>
                <a:cubicBezTo>
                  <a:pt x="f37" y="f42"/>
                  <a:pt x="f37" y="f43"/>
                  <a:pt x="f37" y="f44"/>
                </a:cubicBezTo>
                <a:cubicBezTo>
                  <a:pt x="f45" y="f46"/>
                  <a:pt x="f45" y="f47"/>
                  <a:pt x="f48" y="f49"/>
                </a:cubicBezTo>
                <a:cubicBezTo>
                  <a:pt x="f50" y="f51"/>
                  <a:pt x="f50" y="f52"/>
                  <a:pt x="f50" y="f53"/>
                </a:cubicBezTo>
                <a:cubicBezTo>
                  <a:pt x="f50" y="f54"/>
                  <a:pt x="f50" y="f55"/>
                  <a:pt x="f50" y="f56"/>
                </a:cubicBezTo>
                <a:cubicBezTo>
                  <a:pt x="f48" y="f57"/>
                  <a:pt x="f2" y="f58"/>
                  <a:pt x="f59" y="f60"/>
                </a:cubicBezTo>
                <a:cubicBezTo>
                  <a:pt x="f32" y="f61"/>
                  <a:pt x="f62" y="f63"/>
                  <a:pt x="f64" y="f65"/>
                </a:cubicBezTo>
                <a:cubicBezTo>
                  <a:pt x="f66" y="f67"/>
                  <a:pt x="f68" y="f69"/>
                  <a:pt x="f70" y="f69"/>
                </a:cubicBezTo>
                <a:cubicBezTo>
                  <a:pt x="f71" y="f69"/>
                  <a:pt x="f72" y="f73"/>
                  <a:pt x="f74" y="f73"/>
                </a:cubicBezTo>
                <a:cubicBezTo>
                  <a:pt x="f75" y="f76"/>
                  <a:pt x="f77" y="f76"/>
                  <a:pt x="f78" y="f76"/>
                </a:cubicBezTo>
                <a:cubicBezTo>
                  <a:pt x="f79" y="f76"/>
                  <a:pt x="f80" y="f76"/>
                  <a:pt x="f81" y="f73"/>
                </a:cubicBezTo>
                <a:lnTo>
                  <a:pt x="f82" y="f73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cubicBezTo>
                  <a:pt x="f93" y="f94"/>
                  <a:pt x="f95" y="f96"/>
                  <a:pt x="f97" y="f60"/>
                </a:cubicBezTo>
                <a:cubicBezTo>
                  <a:pt x="f98" y="f58"/>
                  <a:pt x="f99" y="f57"/>
                  <a:pt x="f100" y="f56"/>
                </a:cubicBezTo>
                <a:cubicBezTo>
                  <a:pt x="f100" y="f55"/>
                  <a:pt x="f100" y="f54"/>
                  <a:pt x="f100" y="f53"/>
                </a:cubicBezTo>
                <a:cubicBezTo>
                  <a:pt x="f100" y="f52"/>
                  <a:pt x="f100" y="f51"/>
                  <a:pt x="f99" y="f49"/>
                </a:cubicBezTo>
                <a:cubicBezTo>
                  <a:pt x="f99" y="f47"/>
                  <a:pt x="f101" y="f46"/>
                  <a:pt x="f102" y="f44"/>
                </a:cubicBezTo>
                <a:cubicBezTo>
                  <a:pt x="f102" y="f43"/>
                  <a:pt x="f102" y="f103"/>
                  <a:pt x="f102" y="f104"/>
                </a:cubicBezTo>
                <a:cubicBezTo>
                  <a:pt x="f105" y="f106"/>
                  <a:pt x="f101" y="f107"/>
                  <a:pt x="f108" y="f36"/>
                </a:cubicBezTo>
                <a:cubicBezTo>
                  <a:pt x="f109" y="f110"/>
                  <a:pt x="f111" y="f21"/>
                  <a:pt x="f112" y="f9"/>
                </a:cubicBezTo>
                <a:lnTo>
                  <a:pt x="f113" y="f9"/>
                </a:lnTo>
                <a:cubicBezTo>
                  <a:pt x="f114" y="f115"/>
                  <a:pt x="f116" y="f6"/>
                  <a:pt x="f5" y="f6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133" b="1" i="0" u="none" strike="noStrike" kern="120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5" name="Google Shape;3223;p82">
            <a:extLst>
              <a:ext uri="{FF2B5EF4-FFF2-40B4-BE49-F238E27FC236}">
                <a16:creationId xmlns:a16="http://schemas.microsoft.com/office/drawing/2014/main" id="{C6ACACBA-857B-4952-8EBB-23A71D8129D1}"/>
              </a:ext>
            </a:extLst>
          </p:cNvPr>
          <p:cNvSpPr/>
          <p:nvPr/>
        </p:nvSpPr>
        <p:spPr>
          <a:xfrm>
            <a:off x="2501798" y="4106341"/>
            <a:ext cx="3352720" cy="758686"/>
          </a:xfrm>
          <a:custGeom>
            <a:avLst/>
            <a:gdLst>
              <a:gd name="f0" fmla="val w"/>
              <a:gd name="f1" fmla="val h"/>
              <a:gd name="f2" fmla="val 0"/>
              <a:gd name="f3" fmla="val 43999"/>
              <a:gd name="f4" fmla="val 14727"/>
              <a:gd name="f5" fmla="val 36999"/>
              <a:gd name="f6" fmla="val 1"/>
              <a:gd name="f7" fmla="val 36196"/>
              <a:gd name="f8" fmla="val 35359"/>
              <a:gd name="f9" fmla="val 16"/>
              <a:gd name="f10" fmla="val 34625"/>
              <a:gd name="f11" fmla="val 9674"/>
              <a:gd name="f12" fmla="val 8807"/>
              <a:gd name="f13" fmla="val 7939"/>
              <a:gd name="f14" fmla="val 7072"/>
              <a:gd name="f15" fmla="val 49"/>
              <a:gd name="f16" fmla="val 6238"/>
              <a:gd name="f17" fmla="val 5404"/>
              <a:gd name="f18" fmla="val 4570"/>
              <a:gd name="f19" fmla="val 82"/>
              <a:gd name="f20" fmla="val 3770"/>
              <a:gd name="f21" fmla="val 116"/>
              <a:gd name="f22" fmla="val 3036"/>
              <a:gd name="f23" fmla="val 216"/>
              <a:gd name="f24" fmla="val 2402"/>
              <a:gd name="f25" fmla="val 316"/>
              <a:gd name="f26" fmla="val 1802"/>
              <a:gd name="f27" fmla="val 416"/>
              <a:gd name="f28" fmla="val 1301"/>
              <a:gd name="f29" fmla="val 516"/>
              <a:gd name="f30" fmla="val 934"/>
              <a:gd name="f31" fmla="val 649"/>
              <a:gd name="f32" fmla="val 601"/>
              <a:gd name="f33" fmla="val 783"/>
              <a:gd name="f34" fmla="val 916"/>
              <a:gd name="f35" fmla="val 401"/>
              <a:gd name="f36" fmla="val 1083"/>
              <a:gd name="f37" fmla="val 134"/>
              <a:gd name="f38" fmla="val 1283"/>
              <a:gd name="f39" fmla="val 167"/>
              <a:gd name="f40" fmla="val 1517"/>
              <a:gd name="f41" fmla="val 1717"/>
              <a:gd name="f42" fmla="val 2017"/>
              <a:gd name="f43" fmla="val 2317"/>
              <a:gd name="f44" fmla="val 2584"/>
              <a:gd name="f45" fmla="val 100"/>
              <a:gd name="f46" fmla="val 3151"/>
              <a:gd name="f47" fmla="val 3718"/>
              <a:gd name="f48" fmla="val 67"/>
              <a:gd name="f49" fmla="val 4252"/>
              <a:gd name="f50" fmla="val 34"/>
              <a:gd name="f51" fmla="val 5386"/>
              <a:gd name="f52" fmla="val 6487"/>
              <a:gd name="f53" fmla="val 7588"/>
              <a:gd name="f54" fmla="val 8722"/>
              <a:gd name="f55" fmla="val 9823"/>
              <a:gd name="f56" fmla="val 10923"/>
              <a:gd name="f57" fmla="val 11791"/>
              <a:gd name="f58" fmla="val 12625"/>
              <a:gd name="f59" fmla="val 434"/>
              <a:gd name="f60" fmla="val 13492"/>
              <a:gd name="f61" fmla="val 13792"/>
              <a:gd name="f62" fmla="val 868"/>
              <a:gd name="f63" fmla="val 14092"/>
              <a:gd name="f64" fmla="val 2068"/>
              <a:gd name="f65" fmla="val 14326"/>
              <a:gd name="f66" fmla="val 3641"/>
              <a:gd name="f67" fmla="val 14669"/>
              <a:gd name="f68" fmla="val 5875"/>
              <a:gd name="f69" fmla="val 14694"/>
              <a:gd name="f70" fmla="val 8141"/>
              <a:gd name="f71" fmla="val 8519"/>
              <a:gd name="f72" fmla="val 8897"/>
              <a:gd name="f73" fmla="val 14693"/>
              <a:gd name="f74" fmla="val 9274"/>
              <a:gd name="f75" fmla="val 10641"/>
              <a:gd name="f76" fmla="val 14726"/>
              <a:gd name="f77" fmla="val 12009"/>
              <a:gd name="f78" fmla="val 13376"/>
              <a:gd name="f79" fmla="val 16245"/>
              <a:gd name="f80" fmla="val 19114"/>
              <a:gd name="f81" fmla="val 21949"/>
              <a:gd name="f82" fmla="val 36059"/>
              <a:gd name="f83" fmla="val 36369"/>
              <a:gd name="f84" fmla="val 14698"/>
              <a:gd name="f85" fmla="val 36677"/>
              <a:gd name="f86" fmla="val 14701"/>
              <a:gd name="f87" fmla="val 36982"/>
              <a:gd name="f88" fmla="val 38649"/>
              <a:gd name="f89" fmla="val 40228"/>
              <a:gd name="f90" fmla="val 14618"/>
              <a:gd name="f91" fmla="val 41497"/>
              <a:gd name="f92" fmla="val 14393"/>
              <a:gd name="f93" fmla="val 42998"/>
              <a:gd name="f94" fmla="val 14159"/>
              <a:gd name="f95" fmla="val 43365"/>
              <a:gd name="f96" fmla="val 13826"/>
              <a:gd name="f97" fmla="val 43531"/>
              <a:gd name="f98" fmla="val 43998"/>
              <a:gd name="f99" fmla="val 43898"/>
              <a:gd name="f100" fmla="val 43932"/>
              <a:gd name="f101" fmla="val 43865"/>
              <a:gd name="f102" fmla="val 43832"/>
              <a:gd name="f103" fmla="val 2084"/>
              <a:gd name="f104" fmla="val 1817"/>
              <a:gd name="f105" fmla="val 43798"/>
              <a:gd name="f106" fmla="val 1550"/>
              <a:gd name="f107" fmla="val 1317"/>
              <a:gd name="f108" fmla="val 43565"/>
              <a:gd name="f109" fmla="val 43465"/>
              <a:gd name="f110" fmla="val 549"/>
              <a:gd name="f111" fmla="val 41330"/>
              <a:gd name="f112" fmla="val 38228"/>
              <a:gd name="f113" fmla="val 38161"/>
              <a:gd name="f114" fmla="val 37794"/>
              <a:gd name="f115" fmla="val 5"/>
              <a:gd name="f116" fmla="val 37401"/>
              <a:gd name="f117" fmla="*/ f0 1 43999"/>
              <a:gd name="f118" fmla="*/ f1 1 14727"/>
              <a:gd name="f119" fmla="val f2"/>
              <a:gd name="f120" fmla="val f3"/>
              <a:gd name="f121" fmla="val f4"/>
              <a:gd name="f122" fmla="+- f121 0 f119"/>
              <a:gd name="f123" fmla="+- f120 0 f119"/>
              <a:gd name="f124" fmla="*/ f123 1 43999"/>
              <a:gd name="f125" fmla="*/ f122 1 14727"/>
              <a:gd name="f126" fmla="*/ f119 1 f124"/>
              <a:gd name="f127" fmla="*/ f120 1 f124"/>
              <a:gd name="f128" fmla="*/ f119 1 f125"/>
              <a:gd name="f129" fmla="*/ f121 1 f125"/>
              <a:gd name="f130" fmla="*/ f126 f117 1"/>
              <a:gd name="f131" fmla="*/ f127 f117 1"/>
              <a:gd name="f132" fmla="*/ f129 f118 1"/>
              <a:gd name="f133" fmla="*/ f128 f1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0" t="f133" r="f131" b="f132"/>
            <a:pathLst>
              <a:path w="43999" h="14727">
                <a:moveTo>
                  <a:pt x="f5" y="f6"/>
                </a:moveTo>
                <a:cubicBezTo>
                  <a:pt x="f7" y="f6"/>
                  <a:pt x="f8" y="f9"/>
                  <a:pt x="f10" y="f9"/>
                </a:cubicBezTo>
                <a:lnTo>
                  <a:pt x="f11" y="f9"/>
                </a:lnTo>
                <a:cubicBezTo>
                  <a:pt x="f12" y="f9"/>
                  <a:pt x="f13" y="f9"/>
                  <a:pt x="f14" y="f15"/>
                </a:cubicBezTo>
                <a:cubicBezTo>
                  <a:pt x="f16" y="f15"/>
                  <a:pt x="f17" y="f15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2" y="f34"/>
                  <a:pt x="f35" y="f36"/>
                </a:cubicBezTo>
                <a:cubicBezTo>
                  <a:pt x="f37" y="f38"/>
                  <a:pt x="f39" y="f40"/>
                  <a:pt x="f37" y="f41"/>
                </a:cubicBezTo>
                <a:cubicBezTo>
                  <a:pt x="f37" y="f42"/>
                  <a:pt x="f37" y="f43"/>
                  <a:pt x="f37" y="f44"/>
                </a:cubicBezTo>
                <a:cubicBezTo>
                  <a:pt x="f45" y="f46"/>
                  <a:pt x="f45" y="f47"/>
                  <a:pt x="f48" y="f49"/>
                </a:cubicBezTo>
                <a:cubicBezTo>
                  <a:pt x="f50" y="f51"/>
                  <a:pt x="f50" y="f52"/>
                  <a:pt x="f50" y="f53"/>
                </a:cubicBezTo>
                <a:cubicBezTo>
                  <a:pt x="f50" y="f54"/>
                  <a:pt x="f50" y="f55"/>
                  <a:pt x="f50" y="f56"/>
                </a:cubicBezTo>
                <a:cubicBezTo>
                  <a:pt x="f48" y="f57"/>
                  <a:pt x="f2" y="f58"/>
                  <a:pt x="f59" y="f60"/>
                </a:cubicBezTo>
                <a:cubicBezTo>
                  <a:pt x="f32" y="f61"/>
                  <a:pt x="f62" y="f63"/>
                  <a:pt x="f64" y="f65"/>
                </a:cubicBezTo>
                <a:cubicBezTo>
                  <a:pt x="f66" y="f67"/>
                  <a:pt x="f68" y="f69"/>
                  <a:pt x="f70" y="f69"/>
                </a:cubicBezTo>
                <a:cubicBezTo>
                  <a:pt x="f71" y="f69"/>
                  <a:pt x="f72" y="f73"/>
                  <a:pt x="f74" y="f73"/>
                </a:cubicBezTo>
                <a:cubicBezTo>
                  <a:pt x="f75" y="f76"/>
                  <a:pt x="f77" y="f76"/>
                  <a:pt x="f78" y="f76"/>
                </a:cubicBezTo>
                <a:cubicBezTo>
                  <a:pt x="f79" y="f76"/>
                  <a:pt x="f80" y="f76"/>
                  <a:pt x="f81" y="f73"/>
                </a:cubicBezTo>
                <a:lnTo>
                  <a:pt x="f82" y="f73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cubicBezTo>
                  <a:pt x="f93" y="f94"/>
                  <a:pt x="f95" y="f96"/>
                  <a:pt x="f97" y="f60"/>
                </a:cubicBezTo>
                <a:cubicBezTo>
                  <a:pt x="f98" y="f58"/>
                  <a:pt x="f99" y="f57"/>
                  <a:pt x="f100" y="f56"/>
                </a:cubicBezTo>
                <a:cubicBezTo>
                  <a:pt x="f100" y="f55"/>
                  <a:pt x="f100" y="f54"/>
                  <a:pt x="f100" y="f53"/>
                </a:cubicBezTo>
                <a:cubicBezTo>
                  <a:pt x="f100" y="f52"/>
                  <a:pt x="f100" y="f51"/>
                  <a:pt x="f99" y="f49"/>
                </a:cubicBezTo>
                <a:cubicBezTo>
                  <a:pt x="f99" y="f47"/>
                  <a:pt x="f101" y="f46"/>
                  <a:pt x="f102" y="f44"/>
                </a:cubicBezTo>
                <a:cubicBezTo>
                  <a:pt x="f102" y="f43"/>
                  <a:pt x="f102" y="f103"/>
                  <a:pt x="f102" y="f104"/>
                </a:cubicBezTo>
                <a:cubicBezTo>
                  <a:pt x="f105" y="f106"/>
                  <a:pt x="f101" y="f107"/>
                  <a:pt x="f108" y="f36"/>
                </a:cubicBezTo>
                <a:cubicBezTo>
                  <a:pt x="f109" y="f110"/>
                  <a:pt x="f111" y="f21"/>
                  <a:pt x="f112" y="f9"/>
                </a:cubicBezTo>
                <a:lnTo>
                  <a:pt x="f113" y="f9"/>
                </a:lnTo>
                <a:cubicBezTo>
                  <a:pt x="f114" y="f115"/>
                  <a:pt x="f116" y="f6"/>
                  <a:pt x="f5" y="f6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133" b="1" i="0" u="none" strike="noStrike" kern="120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6" name="Google Shape;3224;p82">
            <a:extLst>
              <a:ext uri="{FF2B5EF4-FFF2-40B4-BE49-F238E27FC236}">
                <a16:creationId xmlns:a16="http://schemas.microsoft.com/office/drawing/2014/main" id="{8108CD88-4136-44C1-9A12-92DAB5343E27}"/>
              </a:ext>
            </a:extLst>
          </p:cNvPr>
          <p:cNvSpPr/>
          <p:nvPr/>
        </p:nvSpPr>
        <p:spPr>
          <a:xfrm>
            <a:off x="2501798" y="5096006"/>
            <a:ext cx="3352720" cy="758686"/>
          </a:xfrm>
          <a:custGeom>
            <a:avLst/>
            <a:gdLst>
              <a:gd name="f0" fmla="val w"/>
              <a:gd name="f1" fmla="val h"/>
              <a:gd name="f2" fmla="val 0"/>
              <a:gd name="f3" fmla="val 43999"/>
              <a:gd name="f4" fmla="val 14727"/>
              <a:gd name="f5" fmla="val 36999"/>
              <a:gd name="f6" fmla="val 1"/>
              <a:gd name="f7" fmla="val 36196"/>
              <a:gd name="f8" fmla="val 35359"/>
              <a:gd name="f9" fmla="val 16"/>
              <a:gd name="f10" fmla="val 34625"/>
              <a:gd name="f11" fmla="val 9674"/>
              <a:gd name="f12" fmla="val 8807"/>
              <a:gd name="f13" fmla="val 7939"/>
              <a:gd name="f14" fmla="val 7072"/>
              <a:gd name="f15" fmla="val 49"/>
              <a:gd name="f16" fmla="val 6238"/>
              <a:gd name="f17" fmla="val 5404"/>
              <a:gd name="f18" fmla="val 4570"/>
              <a:gd name="f19" fmla="val 82"/>
              <a:gd name="f20" fmla="val 3770"/>
              <a:gd name="f21" fmla="val 116"/>
              <a:gd name="f22" fmla="val 3036"/>
              <a:gd name="f23" fmla="val 216"/>
              <a:gd name="f24" fmla="val 2402"/>
              <a:gd name="f25" fmla="val 316"/>
              <a:gd name="f26" fmla="val 1802"/>
              <a:gd name="f27" fmla="val 416"/>
              <a:gd name="f28" fmla="val 1301"/>
              <a:gd name="f29" fmla="val 516"/>
              <a:gd name="f30" fmla="val 934"/>
              <a:gd name="f31" fmla="val 649"/>
              <a:gd name="f32" fmla="val 601"/>
              <a:gd name="f33" fmla="val 783"/>
              <a:gd name="f34" fmla="val 916"/>
              <a:gd name="f35" fmla="val 401"/>
              <a:gd name="f36" fmla="val 1083"/>
              <a:gd name="f37" fmla="val 134"/>
              <a:gd name="f38" fmla="val 1283"/>
              <a:gd name="f39" fmla="val 167"/>
              <a:gd name="f40" fmla="val 1517"/>
              <a:gd name="f41" fmla="val 1717"/>
              <a:gd name="f42" fmla="val 2017"/>
              <a:gd name="f43" fmla="val 2317"/>
              <a:gd name="f44" fmla="val 2584"/>
              <a:gd name="f45" fmla="val 100"/>
              <a:gd name="f46" fmla="val 3151"/>
              <a:gd name="f47" fmla="val 3718"/>
              <a:gd name="f48" fmla="val 67"/>
              <a:gd name="f49" fmla="val 4252"/>
              <a:gd name="f50" fmla="val 34"/>
              <a:gd name="f51" fmla="val 5386"/>
              <a:gd name="f52" fmla="val 6487"/>
              <a:gd name="f53" fmla="val 7588"/>
              <a:gd name="f54" fmla="val 8722"/>
              <a:gd name="f55" fmla="val 9823"/>
              <a:gd name="f56" fmla="val 10923"/>
              <a:gd name="f57" fmla="val 11791"/>
              <a:gd name="f58" fmla="val 12625"/>
              <a:gd name="f59" fmla="val 434"/>
              <a:gd name="f60" fmla="val 13492"/>
              <a:gd name="f61" fmla="val 13792"/>
              <a:gd name="f62" fmla="val 868"/>
              <a:gd name="f63" fmla="val 14092"/>
              <a:gd name="f64" fmla="val 2068"/>
              <a:gd name="f65" fmla="val 14326"/>
              <a:gd name="f66" fmla="val 3641"/>
              <a:gd name="f67" fmla="val 14669"/>
              <a:gd name="f68" fmla="val 5875"/>
              <a:gd name="f69" fmla="val 14694"/>
              <a:gd name="f70" fmla="val 8141"/>
              <a:gd name="f71" fmla="val 8519"/>
              <a:gd name="f72" fmla="val 8897"/>
              <a:gd name="f73" fmla="val 14693"/>
              <a:gd name="f74" fmla="val 9274"/>
              <a:gd name="f75" fmla="val 10641"/>
              <a:gd name="f76" fmla="val 14726"/>
              <a:gd name="f77" fmla="val 12009"/>
              <a:gd name="f78" fmla="val 13376"/>
              <a:gd name="f79" fmla="val 16245"/>
              <a:gd name="f80" fmla="val 19114"/>
              <a:gd name="f81" fmla="val 21949"/>
              <a:gd name="f82" fmla="val 36059"/>
              <a:gd name="f83" fmla="val 36369"/>
              <a:gd name="f84" fmla="val 14698"/>
              <a:gd name="f85" fmla="val 36677"/>
              <a:gd name="f86" fmla="val 14701"/>
              <a:gd name="f87" fmla="val 36982"/>
              <a:gd name="f88" fmla="val 38649"/>
              <a:gd name="f89" fmla="val 40228"/>
              <a:gd name="f90" fmla="val 14618"/>
              <a:gd name="f91" fmla="val 41497"/>
              <a:gd name="f92" fmla="val 14393"/>
              <a:gd name="f93" fmla="val 42998"/>
              <a:gd name="f94" fmla="val 14159"/>
              <a:gd name="f95" fmla="val 43365"/>
              <a:gd name="f96" fmla="val 13826"/>
              <a:gd name="f97" fmla="val 43531"/>
              <a:gd name="f98" fmla="val 43998"/>
              <a:gd name="f99" fmla="val 43898"/>
              <a:gd name="f100" fmla="val 43932"/>
              <a:gd name="f101" fmla="val 43865"/>
              <a:gd name="f102" fmla="val 43832"/>
              <a:gd name="f103" fmla="val 2084"/>
              <a:gd name="f104" fmla="val 1817"/>
              <a:gd name="f105" fmla="val 43798"/>
              <a:gd name="f106" fmla="val 1550"/>
              <a:gd name="f107" fmla="val 1317"/>
              <a:gd name="f108" fmla="val 43565"/>
              <a:gd name="f109" fmla="val 43465"/>
              <a:gd name="f110" fmla="val 549"/>
              <a:gd name="f111" fmla="val 41330"/>
              <a:gd name="f112" fmla="val 38228"/>
              <a:gd name="f113" fmla="val 38161"/>
              <a:gd name="f114" fmla="val 37794"/>
              <a:gd name="f115" fmla="val 5"/>
              <a:gd name="f116" fmla="val 37401"/>
              <a:gd name="f117" fmla="*/ f0 1 43999"/>
              <a:gd name="f118" fmla="*/ f1 1 14727"/>
              <a:gd name="f119" fmla="val f2"/>
              <a:gd name="f120" fmla="val f3"/>
              <a:gd name="f121" fmla="val f4"/>
              <a:gd name="f122" fmla="+- f121 0 f119"/>
              <a:gd name="f123" fmla="+- f120 0 f119"/>
              <a:gd name="f124" fmla="*/ f123 1 43999"/>
              <a:gd name="f125" fmla="*/ f122 1 14727"/>
              <a:gd name="f126" fmla="*/ f119 1 f124"/>
              <a:gd name="f127" fmla="*/ f120 1 f124"/>
              <a:gd name="f128" fmla="*/ f119 1 f125"/>
              <a:gd name="f129" fmla="*/ f121 1 f125"/>
              <a:gd name="f130" fmla="*/ f126 f117 1"/>
              <a:gd name="f131" fmla="*/ f127 f117 1"/>
              <a:gd name="f132" fmla="*/ f129 f118 1"/>
              <a:gd name="f133" fmla="*/ f128 f1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0" t="f133" r="f131" b="f132"/>
            <a:pathLst>
              <a:path w="43999" h="14727">
                <a:moveTo>
                  <a:pt x="f5" y="f6"/>
                </a:moveTo>
                <a:cubicBezTo>
                  <a:pt x="f7" y="f6"/>
                  <a:pt x="f8" y="f9"/>
                  <a:pt x="f10" y="f9"/>
                </a:cubicBezTo>
                <a:lnTo>
                  <a:pt x="f11" y="f9"/>
                </a:lnTo>
                <a:cubicBezTo>
                  <a:pt x="f12" y="f9"/>
                  <a:pt x="f13" y="f9"/>
                  <a:pt x="f14" y="f15"/>
                </a:cubicBezTo>
                <a:cubicBezTo>
                  <a:pt x="f16" y="f15"/>
                  <a:pt x="f17" y="f15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2" y="f34"/>
                  <a:pt x="f35" y="f36"/>
                </a:cubicBezTo>
                <a:cubicBezTo>
                  <a:pt x="f37" y="f38"/>
                  <a:pt x="f39" y="f40"/>
                  <a:pt x="f37" y="f41"/>
                </a:cubicBezTo>
                <a:cubicBezTo>
                  <a:pt x="f37" y="f42"/>
                  <a:pt x="f37" y="f43"/>
                  <a:pt x="f37" y="f44"/>
                </a:cubicBezTo>
                <a:cubicBezTo>
                  <a:pt x="f45" y="f46"/>
                  <a:pt x="f45" y="f47"/>
                  <a:pt x="f48" y="f49"/>
                </a:cubicBezTo>
                <a:cubicBezTo>
                  <a:pt x="f50" y="f51"/>
                  <a:pt x="f50" y="f52"/>
                  <a:pt x="f50" y="f53"/>
                </a:cubicBezTo>
                <a:cubicBezTo>
                  <a:pt x="f50" y="f54"/>
                  <a:pt x="f50" y="f55"/>
                  <a:pt x="f50" y="f56"/>
                </a:cubicBezTo>
                <a:cubicBezTo>
                  <a:pt x="f48" y="f57"/>
                  <a:pt x="f2" y="f58"/>
                  <a:pt x="f59" y="f60"/>
                </a:cubicBezTo>
                <a:cubicBezTo>
                  <a:pt x="f32" y="f61"/>
                  <a:pt x="f62" y="f63"/>
                  <a:pt x="f64" y="f65"/>
                </a:cubicBezTo>
                <a:cubicBezTo>
                  <a:pt x="f66" y="f67"/>
                  <a:pt x="f68" y="f69"/>
                  <a:pt x="f70" y="f69"/>
                </a:cubicBezTo>
                <a:cubicBezTo>
                  <a:pt x="f71" y="f69"/>
                  <a:pt x="f72" y="f73"/>
                  <a:pt x="f74" y="f73"/>
                </a:cubicBezTo>
                <a:cubicBezTo>
                  <a:pt x="f75" y="f76"/>
                  <a:pt x="f77" y="f76"/>
                  <a:pt x="f78" y="f76"/>
                </a:cubicBezTo>
                <a:cubicBezTo>
                  <a:pt x="f79" y="f76"/>
                  <a:pt x="f80" y="f76"/>
                  <a:pt x="f81" y="f73"/>
                </a:cubicBezTo>
                <a:lnTo>
                  <a:pt x="f82" y="f73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cubicBezTo>
                  <a:pt x="f93" y="f94"/>
                  <a:pt x="f95" y="f96"/>
                  <a:pt x="f97" y="f60"/>
                </a:cubicBezTo>
                <a:cubicBezTo>
                  <a:pt x="f98" y="f58"/>
                  <a:pt x="f99" y="f57"/>
                  <a:pt x="f100" y="f56"/>
                </a:cubicBezTo>
                <a:cubicBezTo>
                  <a:pt x="f100" y="f55"/>
                  <a:pt x="f100" y="f54"/>
                  <a:pt x="f100" y="f53"/>
                </a:cubicBezTo>
                <a:cubicBezTo>
                  <a:pt x="f100" y="f52"/>
                  <a:pt x="f100" y="f51"/>
                  <a:pt x="f99" y="f49"/>
                </a:cubicBezTo>
                <a:cubicBezTo>
                  <a:pt x="f99" y="f47"/>
                  <a:pt x="f101" y="f46"/>
                  <a:pt x="f102" y="f44"/>
                </a:cubicBezTo>
                <a:cubicBezTo>
                  <a:pt x="f102" y="f43"/>
                  <a:pt x="f102" y="f103"/>
                  <a:pt x="f102" y="f104"/>
                </a:cubicBezTo>
                <a:cubicBezTo>
                  <a:pt x="f105" y="f106"/>
                  <a:pt x="f101" y="f107"/>
                  <a:pt x="f108" y="f36"/>
                </a:cubicBezTo>
                <a:cubicBezTo>
                  <a:pt x="f109" y="f110"/>
                  <a:pt x="f111" y="f21"/>
                  <a:pt x="f112" y="f9"/>
                </a:cubicBezTo>
                <a:lnTo>
                  <a:pt x="f113" y="f9"/>
                </a:lnTo>
                <a:cubicBezTo>
                  <a:pt x="f114" y="f115"/>
                  <a:pt x="f116" y="f6"/>
                  <a:pt x="f5" y="f6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133" b="1" i="0" u="none" strike="noStrike" kern="120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7" name="Google Shape;3225;p82">
            <a:extLst>
              <a:ext uri="{FF2B5EF4-FFF2-40B4-BE49-F238E27FC236}">
                <a16:creationId xmlns:a16="http://schemas.microsoft.com/office/drawing/2014/main" id="{74BB05FD-2AE0-4437-841F-6A558B12A83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647818" y="5193097"/>
            <a:ext cx="3105201" cy="600404"/>
          </a:xfrm>
        </p:spPr>
        <p:txBody>
          <a:bodyPr lIns="121898" tIns="121898" rIns="121898" bIns="121898">
            <a:noAutofit/>
          </a:bodyPr>
          <a:lstStyle/>
          <a:p>
            <a:pPr marL="0" lvl="0" indent="0">
              <a:spcBef>
                <a:spcPct val="0"/>
              </a:spcBef>
              <a:spcAft>
                <a:spcPts val="1600"/>
              </a:spcAft>
              <a:buNone/>
            </a:pPr>
            <a:r>
              <a:rPr lang="en-US">
                <a:latin typeface="Ryuk Extra" pitchFamily="2"/>
              </a:rPr>
              <a:t>Neptune is the farthest planet</a:t>
            </a:r>
          </a:p>
        </p:txBody>
      </p:sp>
      <p:sp>
        <p:nvSpPr>
          <p:cNvPr id="8" name="Google Shape;3226;p82">
            <a:extLst>
              <a:ext uri="{FF2B5EF4-FFF2-40B4-BE49-F238E27FC236}">
                <a16:creationId xmlns:a16="http://schemas.microsoft.com/office/drawing/2014/main" id="{DA18F16A-4E9B-4A79-B16D-802C9F356F5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647818" y="4185483"/>
            <a:ext cx="3105201" cy="600404"/>
          </a:xfrm>
        </p:spPr>
        <p:txBody>
          <a:bodyPr lIns="121898" tIns="121898" rIns="121898" bIns="121898">
            <a:noAutofit/>
          </a:bodyPr>
          <a:lstStyle/>
          <a:p>
            <a:pPr marL="0" lvl="0" indent="0">
              <a:spcBef>
                <a:spcPct val="0"/>
              </a:spcBef>
              <a:spcAft>
                <a:spcPts val="1600"/>
              </a:spcAft>
              <a:buNone/>
            </a:pPr>
            <a:r>
              <a:rPr lang="en-US">
                <a:latin typeface="Ryuk Extra" pitchFamily="2"/>
              </a:rPr>
              <a:t>Venus has a beautiful name</a:t>
            </a:r>
          </a:p>
        </p:txBody>
      </p:sp>
      <p:sp>
        <p:nvSpPr>
          <p:cNvPr id="9" name="Google Shape;3227;p82">
            <a:extLst>
              <a:ext uri="{FF2B5EF4-FFF2-40B4-BE49-F238E27FC236}">
                <a16:creationId xmlns:a16="http://schemas.microsoft.com/office/drawing/2014/main" id="{3FFCF0FD-A18A-45F8-AF2D-452736D1E44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647818" y="3195827"/>
            <a:ext cx="3105201" cy="600404"/>
          </a:xfrm>
        </p:spPr>
        <p:txBody>
          <a:bodyPr lIns="121898" tIns="121898" rIns="121898" bIns="121898">
            <a:noAutofit/>
          </a:bodyPr>
          <a:lstStyle/>
          <a:p>
            <a:pPr marL="0" lvl="0" indent="0">
              <a:spcBef>
                <a:spcPct val="0"/>
              </a:spcBef>
              <a:spcAft>
                <a:spcPts val="1600"/>
              </a:spcAft>
              <a:buNone/>
            </a:pPr>
            <a:r>
              <a:rPr lang="en-US">
                <a:latin typeface="Ryuk Extra" pitchFamily="2"/>
              </a:rPr>
              <a:t>Neptune is the farthest planet </a:t>
            </a:r>
          </a:p>
        </p:txBody>
      </p:sp>
      <p:sp>
        <p:nvSpPr>
          <p:cNvPr id="10" name="Google Shape;3228;p82">
            <a:extLst>
              <a:ext uri="{FF2B5EF4-FFF2-40B4-BE49-F238E27FC236}">
                <a16:creationId xmlns:a16="http://schemas.microsoft.com/office/drawing/2014/main" id="{0ED5291E-9671-454F-9FC9-206A64DE3BC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647818" y="2206163"/>
            <a:ext cx="3105201" cy="600404"/>
          </a:xfrm>
        </p:spPr>
        <p:txBody>
          <a:bodyPr lIns="121898" tIns="121898" rIns="121898" bIns="121898">
            <a:noAutofit/>
          </a:bodyPr>
          <a:lstStyle/>
          <a:p>
            <a:pPr marL="0" lvl="0" indent="0">
              <a:spcBef>
                <a:spcPct val="0"/>
              </a:spcBef>
              <a:spcAft>
                <a:spcPts val="1600"/>
              </a:spcAft>
              <a:buNone/>
            </a:pPr>
            <a:r>
              <a:rPr lang="en-US">
                <a:latin typeface="Ryuk Extra" pitchFamily="2"/>
              </a:rPr>
              <a:t>Despite being red It is cold </a:t>
            </a:r>
          </a:p>
        </p:txBody>
      </p:sp>
      <p:sp>
        <p:nvSpPr>
          <p:cNvPr id="11" name="Google Shape;3229;p82">
            <a:extLst>
              <a:ext uri="{FF2B5EF4-FFF2-40B4-BE49-F238E27FC236}">
                <a16:creationId xmlns:a16="http://schemas.microsoft.com/office/drawing/2014/main" id="{40A2158D-05A8-4383-997F-C673E85F14B6}"/>
              </a:ext>
            </a:extLst>
          </p:cNvPr>
          <p:cNvSpPr/>
          <p:nvPr/>
        </p:nvSpPr>
        <p:spPr>
          <a:xfrm>
            <a:off x="957998" y="2167594"/>
            <a:ext cx="1391369" cy="677488"/>
          </a:xfrm>
          <a:custGeom>
            <a:avLst/>
            <a:gdLst>
              <a:gd name="f0" fmla="val w"/>
              <a:gd name="f1" fmla="val h"/>
              <a:gd name="f2" fmla="val 0"/>
              <a:gd name="f3" fmla="val 56308"/>
              <a:gd name="f4" fmla="val 29995"/>
              <a:gd name="f5" fmla="val 25997"/>
              <a:gd name="f6" fmla="val 25091"/>
              <a:gd name="f7" fmla="val 24186"/>
              <a:gd name="f8" fmla="val 26"/>
              <a:gd name="f9" fmla="val 23284"/>
              <a:gd name="f10" fmla="val 84"/>
              <a:gd name="f11" fmla="val 20982"/>
              <a:gd name="f12" fmla="val 251"/>
              <a:gd name="f13" fmla="val 18647"/>
              <a:gd name="f14" fmla="val 16312"/>
              <a:gd name="f15" fmla="val 351"/>
              <a:gd name="f16" fmla="val 14845"/>
              <a:gd name="f17" fmla="val 418"/>
              <a:gd name="f18" fmla="val 13377"/>
              <a:gd name="f19" fmla="val 618"/>
              <a:gd name="f20" fmla="val 11909"/>
              <a:gd name="f21" fmla="val 785"/>
              <a:gd name="f22" fmla="val 10869"/>
              <a:gd name="f23" fmla="val 904"/>
              <a:gd name="f24" fmla="val 9855"/>
              <a:gd name="f25" fmla="val 1234"/>
              <a:gd name="f26" fmla="val 8798"/>
              <a:gd name="f27" fmla="val 8668"/>
              <a:gd name="f28" fmla="val 8538"/>
              <a:gd name="f29" fmla="val 1229"/>
              <a:gd name="f30" fmla="val 8407"/>
              <a:gd name="f31" fmla="val 1218"/>
              <a:gd name="f32" fmla="val 8240"/>
              <a:gd name="f33" fmla="val 1198"/>
              <a:gd name="f34" fmla="val 8075"/>
              <a:gd name="f35" fmla="val 1188"/>
              <a:gd name="f36" fmla="val 7911"/>
              <a:gd name="f37" fmla="val 6763"/>
              <a:gd name="f38" fmla="val 5680"/>
              <a:gd name="f39" fmla="val 1648"/>
              <a:gd name="f40" fmla="val 4571"/>
              <a:gd name="f41" fmla="val 1852"/>
              <a:gd name="f42" fmla="val 3436"/>
              <a:gd name="f43" fmla="val 2019"/>
              <a:gd name="f44" fmla="val 2536"/>
              <a:gd name="f45" fmla="val 2519"/>
              <a:gd name="f46" fmla="val 1735"/>
              <a:gd name="f47" fmla="val 3420"/>
              <a:gd name="f48" fmla="val 1101"/>
              <a:gd name="f49" fmla="val 4120"/>
              <a:gd name="f50" fmla="val 701"/>
              <a:gd name="f51" fmla="val 4854"/>
              <a:gd name="f52" fmla="val 668"/>
              <a:gd name="f53" fmla="val 5688"/>
              <a:gd name="f54" fmla="val 601"/>
              <a:gd name="f55" fmla="val 7856"/>
              <a:gd name="f56" fmla="val 268"/>
              <a:gd name="f57" fmla="val 9991"/>
              <a:gd name="f58" fmla="val 12160"/>
              <a:gd name="f59" fmla="val 12360"/>
              <a:gd name="f60" fmla="val 12560"/>
              <a:gd name="f61" fmla="val 234"/>
              <a:gd name="f62" fmla="val 12760"/>
              <a:gd name="f63" fmla="val 1"/>
              <a:gd name="f64" fmla="val 14795"/>
              <a:gd name="f65" fmla="val 101"/>
              <a:gd name="f66" fmla="val 16830"/>
              <a:gd name="f67" fmla="val 167"/>
              <a:gd name="f68" fmla="val 18864"/>
              <a:gd name="f69" fmla="val 20599"/>
              <a:gd name="f70" fmla="val 501"/>
              <a:gd name="f71" fmla="val 22267"/>
              <a:gd name="f72" fmla="val 634"/>
              <a:gd name="f73" fmla="val 24001"/>
              <a:gd name="f74" fmla="val 801"/>
              <a:gd name="f75" fmla="val 25703"/>
              <a:gd name="f76" fmla="val 1368"/>
              <a:gd name="f77" fmla="val 27270"/>
              <a:gd name="f78" fmla="val 2336"/>
              <a:gd name="f79" fmla="val 28671"/>
              <a:gd name="f80" fmla="val 2803"/>
              <a:gd name="f81" fmla="val 29405"/>
              <a:gd name="f82" fmla="val 29906"/>
              <a:gd name="f83" fmla="val 4337"/>
              <a:gd name="f84" fmla="val 29972"/>
              <a:gd name="f85" fmla="val 4600"/>
              <a:gd name="f86" fmla="val 29986"/>
              <a:gd name="f87" fmla="val 4856"/>
              <a:gd name="f88" fmla="val 29994"/>
              <a:gd name="f89" fmla="val 5112"/>
              <a:gd name="f90" fmla="val 5474"/>
              <a:gd name="f91" fmla="val 5834"/>
              <a:gd name="f92" fmla="val 29978"/>
              <a:gd name="f93" fmla="val 6205"/>
              <a:gd name="f94" fmla="val 29939"/>
              <a:gd name="f95" fmla="val 7006"/>
              <a:gd name="f96" fmla="val 29839"/>
              <a:gd name="f97" fmla="val 7840"/>
              <a:gd name="f98" fmla="val 29672"/>
              <a:gd name="f99" fmla="val 8640"/>
              <a:gd name="f100" fmla="val 10542"/>
              <a:gd name="f101" fmla="val 12410"/>
              <a:gd name="f102" fmla="val 29439"/>
              <a:gd name="f103" fmla="val 14311"/>
              <a:gd name="f104" fmla="val 29372"/>
              <a:gd name="f105" fmla="val 16246"/>
              <a:gd name="f106" fmla="val 29305"/>
              <a:gd name="f107" fmla="val 18180"/>
              <a:gd name="f108" fmla="val 29105"/>
              <a:gd name="f109" fmla="val 20148"/>
              <a:gd name="f110" fmla="val 21383"/>
              <a:gd name="f111" fmla="val 22617"/>
              <a:gd name="f112" fmla="val 28938"/>
              <a:gd name="f113" fmla="val 23851"/>
              <a:gd name="f114" fmla="val 28872"/>
              <a:gd name="f115" fmla="val 25953"/>
              <a:gd name="f116" fmla="val 28771"/>
              <a:gd name="f117" fmla="val 28021"/>
              <a:gd name="f118" fmla="val 28638"/>
              <a:gd name="f119" fmla="val 30122"/>
              <a:gd name="f120" fmla="val 28571"/>
              <a:gd name="f121" fmla="val 30483"/>
              <a:gd name="f122" fmla="val 28565"/>
              <a:gd name="f123" fmla="val 30843"/>
              <a:gd name="f124" fmla="val 28563"/>
              <a:gd name="f125" fmla="val 31203"/>
              <a:gd name="f126" fmla="val 32878"/>
              <a:gd name="f127" fmla="val 34552"/>
              <a:gd name="f128" fmla="val 28622"/>
              <a:gd name="f129" fmla="val 36227"/>
              <a:gd name="f130" fmla="val 28705"/>
              <a:gd name="f131" fmla="val 36740"/>
              <a:gd name="f132" fmla="val 28740"/>
              <a:gd name="f133" fmla="val 37250"/>
              <a:gd name="f134" fmla="val 28754"/>
              <a:gd name="f135" fmla="val 37760"/>
              <a:gd name="f136" fmla="val 39172"/>
              <a:gd name="f137" fmla="val 40576"/>
              <a:gd name="f138" fmla="val 28645"/>
              <a:gd name="f139" fmla="val 41997"/>
              <a:gd name="f140" fmla="val 42303"/>
              <a:gd name="f141" fmla="val 28560"/>
              <a:gd name="f142" fmla="val 42608"/>
              <a:gd name="f143" fmla="val 28555"/>
              <a:gd name="f144" fmla="val 42913"/>
              <a:gd name="f145" fmla="val 44071"/>
              <a:gd name="f146" fmla="val 45228"/>
              <a:gd name="f147" fmla="val 28621"/>
              <a:gd name="f148" fmla="val 46385"/>
              <a:gd name="f149" fmla="val 46691"/>
              <a:gd name="f150" fmla="val 46996"/>
              <a:gd name="f151" fmla="val 28616"/>
              <a:gd name="f152" fmla="val 47301"/>
              <a:gd name="f153" fmla="val 28605"/>
              <a:gd name="f154" fmla="val 49102"/>
              <a:gd name="f155" fmla="val 28538"/>
              <a:gd name="f156" fmla="val 50837"/>
              <a:gd name="f157" fmla="val 28138"/>
              <a:gd name="f158" fmla="val 52572"/>
              <a:gd name="f159" fmla="val 27571"/>
              <a:gd name="f160" fmla="val 53439"/>
              <a:gd name="f161" fmla="val 27304"/>
              <a:gd name="f162" fmla="val 54006"/>
              <a:gd name="f163" fmla="val 26703"/>
              <a:gd name="f164" fmla="val 54440"/>
              <a:gd name="f165" fmla="val 25936"/>
              <a:gd name="f166" fmla="val 55540"/>
              <a:gd name="f167" fmla="val 24068"/>
              <a:gd name="f168" fmla="val 55507"/>
              <a:gd name="f169" fmla="val 22033"/>
              <a:gd name="f170" fmla="val 55474"/>
              <a:gd name="f171" fmla="val 19999"/>
              <a:gd name="f172" fmla="val 19832"/>
              <a:gd name="f173" fmla="val 55374"/>
              <a:gd name="f174" fmla="val 19665"/>
              <a:gd name="f175" fmla="val 19465"/>
              <a:gd name="f176" fmla="val 17964"/>
              <a:gd name="f177" fmla="val 55607"/>
              <a:gd name="f178" fmla="val 16429"/>
              <a:gd name="f179" fmla="val 55740"/>
              <a:gd name="f180" fmla="val 14895"/>
              <a:gd name="f181" fmla="val 55974"/>
              <a:gd name="f182" fmla="val 12860"/>
              <a:gd name="f183" fmla="val 56207"/>
              <a:gd name="f184" fmla="val 10859"/>
              <a:gd name="f185" fmla="val 56074"/>
              <a:gd name="f186" fmla="val 8824"/>
              <a:gd name="f187" fmla="val 8590"/>
              <a:gd name="f188" fmla="val 8323"/>
              <a:gd name="f189" fmla="val 56107"/>
              <a:gd name="f190" fmla="val 8090"/>
              <a:gd name="f191" fmla="val 6789"/>
              <a:gd name="f192" fmla="val 5455"/>
              <a:gd name="f193" fmla="val 55907"/>
              <a:gd name="f194" fmla="val 4154"/>
              <a:gd name="f195" fmla="val 55774"/>
              <a:gd name="f196" fmla="val 3453"/>
              <a:gd name="f197" fmla="val 55407"/>
              <a:gd name="f198" fmla="val 2920"/>
              <a:gd name="f199" fmla="val 54873"/>
              <a:gd name="f200" fmla="val 2453"/>
              <a:gd name="f201" fmla="val 54573"/>
              <a:gd name="f202" fmla="val 2186"/>
              <a:gd name="f203" fmla="val 54239"/>
              <a:gd name="f204" fmla="val 1886"/>
              <a:gd name="f205" fmla="val 53872"/>
              <a:gd name="f206" fmla="val 1719"/>
              <a:gd name="f207" fmla="val 53205"/>
              <a:gd name="f208" fmla="val 1419"/>
              <a:gd name="f209" fmla="val 52605"/>
              <a:gd name="f210" fmla="val 918"/>
              <a:gd name="f211" fmla="val 51804"/>
              <a:gd name="f212" fmla="val 885"/>
              <a:gd name="f213" fmla="val 49269"/>
              <a:gd name="f214" fmla="val 751"/>
              <a:gd name="f215" fmla="val 46767"/>
              <a:gd name="f216" fmla="val 585"/>
              <a:gd name="f217" fmla="val 44266"/>
              <a:gd name="f218" fmla="val 518"/>
              <a:gd name="f219" fmla="val 39829"/>
              <a:gd name="f220" fmla="val 35426"/>
              <a:gd name="f221" fmla="val 551"/>
              <a:gd name="f222" fmla="val 30989"/>
              <a:gd name="f223" fmla="val 218"/>
              <a:gd name="f224" fmla="val 29344"/>
              <a:gd name="f225" fmla="val 88"/>
              <a:gd name="f226" fmla="val 27671"/>
              <a:gd name="f227" fmla="*/ f0 1 56308"/>
              <a:gd name="f228" fmla="*/ f1 1 29995"/>
              <a:gd name="f229" fmla="val f2"/>
              <a:gd name="f230" fmla="val f3"/>
              <a:gd name="f231" fmla="val f4"/>
              <a:gd name="f232" fmla="+- f231 0 f229"/>
              <a:gd name="f233" fmla="+- f230 0 f229"/>
              <a:gd name="f234" fmla="*/ f233 1 56308"/>
              <a:gd name="f235" fmla="*/ f232 1 29995"/>
              <a:gd name="f236" fmla="*/ f229 1 f234"/>
              <a:gd name="f237" fmla="*/ f230 1 f234"/>
              <a:gd name="f238" fmla="*/ f229 1 f235"/>
              <a:gd name="f239" fmla="*/ f231 1 f235"/>
              <a:gd name="f240" fmla="*/ f236 f227 1"/>
              <a:gd name="f241" fmla="*/ f237 f227 1"/>
              <a:gd name="f242" fmla="*/ f239 f228 1"/>
              <a:gd name="f243" fmla="*/ f238 f2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0" t="f243" r="f241" b="f242"/>
            <a:pathLst>
              <a:path w="56308" h="29995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2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5"/>
                </a:cubicBezTo>
                <a:cubicBezTo>
                  <a:pt x="f27" y="f25"/>
                  <a:pt x="f28" y="f29"/>
                  <a:pt x="f30" y="f31"/>
                </a:cubicBez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56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1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42" y="f82"/>
                  <a:pt x="f83" y="f84"/>
                </a:cubicBezTo>
                <a:cubicBezTo>
                  <a:pt x="f85" y="f86"/>
                  <a:pt x="f87" y="f88"/>
                  <a:pt x="f89" y="f88"/>
                </a:cubicBezTo>
                <a:cubicBezTo>
                  <a:pt x="f90" y="f88"/>
                  <a:pt x="f91" y="f92"/>
                  <a:pt x="f93" y="f94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108"/>
                </a:cubicBezTo>
                <a:cubicBezTo>
                  <a:pt x="f110" y="f108"/>
                  <a:pt x="f111" y="f112"/>
                  <a:pt x="f113" y="f114"/>
                </a:cubicBez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4"/>
                </a:cubicBezTo>
                <a:cubicBezTo>
                  <a:pt x="f126" y="f124"/>
                  <a:pt x="f127" y="f128"/>
                  <a:pt x="f129" y="f130"/>
                </a:cubicBezTo>
                <a:cubicBezTo>
                  <a:pt x="f131" y="f132"/>
                  <a:pt x="f133" y="f134"/>
                  <a:pt x="f135" y="f134"/>
                </a:cubicBezTo>
                <a:cubicBezTo>
                  <a:pt x="f136" y="f134"/>
                  <a:pt x="f137" y="f138"/>
                  <a:pt x="f139" y="f120"/>
                </a:cubicBezTo>
                <a:cubicBezTo>
                  <a:pt x="f140" y="f141"/>
                  <a:pt x="f142" y="f143"/>
                  <a:pt x="f144" y="f143"/>
                </a:cubicBezTo>
                <a:cubicBezTo>
                  <a:pt x="f145" y="f143"/>
                  <a:pt x="f146" y="f147"/>
                  <a:pt x="f148" y="f147"/>
                </a:cubicBezTo>
                <a:cubicBezTo>
                  <a:pt x="f149" y="f147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0" y="f172"/>
                  <a:pt x="f173" y="f174"/>
                  <a:pt x="f173" y="f175"/>
                </a:cubicBezTo>
                <a:cubicBezTo>
                  <a:pt x="f166" y="f176"/>
                  <a:pt x="f177" y="f178"/>
                  <a:pt x="f179" y="f180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5" y="f187"/>
                  <a:pt x="f185" y="f188"/>
                  <a:pt x="f189" y="f190"/>
                </a:cubicBezTo>
                <a:cubicBezTo>
                  <a:pt x="f3" y="f191"/>
                  <a:pt x="f183" y="f192"/>
                  <a:pt x="f193" y="f194"/>
                </a:cubicBezTo>
                <a:cubicBezTo>
                  <a:pt x="f195" y="f196"/>
                  <a:pt x="f197" y="f198"/>
                  <a:pt x="f199" y="f200"/>
                </a:cubicBezTo>
                <a:cubicBezTo>
                  <a:pt x="f201" y="f202"/>
                  <a:pt x="f203" y="f204"/>
                  <a:pt x="f205" y="f206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cubicBezTo>
                  <a:pt x="f219" y="f17"/>
                  <a:pt x="f220" y="f221"/>
                  <a:pt x="f222" y="f223"/>
                </a:cubicBezTo>
                <a:cubicBezTo>
                  <a:pt x="f224" y="f225"/>
                  <a:pt x="f226" y="f2"/>
                  <a:pt x="f5" y="f2"/>
                </a:cubicBezTo>
                <a:close/>
              </a:path>
            </a:pathLst>
          </a:cu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4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  <p:sp>
        <p:nvSpPr>
          <p:cNvPr id="12" name="Google Shape;3230;p82">
            <a:extLst>
              <a:ext uri="{FF2B5EF4-FFF2-40B4-BE49-F238E27FC236}">
                <a16:creationId xmlns:a16="http://schemas.microsoft.com/office/drawing/2014/main" id="{A4F05A5F-8DB9-4AA7-B538-DDA8753985DD}"/>
              </a:ext>
            </a:extLst>
          </p:cNvPr>
          <p:cNvSpPr/>
          <p:nvPr/>
        </p:nvSpPr>
        <p:spPr>
          <a:xfrm>
            <a:off x="957998" y="3140397"/>
            <a:ext cx="1391369" cy="677488"/>
          </a:xfrm>
          <a:custGeom>
            <a:avLst/>
            <a:gdLst>
              <a:gd name="f0" fmla="val w"/>
              <a:gd name="f1" fmla="val h"/>
              <a:gd name="f2" fmla="val 0"/>
              <a:gd name="f3" fmla="val 56308"/>
              <a:gd name="f4" fmla="val 29995"/>
              <a:gd name="f5" fmla="val 25997"/>
              <a:gd name="f6" fmla="val 25091"/>
              <a:gd name="f7" fmla="val 24186"/>
              <a:gd name="f8" fmla="val 26"/>
              <a:gd name="f9" fmla="val 23284"/>
              <a:gd name="f10" fmla="val 84"/>
              <a:gd name="f11" fmla="val 20982"/>
              <a:gd name="f12" fmla="val 251"/>
              <a:gd name="f13" fmla="val 18647"/>
              <a:gd name="f14" fmla="val 16312"/>
              <a:gd name="f15" fmla="val 351"/>
              <a:gd name="f16" fmla="val 14845"/>
              <a:gd name="f17" fmla="val 418"/>
              <a:gd name="f18" fmla="val 13377"/>
              <a:gd name="f19" fmla="val 618"/>
              <a:gd name="f20" fmla="val 11909"/>
              <a:gd name="f21" fmla="val 785"/>
              <a:gd name="f22" fmla="val 10869"/>
              <a:gd name="f23" fmla="val 904"/>
              <a:gd name="f24" fmla="val 9855"/>
              <a:gd name="f25" fmla="val 1234"/>
              <a:gd name="f26" fmla="val 8798"/>
              <a:gd name="f27" fmla="val 8668"/>
              <a:gd name="f28" fmla="val 8538"/>
              <a:gd name="f29" fmla="val 1229"/>
              <a:gd name="f30" fmla="val 8407"/>
              <a:gd name="f31" fmla="val 1218"/>
              <a:gd name="f32" fmla="val 8240"/>
              <a:gd name="f33" fmla="val 1198"/>
              <a:gd name="f34" fmla="val 8075"/>
              <a:gd name="f35" fmla="val 1188"/>
              <a:gd name="f36" fmla="val 7911"/>
              <a:gd name="f37" fmla="val 6763"/>
              <a:gd name="f38" fmla="val 5680"/>
              <a:gd name="f39" fmla="val 1648"/>
              <a:gd name="f40" fmla="val 4571"/>
              <a:gd name="f41" fmla="val 1852"/>
              <a:gd name="f42" fmla="val 3436"/>
              <a:gd name="f43" fmla="val 2019"/>
              <a:gd name="f44" fmla="val 2536"/>
              <a:gd name="f45" fmla="val 2519"/>
              <a:gd name="f46" fmla="val 1735"/>
              <a:gd name="f47" fmla="val 3420"/>
              <a:gd name="f48" fmla="val 1101"/>
              <a:gd name="f49" fmla="val 4120"/>
              <a:gd name="f50" fmla="val 701"/>
              <a:gd name="f51" fmla="val 4854"/>
              <a:gd name="f52" fmla="val 668"/>
              <a:gd name="f53" fmla="val 5688"/>
              <a:gd name="f54" fmla="val 601"/>
              <a:gd name="f55" fmla="val 7856"/>
              <a:gd name="f56" fmla="val 268"/>
              <a:gd name="f57" fmla="val 9991"/>
              <a:gd name="f58" fmla="val 12160"/>
              <a:gd name="f59" fmla="val 12360"/>
              <a:gd name="f60" fmla="val 12560"/>
              <a:gd name="f61" fmla="val 234"/>
              <a:gd name="f62" fmla="val 12760"/>
              <a:gd name="f63" fmla="val 1"/>
              <a:gd name="f64" fmla="val 14795"/>
              <a:gd name="f65" fmla="val 101"/>
              <a:gd name="f66" fmla="val 16830"/>
              <a:gd name="f67" fmla="val 167"/>
              <a:gd name="f68" fmla="val 18864"/>
              <a:gd name="f69" fmla="val 20599"/>
              <a:gd name="f70" fmla="val 501"/>
              <a:gd name="f71" fmla="val 22267"/>
              <a:gd name="f72" fmla="val 634"/>
              <a:gd name="f73" fmla="val 24001"/>
              <a:gd name="f74" fmla="val 801"/>
              <a:gd name="f75" fmla="val 25703"/>
              <a:gd name="f76" fmla="val 1368"/>
              <a:gd name="f77" fmla="val 27270"/>
              <a:gd name="f78" fmla="val 2336"/>
              <a:gd name="f79" fmla="val 28671"/>
              <a:gd name="f80" fmla="val 2803"/>
              <a:gd name="f81" fmla="val 29405"/>
              <a:gd name="f82" fmla="val 29906"/>
              <a:gd name="f83" fmla="val 4337"/>
              <a:gd name="f84" fmla="val 29972"/>
              <a:gd name="f85" fmla="val 4600"/>
              <a:gd name="f86" fmla="val 29986"/>
              <a:gd name="f87" fmla="val 4856"/>
              <a:gd name="f88" fmla="val 29994"/>
              <a:gd name="f89" fmla="val 5112"/>
              <a:gd name="f90" fmla="val 5474"/>
              <a:gd name="f91" fmla="val 5834"/>
              <a:gd name="f92" fmla="val 29978"/>
              <a:gd name="f93" fmla="val 6205"/>
              <a:gd name="f94" fmla="val 29939"/>
              <a:gd name="f95" fmla="val 7006"/>
              <a:gd name="f96" fmla="val 29839"/>
              <a:gd name="f97" fmla="val 7840"/>
              <a:gd name="f98" fmla="val 29672"/>
              <a:gd name="f99" fmla="val 8640"/>
              <a:gd name="f100" fmla="val 10542"/>
              <a:gd name="f101" fmla="val 12410"/>
              <a:gd name="f102" fmla="val 29439"/>
              <a:gd name="f103" fmla="val 14311"/>
              <a:gd name="f104" fmla="val 29372"/>
              <a:gd name="f105" fmla="val 16246"/>
              <a:gd name="f106" fmla="val 29305"/>
              <a:gd name="f107" fmla="val 18180"/>
              <a:gd name="f108" fmla="val 29105"/>
              <a:gd name="f109" fmla="val 20148"/>
              <a:gd name="f110" fmla="val 21383"/>
              <a:gd name="f111" fmla="val 22617"/>
              <a:gd name="f112" fmla="val 28938"/>
              <a:gd name="f113" fmla="val 23851"/>
              <a:gd name="f114" fmla="val 28872"/>
              <a:gd name="f115" fmla="val 25953"/>
              <a:gd name="f116" fmla="val 28771"/>
              <a:gd name="f117" fmla="val 28021"/>
              <a:gd name="f118" fmla="val 28638"/>
              <a:gd name="f119" fmla="val 30122"/>
              <a:gd name="f120" fmla="val 28571"/>
              <a:gd name="f121" fmla="val 30483"/>
              <a:gd name="f122" fmla="val 28565"/>
              <a:gd name="f123" fmla="val 30843"/>
              <a:gd name="f124" fmla="val 28563"/>
              <a:gd name="f125" fmla="val 31203"/>
              <a:gd name="f126" fmla="val 32878"/>
              <a:gd name="f127" fmla="val 34552"/>
              <a:gd name="f128" fmla="val 28622"/>
              <a:gd name="f129" fmla="val 36227"/>
              <a:gd name="f130" fmla="val 28705"/>
              <a:gd name="f131" fmla="val 36740"/>
              <a:gd name="f132" fmla="val 28740"/>
              <a:gd name="f133" fmla="val 37250"/>
              <a:gd name="f134" fmla="val 28754"/>
              <a:gd name="f135" fmla="val 37760"/>
              <a:gd name="f136" fmla="val 39172"/>
              <a:gd name="f137" fmla="val 40576"/>
              <a:gd name="f138" fmla="val 28645"/>
              <a:gd name="f139" fmla="val 41997"/>
              <a:gd name="f140" fmla="val 42303"/>
              <a:gd name="f141" fmla="val 28560"/>
              <a:gd name="f142" fmla="val 42608"/>
              <a:gd name="f143" fmla="val 28555"/>
              <a:gd name="f144" fmla="val 42913"/>
              <a:gd name="f145" fmla="val 44071"/>
              <a:gd name="f146" fmla="val 45228"/>
              <a:gd name="f147" fmla="val 28621"/>
              <a:gd name="f148" fmla="val 46385"/>
              <a:gd name="f149" fmla="val 46691"/>
              <a:gd name="f150" fmla="val 46996"/>
              <a:gd name="f151" fmla="val 28616"/>
              <a:gd name="f152" fmla="val 47301"/>
              <a:gd name="f153" fmla="val 28605"/>
              <a:gd name="f154" fmla="val 49102"/>
              <a:gd name="f155" fmla="val 28538"/>
              <a:gd name="f156" fmla="val 50837"/>
              <a:gd name="f157" fmla="val 28138"/>
              <a:gd name="f158" fmla="val 52572"/>
              <a:gd name="f159" fmla="val 27571"/>
              <a:gd name="f160" fmla="val 53439"/>
              <a:gd name="f161" fmla="val 27304"/>
              <a:gd name="f162" fmla="val 54006"/>
              <a:gd name="f163" fmla="val 26703"/>
              <a:gd name="f164" fmla="val 54440"/>
              <a:gd name="f165" fmla="val 25936"/>
              <a:gd name="f166" fmla="val 55540"/>
              <a:gd name="f167" fmla="val 24068"/>
              <a:gd name="f168" fmla="val 55507"/>
              <a:gd name="f169" fmla="val 22033"/>
              <a:gd name="f170" fmla="val 55474"/>
              <a:gd name="f171" fmla="val 19999"/>
              <a:gd name="f172" fmla="val 19832"/>
              <a:gd name="f173" fmla="val 55374"/>
              <a:gd name="f174" fmla="val 19665"/>
              <a:gd name="f175" fmla="val 19465"/>
              <a:gd name="f176" fmla="val 17964"/>
              <a:gd name="f177" fmla="val 55607"/>
              <a:gd name="f178" fmla="val 16429"/>
              <a:gd name="f179" fmla="val 55740"/>
              <a:gd name="f180" fmla="val 14895"/>
              <a:gd name="f181" fmla="val 55974"/>
              <a:gd name="f182" fmla="val 12860"/>
              <a:gd name="f183" fmla="val 56207"/>
              <a:gd name="f184" fmla="val 10859"/>
              <a:gd name="f185" fmla="val 56074"/>
              <a:gd name="f186" fmla="val 8824"/>
              <a:gd name="f187" fmla="val 8590"/>
              <a:gd name="f188" fmla="val 8323"/>
              <a:gd name="f189" fmla="val 56107"/>
              <a:gd name="f190" fmla="val 8090"/>
              <a:gd name="f191" fmla="val 6789"/>
              <a:gd name="f192" fmla="val 5455"/>
              <a:gd name="f193" fmla="val 55907"/>
              <a:gd name="f194" fmla="val 4154"/>
              <a:gd name="f195" fmla="val 55774"/>
              <a:gd name="f196" fmla="val 3453"/>
              <a:gd name="f197" fmla="val 55407"/>
              <a:gd name="f198" fmla="val 2920"/>
              <a:gd name="f199" fmla="val 54873"/>
              <a:gd name="f200" fmla="val 2453"/>
              <a:gd name="f201" fmla="val 54573"/>
              <a:gd name="f202" fmla="val 2186"/>
              <a:gd name="f203" fmla="val 54239"/>
              <a:gd name="f204" fmla="val 1886"/>
              <a:gd name="f205" fmla="val 53872"/>
              <a:gd name="f206" fmla="val 1719"/>
              <a:gd name="f207" fmla="val 53205"/>
              <a:gd name="f208" fmla="val 1419"/>
              <a:gd name="f209" fmla="val 52605"/>
              <a:gd name="f210" fmla="val 918"/>
              <a:gd name="f211" fmla="val 51804"/>
              <a:gd name="f212" fmla="val 885"/>
              <a:gd name="f213" fmla="val 49269"/>
              <a:gd name="f214" fmla="val 751"/>
              <a:gd name="f215" fmla="val 46767"/>
              <a:gd name="f216" fmla="val 585"/>
              <a:gd name="f217" fmla="val 44266"/>
              <a:gd name="f218" fmla="val 518"/>
              <a:gd name="f219" fmla="val 39829"/>
              <a:gd name="f220" fmla="val 35426"/>
              <a:gd name="f221" fmla="val 551"/>
              <a:gd name="f222" fmla="val 30989"/>
              <a:gd name="f223" fmla="val 218"/>
              <a:gd name="f224" fmla="val 29344"/>
              <a:gd name="f225" fmla="val 88"/>
              <a:gd name="f226" fmla="val 27671"/>
              <a:gd name="f227" fmla="*/ f0 1 56308"/>
              <a:gd name="f228" fmla="*/ f1 1 29995"/>
              <a:gd name="f229" fmla="val f2"/>
              <a:gd name="f230" fmla="val f3"/>
              <a:gd name="f231" fmla="val f4"/>
              <a:gd name="f232" fmla="+- f231 0 f229"/>
              <a:gd name="f233" fmla="+- f230 0 f229"/>
              <a:gd name="f234" fmla="*/ f233 1 56308"/>
              <a:gd name="f235" fmla="*/ f232 1 29995"/>
              <a:gd name="f236" fmla="*/ f229 1 f234"/>
              <a:gd name="f237" fmla="*/ f230 1 f234"/>
              <a:gd name="f238" fmla="*/ f229 1 f235"/>
              <a:gd name="f239" fmla="*/ f231 1 f235"/>
              <a:gd name="f240" fmla="*/ f236 f227 1"/>
              <a:gd name="f241" fmla="*/ f237 f227 1"/>
              <a:gd name="f242" fmla="*/ f239 f228 1"/>
              <a:gd name="f243" fmla="*/ f238 f2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0" t="f243" r="f241" b="f242"/>
            <a:pathLst>
              <a:path w="56308" h="29995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2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5"/>
                </a:cubicBezTo>
                <a:cubicBezTo>
                  <a:pt x="f27" y="f25"/>
                  <a:pt x="f28" y="f29"/>
                  <a:pt x="f30" y="f31"/>
                </a:cubicBez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56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1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42" y="f82"/>
                  <a:pt x="f83" y="f84"/>
                </a:cubicBezTo>
                <a:cubicBezTo>
                  <a:pt x="f85" y="f86"/>
                  <a:pt x="f87" y="f88"/>
                  <a:pt x="f89" y="f88"/>
                </a:cubicBezTo>
                <a:cubicBezTo>
                  <a:pt x="f90" y="f88"/>
                  <a:pt x="f91" y="f92"/>
                  <a:pt x="f93" y="f94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108"/>
                </a:cubicBezTo>
                <a:cubicBezTo>
                  <a:pt x="f110" y="f108"/>
                  <a:pt x="f111" y="f112"/>
                  <a:pt x="f113" y="f114"/>
                </a:cubicBez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4"/>
                </a:cubicBezTo>
                <a:cubicBezTo>
                  <a:pt x="f126" y="f124"/>
                  <a:pt x="f127" y="f128"/>
                  <a:pt x="f129" y="f130"/>
                </a:cubicBezTo>
                <a:cubicBezTo>
                  <a:pt x="f131" y="f132"/>
                  <a:pt x="f133" y="f134"/>
                  <a:pt x="f135" y="f134"/>
                </a:cubicBezTo>
                <a:cubicBezTo>
                  <a:pt x="f136" y="f134"/>
                  <a:pt x="f137" y="f138"/>
                  <a:pt x="f139" y="f120"/>
                </a:cubicBezTo>
                <a:cubicBezTo>
                  <a:pt x="f140" y="f141"/>
                  <a:pt x="f142" y="f143"/>
                  <a:pt x="f144" y="f143"/>
                </a:cubicBezTo>
                <a:cubicBezTo>
                  <a:pt x="f145" y="f143"/>
                  <a:pt x="f146" y="f147"/>
                  <a:pt x="f148" y="f147"/>
                </a:cubicBezTo>
                <a:cubicBezTo>
                  <a:pt x="f149" y="f147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0" y="f172"/>
                  <a:pt x="f173" y="f174"/>
                  <a:pt x="f173" y="f175"/>
                </a:cubicBezTo>
                <a:cubicBezTo>
                  <a:pt x="f166" y="f176"/>
                  <a:pt x="f177" y="f178"/>
                  <a:pt x="f179" y="f180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5" y="f187"/>
                  <a:pt x="f185" y="f188"/>
                  <a:pt x="f189" y="f190"/>
                </a:cubicBezTo>
                <a:cubicBezTo>
                  <a:pt x="f3" y="f191"/>
                  <a:pt x="f183" y="f192"/>
                  <a:pt x="f193" y="f194"/>
                </a:cubicBezTo>
                <a:cubicBezTo>
                  <a:pt x="f195" y="f196"/>
                  <a:pt x="f197" y="f198"/>
                  <a:pt x="f199" y="f200"/>
                </a:cubicBezTo>
                <a:cubicBezTo>
                  <a:pt x="f201" y="f202"/>
                  <a:pt x="f203" y="f204"/>
                  <a:pt x="f205" y="f206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cubicBezTo>
                  <a:pt x="f219" y="f17"/>
                  <a:pt x="f220" y="f221"/>
                  <a:pt x="f222" y="f223"/>
                </a:cubicBezTo>
                <a:cubicBezTo>
                  <a:pt x="f224" y="f225"/>
                  <a:pt x="f226" y="f2"/>
                  <a:pt x="f5" y="f2"/>
                </a:cubicBezTo>
                <a:close/>
              </a:path>
            </a:pathLst>
          </a:custGeom>
          <a:solidFill>
            <a:srgbClr val="F1A1B8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4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  <p:sp>
        <p:nvSpPr>
          <p:cNvPr id="13" name="Google Shape;3231;p82">
            <a:extLst>
              <a:ext uri="{FF2B5EF4-FFF2-40B4-BE49-F238E27FC236}">
                <a16:creationId xmlns:a16="http://schemas.microsoft.com/office/drawing/2014/main" id="{C4DC3F50-1AEB-426B-9B12-45DBDFA4C36D}"/>
              </a:ext>
            </a:extLst>
          </p:cNvPr>
          <p:cNvSpPr/>
          <p:nvPr/>
        </p:nvSpPr>
        <p:spPr>
          <a:xfrm>
            <a:off x="957998" y="4146932"/>
            <a:ext cx="1391369" cy="677488"/>
          </a:xfrm>
          <a:custGeom>
            <a:avLst/>
            <a:gdLst>
              <a:gd name="f0" fmla="val w"/>
              <a:gd name="f1" fmla="val h"/>
              <a:gd name="f2" fmla="val 0"/>
              <a:gd name="f3" fmla="val 56308"/>
              <a:gd name="f4" fmla="val 29995"/>
              <a:gd name="f5" fmla="val 25997"/>
              <a:gd name="f6" fmla="val 25091"/>
              <a:gd name="f7" fmla="val 24186"/>
              <a:gd name="f8" fmla="val 26"/>
              <a:gd name="f9" fmla="val 23284"/>
              <a:gd name="f10" fmla="val 84"/>
              <a:gd name="f11" fmla="val 20982"/>
              <a:gd name="f12" fmla="val 251"/>
              <a:gd name="f13" fmla="val 18647"/>
              <a:gd name="f14" fmla="val 16312"/>
              <a:gd name="f15" fmla="val 351"/>
              <a:gd name="f16" fmla="val 14845"/>
              <a:gd name="f17" fmla="val 418"/>
              <a:gd name="f18" fmla="val 13377"/>
              <a:gd name="f19" fmla="val 618"/>
              <a:gd name="f20" fmla="val 11909"/>
              <a:gd name="f21" fmla="val 785"/>
              <a:gd name="f22" fmla="val 10869"/>
              <a:gd name="f23" fmla="val 904"/>
              <a:gd name="f24" fmla="val 9855"/>
              <a:gd name="f25" fmla="val 1234"/>
              <a:gd name="f26" fmla="val 8798"/>
              <a:gd name="f27" fmla="val 8668"/>
              <a:gd name="f28" fmla="val 8538"/>
              <a:gd name="f29" fmla="val 1229"/>
              <a:gd name="f30" fmla="val 8407"/>
              <a:gd name="f31" fmla="val 1218"/>
              <a:gd name="f32" fmla="val 8240"/>
              <a:gd name="f33" fmla="val 1198"/>
              <a:gd name="f34" fmla="val 8075"/>
              <a:gd name="f35" fmla="val 1188"/>
              <a:gd name="f36" fmla="val 7911"/>
              <a:gd name="f37" fmla="val 6763"/>
              <a:gd name="f38" fmla="val 5680"/>
              <a:gd name="f39" fmla="val 1648"/>
              <a:gd name="f40" fmla="val 4571"/>
              <a:gd name="f41" fmla="val 1852"/>
              <a:gd name="f42" fmla="val 3436"/>
              <a:gd name="f43" fmla="val 2019"/>
              <a:gd name="f44" fmla="val 2536"/>
              <a:gd name="f45" fmla="val 2519"/>
              <a:gd name="f46" fmla="val 1735"/>
              <a:gd name="f47" fmla="val 3420"/>
              <a:gd name="f48" fmla="val 1101"/>
              <a:gd name="f49" fmla="val 4120"/>
              <a:gd name="f50" fmla="val 701"/>
              <a:gd name="f51" fmla="val 4854"/>
              <a:gd name="f52" fmla="val 668"/>
              <a:gd name="f53" fmla="val 5688"/>
              <a:gd name="f54" fmla="val 601"/>
              <a:gd name="f55" fmla="val 7856"/>
              <a:gd name="f56" fmla="val 268"/>
              <a:gd name="f57" fmla="val 9991"/>
              <a:gd name="f58" fmla="val 12160"/>
              <a:gd name="f59" fmla="val 12360"/>
              <a:gd name="f60" fmla="val 12560"/>
              <a:gd name="f61" fmla="val 234"/>
              <a:gd name="f62" fmla="val 12760"/>
              <a:gd name="f63" fmla="val 1"/>
              <a:gd name="f64" fmla="val 14795"/>
              <a:gd name="f65" fmla="val 101"/>
              <a:gd name="f66" fmla="val 16830"/>
              <a:gd name="f67" fmla="val 167"/>
              <a:gd name="f68" fmla="val 18864"/>
              <a:gd name="f69" fmla="val 20599"/>
              <a:gd name="f70" fmla="val 501"/>
              <a:gd name="f71" fmla="val 22267"/>
              <a:gd name="f72" fmla="val 634"/>
              <a:gd name="f73" fmla="val 24001"/>
              <a:gd name="f74" fmla="val 801"/>
              <a:gd name="f75" fmla="val 25703"/>
              <a:gd name="f76" fmla="val 1368"/>
              <a:gd name="f77" fmla="val 27270"/>
              <a:gd name="f78" fmla="val 2336"/>
              <a:gd name="f79" fmla="val 28671"/>
              <a:gd name="f80" fmla="val 2803"/>
              <a:gd name="f81" fmla="val 29405"/>
              <a:gd name="f82" fmla="val 29906"/>
              <a:gd name="f83" fmla="val 4337"/>
              <a:gd name="f84" fmla="val 29972"/>
              <a:gd name="f85" fmla="val 4600"/>
              <a:gd name="f86" fmla="val 29986"/>
              <a:gd name="f87" fmla="val 4856"/>
              <a:gd name="f88" fmla="val 29994"/>
              <a:gd name="f89" fmla="val 5112"/>
              <a:gd name="f90" fmla="val 5474"/>
              <a:gd name="f91" fmla="val 5834"/>
              <a:gd name="f92" fmla="val 29978"/>
              <a:gd name="f93" fmla="val 6205"/>
              <a:gd name="f94" fmla="val 29939"/>
              <a:gd name="f95" fmla="val 7006"/>
              <a:gd name="f96" fmla="val 29839"/>
              <a:gd name="f97" fmla="val 7840"/>
              <a:gd name="f98" fmla="val 29672"/>
              <a:gd name="f99" fmla="val 8640"/>
              <a:gd name="f100" fmla="val 10542"/>
              <a:gd name="f101" fmla="val 12410"/>
              <a:gd name="f102" fmla="val 29439"/>
              <a:gd name="f103" fmla="val 14311"/>
              <a:gd name="f104" fmla="val 29372"/>
              <a:gd name="f105" fmla="val 16246"/>
              <a:gd name="f106" fmla="val 29305"/>
              <a:gd name="f107" fmla="val 18180"/>
              <a:gd name="f108" fmla="val 29105"/>
              <a:gd name="f109" fmla="val 20148"/>
              <a:gd name="f110" fmla="val 21383"/>
              <a:gd name="f111" fmla="val 22617"/>
              <a:gd name="f112" fmla="val 28938"/>
              <a:gd name="f113" fmla="val 23851"/>
              <a:gd name="f114" fmla="val 28872"/>
              <a:gd name="f115" fmla="val 25953"/>
              <a:gd name="f116" fmla="val 28771"/>
              <a:gd name="f117" fmla="val 28021"/>
              <a:gd name="f118" fmla="val 28638"/>
              <a:gd name="f119" fmla="val 30122"/>
              <a:gd name="f120" fmla="val 28571"/>
              <a:gd name="f121" fmla="val 30483"/>
              <a:gd name="f122" fmla="val 28565"/>
              <a:gd name="f123" fmla="val 30843"/>
              <a:gd name="f124" fmla="val 28563"/>
              <a:gd name="f125" fmla="val 31203"/>
              <a:gd name="f126" fmla="val 32878"/>
              <a:gd name="f127" fmla="val 34552"/>
              <a:gd name="f128" fmla="val 28622"/>
              <a:gd name="f129" fmla="val 36227"/>
              <a:gd name="f130" fmla="val 28705"/>
              <a:gd name="f131" fmla="val 36740"/>
              <a:gd name="f132" fmla="val 28740"/>
              <a:gd name="f133" fmla="val 37250"/>
              <a:gd name="f134" fmla="val 28754"/>
              <a:gd name="f135" fmla="val 37760"/>
              <a:gd name="f136" fmla="val 39172"/>
              <a:gd name="f137" fmla="val 40576"/>
              <a:gd name="f138" fmla="val 28645"/>
              <a:gd name="f139" fmla="val 41997"/>
              <a:gd name="f140" fmla="val 42303"/>
              <a:gd name="f141" fmla="val 28560"/>
              <a:gd name="f142" fmla="val 42608"/>
              <a:gd name="f143" fmla="val 28555"/>
              <a:gd name="f144" fmla="val 42913"/>
              <a:gd name="f145" fmla="val 44071"/>
              <a:gd name="f146" fmla="val 45228"/>
              <a:gd name="f147" fmla="val 28621"/>
              <a:gd name="f148" fmla="val 46385"/>
              <a:gd name="f149" fmla="val 46691"/>
              <a:gd name="f150" fmla="val 46996"/>
              <a:gd name="f151" fmla="val 28616"/>
              <a:gd name="f152" fmla="val 47301"/>
              <a:gd name="f153" fmla="val 28605"/>
              <a:gd name="f154" fmla="val 49102"/>
              <a:gd name="f155" fmla="val 28538"/>
              <a:gd name="f156" fmla="val 50837"/>
              <a:gd name="f157" fmla="val 28138"/>
              <a:gd name="f158" fmla="val 52572"/>
              <a:gd name="f159" fmla="val 27571"/>
              <a:gd name="f160" fmla="val 53439"/>
              <a:gd name="f161" fmla="val 27304"/>
              <a:gd name="f162" fmla="val 54006"/>
              <a:gd name="f163" fmla="val 26703"/>
              <a:gd name="f164" fmla="val 54440"/>
              <a:gd name="f165" fmla="val 25936"/>
              <a:gd name="f166" fmla="val 55540"/>
              <a:gd name="f167" fmla="val 24068"/>
              <a:gd name="f168" fmla="val 55507"/>
              <a:gd name="f169" fmla="val 22033"/>
              <a:gd name="f170" fmla="val 55474"/>
              <a:gd name="f171" fmla="val 19999"/>
              <a:gd name="f172" fmla="val 19832"/>
              <a:gd name="f173" fmla="val 55374"/>
              <a:gd name="f174" fmla="val 19665"/>
              <a:gd name="f175" fmla="val 19465"/>
              <a:gd name="f176" fmla="val 17964"/>
              <a:gd name="f177" fmla="val 55607"/>
              <a:gd name="f178" fmla="val 16429"/>
              <a:gd name="f179" fmla="val 55740"/>
              <a:gd name="f180" fmla="val 14895"/>
              <a:gd name="f181" fmla="val 55974"/>
              <a:gd name="f182" fmla="val 12860"/>
              <a:gd name="f183" fmla="val 56207"/>
              <a:gd name="f184" fmla="val 10859"/>
              <a:gd name="f185" fmla="val 56074"/>
              <a:gd name="f186" fmla="val 8824"/>
              <a:gd name="f187" fmla="val 8590"/>
              <a:gd name="f188" fmla="val 8323"/>
              <a:gd name="f189" fmla="val 56107"/>
              <a:gd name="f190" fmla="val 8090"/>
              <a:gd name="f191" fmla="val 6789"/>
              <a:gd name="f192" fmla="val 5455"/>
              <a:gd name="f193" fmla="val 55907"/>
              <a:gd name="f194" fmla="val 4154"/>
              <a:gd name="f195" fmla="val 55774"/>
              <a:gd name="f196" fmla="val 3453"/>
              <a:gd name="f197" fmla="val 55407"/>
              <a:gd name="f198" fmla="val 2920"/>
              <a:gd name="f199" fmla="val 54873"/>
              <a:gd name="f200" fmla="val 2453"/>
              <a:gd name="f201" fmla="val 54573"/>
              <a:gd name="f202" fmla="val 2186"/>
              <a:gd name="f203" fmla="val 54239"/>
              <a:gd name="f204" fmla="val 1886"/>
              <a:gd name="f205" fmla="val 53872"/>
              <a:gd name="f206" fmla="val 1719"/>
              <a:gd name="f207" fmla="val 53205"/>
              <a:gd name="f208" fmla="val 1419"/>
              <a:gd name="f209" fmla="val 52605"/>
              <a:gd name="f210" fmla="val 918"/>
              <a:gd name="f211" fmla="val 51804"/>
              <a:gd name="f212" fmla="val 885"/>
              <a:gd name="f213" fmla="val 49269"/>
              <a:gd name="f214" fmla="val 751"/>
              <a:gd name="f215" fmla="val 46767"/>
              <a:gd name="f216" fmla="val 585"/>
              <a:gd name="f217" fmla="val 44266"/>
              <a:gd name="f218" fmla="val 518"/>
              <a:gd name="f219" fmla="val 39829"/>
              <a:gd name="f220" fmla="val 35426"/>
              <a:gd name="f221" fmla="val 551"/>
              <a:gd name="f222" fmla="val 30989"/>
              <a:gd name="f223" fmla="val 218"/>
              <a:gd name="f224" fmla="val 29344"/>
              <a:gd name="f225" fmla="val 88"/>
              <a:gd name="f226" fmla="val 27671"/>
              <a:gd name="f227" fmla="*/ f0 1 56308"/>
              <a:gd name="f228" fmla="*/ f1 1 29995"/>
              <a:gd name="f229" fmla="val f2"/>
              <a:gd name="f230" fmla="val f3"/>
              <a:gd name="f231" fmla="val f4"/>
              <a:gd name="f232" fmla="+- f231 0 f229"/>
              <a:gd name="f233" fmla="+- f230 0 f229"/>
              <a:gd name="f234" fmla="*/ f233 1 56308"/>
              <a:gd name="f235" fmla="*/ f232 1 29995"/>
              <a:gd name="f236" fmla="*/ f229 1 f234"/>
              <a:gd name="f237" fmla="*/ f230 1 f234"/>
              <a:gd name="f238" fmla="*/ f229 1 f235"/>
              <a:gd name="f239" fmla="*/ f231 1 f235"/>
              <a:gd name="f240" fmla="*/ f236 f227 1"/>
              <a:gd name="f241" fmla="*/ f237 f227 1"/>
              <a:gd name="f242" fmla="*/ f239 f228 1"/>
              <a:gd name="f243" fmla="*/ f238 f2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0" t="f243" r="f241" b="f242"/>
            <a:pathLst>
              <a:path w="56308" h="29995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2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5"/>
                </a:cubicBezTo>
                <a:cubicBezTo>
                  <a:pt x="f27" y="f25"/>
                  <a:pt x="f28" y="f29"/>
                  <a:pt x="f30" y="f31"/>
                </a:cubicBez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56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1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42" y="f82"/>
                  <a:pt x="f83" y="f84"/>
                </a:cubicBezTo>
                <a:cubicBezTo>
                  <a:pt x="f85" y="f86"/>
                  <a:pt x="f87" y="f88"/>
                  <a:pt x="f89" y="f88"/>
                </a:cubicBezTo>
                <a:cubicBezTo>
                  <a:pt x="f90" y="f88"/>
                  <a:pt x="f91" y="f92"/>
                  <a:pt x="f93" y="f94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108"/>
                </a:cubicBezTo>
                <a:cubicBezTo>
                  <a:pt x="f110" y="f108"/>
                  <a:pt x="f111" y="f112"/>
                  <a:pt x="f113" y="f114"/>
                </a:cubicBez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4"/>
                </a:cubicBezTo>
                <a:cubicBezTo>
                  <a:pt x="f126" y="f124"/>
                  <a:pt x="f127" y="f128"/>
                  <a:pt x="f129" y="f130"/>
                </a:cubicBezTo>
                <a:cubicBezTo>
                  <a:pt x="f131" y="f132"/>
                  <a:pt x="f133" y="f134"/>
                  <a:pt x="f135" y="f134"/>
                </a:cubicBezTo>
                <a:cubicBezTo>
                  <a:pt x="f136" y="f134"/>
                  <a:pt x="f137" y="f138"/>
                  <a:pt x="f139" y="f120"/>
                </a:cubicBezTo>
                <a:cubicBezTo>
                  <a:pt x="f140" y="f141"/>
                  <a:pt x="f142" y="f143"/>
                  <a:pt x="f144" y="f143"/>
                </a:cubicBezTo>
                <a:cubicBezTo>
                  <a:pt x="f145" y="f143"/>
                  <a:pt x="f146" y="f147"/>
                  <a:pt x="f148" y="f147"/>
                </a:cubicBezTo>
                <a:cubicBezTo>
                  <a:pt x="f149" y="f147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0" y="f172"/>
                  <a:pt x="f173" y="f174"/>
                  <a:pt x="f173" y="f175"/>
                </a:cubicBezTo>
                <a:cubicBezTo>
                  <a:pt x="f166" y="f176"/>
                  <a:pt x="f177" y="f178"/>
                  <a:pt x="f179" y="f180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5" y="f187"/>
                  <a:pt x="f185" y="f188"/>
                  <a:pt x="f189" y="f190"/>
                </a:cubicBezTo>
                <a:cubicBezTo>
                  <a:pt x="f3" y="f191"/>
                  <a:pt x="f183" y="f192"/>
                  <a:pt x="f193" y="f194"/>
                </a:cubicBezTo>
                <a:cubicBezTo>
                  <a:pt x="f195" y="f196"/>
                  <a:pt x="f197" y="f198"/>
                  <a:pt x="f199" y="f200"/>
                </a:cubicBezTo>
                <a:cubicBezTo>
                  <a:pt x="f201" y="f202"/>
                  <a:pt x="f203" y="f204"/>
                  <a:pt x="f205" y="f206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cubicBezTo>
                  <a:pt x="f219" y="f17"/>
                  <a:pt x="f220" y="f221"/>
                  <a:pt x="f222" y="f223"/>
                </a:cubicBezTo>
                <a:cubicBezTo>
                  <a:pt x="f224" y="f225"/>
                  <a:pt x="f226" y="f2"/>
                  <a:pt x="f5" y="f2"/>
                </a:cubicBezTo>
                <a:close/>
              </a:path>
            </a:pathLst>
          </a:custGeom>
          <a:solidFill>
            <a:srgbClr val="ED8B70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4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  <p:sp>
        <p:nvSpPr>
          <p:cNvPr id="14" name="Google Shape;3232;p82">
            <a:extLst>
              <a:ext uri="{FF2B5EF4-FFF2-40B4-BE49-F238E27FC236}">
                <a16:creationId xmlns:a16="http://schemas.microsoft.com/office/drawing/2014/main" id="{3BE9A2E7-EEE8-4FFB-B0E6-4765DC59F9FF}"/>
              </a:ext>
            </a:extLst>
          </p:cNvPr>
          <p:cNvSpPr/>
          <p:nvPr/>
        </p:nvSpPr>
        <p:spPr>
          <a:xfrm>
            <a:off x="957998" y="5153457"/>
            <a:ext cx="1391369" cy="677488"/>
          </a:xfrm>
          <a:custGeom>
            <a:avLst/>
            <a:gdLst>
              <a:gd name="f0" fmla="val w"/>
              <a:gd name="f1" fmla="val h"/>
              <a:gd name="f2" fmla="val 0"/>
              <a:gd name="f3" fmla="val 56308"/>
              <a:gd name="f4" fmla="val 29995"/>
              <a:gd name="f5" fmla="val 25997"/>
              <a:gd name="f6" fmla="val 25091"/>
              <a:gd name="f7" fmla="val 24186"/>
              <a:gd name="f8" fmla="val 26"/>
              <a:gd name="f9" fmla="val 23284"/>
              <a:gd name="f10" fmla="val 84"/>
              <a:gd name="f11" fmla="val 20982"/>
              <a:gd name="f12" fmla="val 251"/>
              <a:gd name="f13" fmla="val 18647"/>
              <a:gd name="f14" fmla="val 16312"/>
              <a:gd name="f15" fmla="val 351"/>
              <a:gd name="f16" fmla="val 14845"/>
              <a:gd name="f17" fmla="val 418"/>
              <a:gd name="f18" fmla="val 13377"/>
              <a:gd name="f19" fmla="val 618"/>
              <a:gd name="f20" fmla="val 11909"/>
              <a:gd name="f21" fmla="val 785"/>
              <a:gd name="f22" fmla="val 10869"/>
              <a:gd name="f23" fmla="val 904"/>
              <a:gd name="f24" fmla="val 9855"/>
              <a:gd name="f25" fmla="val 1234"/>
              <a:gd name="f26" fmla="val 8798"/>
              <a:gd name="f27" fmla="val 8668"/>
              <a:gd name="f28" fmla="val 8538"/>
              <a:gd name="f29" fmla="val 1229"/>
              <a:gd name="f30" fmla="val 8407"/>
              <a:gd name="f31" fmla="val 1218"/>
              <a:gd name="f32" fmla="val 8240"/>
              <a:gd name="f33" fmla="val 1198"/>
              <a:gd name="f34" fmla="val 8075"/>
              <a:gd name="f35" fmla="val 1188"/>
              <a:gd name="f36" fmla="val 7911"/>
              <a:gd name="f37" fmla="val 6763"/>
              <a:gd name="f38" fmla="val 5680"/>
              <a:gd name="f39" fmla="val 1648"/>
              <a:gd name="f40" fmla="val 4571"/>
              <a:gd name="f41" fmla="val 1852"/>
              <a:gd name="f42" fmla="val 3436"/>
              <a:gd name="f43" fmla="val 2019"/>
              <a:gd name="f44" fmla="val 2536"/>
              <a:gd name="f45" fmla="val 2519"/>
              <a:gd name="f46" fmla="val 1735"/>
              <a:gd name="f47" fmla="val 3420"/>
              <a:gd name="f48" fmla="val 1101"/>
              <a:gd name="f49" fmla="val 4120"/>
              <a:gd name="f50" fmla="val 701"/>
              <a:gd name="f51" fmla="val 4854"/>
              <a:gd name="f52" fmla="val 668"/>
              <a:gd name="f53" fmla="val 5688"/>
              <a:gd name="f54" fmla="val 601"/>
              <a:gd name="f55" fmla="val 7856"/>
              <a:gd name="f56" fmla="val 268"/>
              <a:gd name="f57" fmla="val 9991"/>
              <a:gd name="f58" fmla="val 12160"/>
              <a:gd name="f59" fmla="val 12360"/>
              <a:gd name="f60" fmla="val 12560"/>
              <a:gd name="f61" fmla="val 234"/>
              <a:gd name="f62" fmla="val 12760"/>
              <a:gd name="f63" fmla="val 1"/>
              <a:gd name="f64" fmla="val 14795"/>
              <a:gd name="f65" fmla="val 101"/>
              <a:gd name="f66" fmla="val 16830"/>
              <a:gd name="f67" fmla="val 167"/>
              <a:gd name="f68" fmla="val 18864"/>
              <a:gd name="f69" fmla="val 20599"/>
              <a:gd name="f70" fmla="val 501"/>
              <a:gd name="f71" fmla="val 22267"/>
              <a:gd name="f72" fmla="val 634"/>
              <a:gd name="f73" fmla="val 24001"/>
              <a:gd name="f74" fmla="val 801"/>
              <a:gd name="f75" fmla="val 25703"/>
              <a:gd name="f76" fmla="val 1368"/>
              <a:gd name="f77" fmla="val 27270"/>
              <a:gd name="f78" fmla="val 2336"/>
              <a:gd name="f79" fmla="val 28671"/>
              <a:gd name="f80" fmla="val 2803"/>
              <a:gd name="f81" fmla="val 29405"/>
              <a:gd name="f82" fmla="val 29906"/>
              <a:gd name="f83" fmla="val 4337"/>
              <a:gd name="f84" fmla="val 29972"/>
              <a:gd name="f85" fmla="val 4600"/>
              <a:gd name="f86" fmla="val 29986"/>
              <a:gd name="f87" fmla="val 4856"/>
              <a:gd name="f88" fmla="val 29994"/>
              <a:gd name="f89" fmla="val 5112"/>
              <a:gd name="f90" fmla="val 5474"/>
              <a:gd name="f91" fmla="val 5834"/>
              <a:gd name="f92" fmla="val 29978"/>
              <a:gd name="f93" fmla="val 6205"/>
              <a:gd name="f94" fmla="val 29939"/>
              <a:gd name="f95" fmla="val 7006"/>
              <a:gd name="f96" fmla="val 29839"/>
              <a:gd name="f97" fmla="val 7840"/>
              <a:gd name="f98" fmla="val 29672"/>
              <a:gd name="f99" fmla="val 8640"/>
              <a:gd name="f100" fmla="val 10542"/>
              <a:gd name="f101" fmla="val 12410"/>
              <a:gd name="f102" fmla="val 29439"/>
              <a:gd name="f103" fmla="val 14311"/>
              <a:gd name="f104" fmla="val 29372"/>
              <a:gd name="f105" fmla="val 16246"/>
              <a:gd name="f106" fmla="val 29305"/>
              <a:gd name="f107" fmla="val 18180"/>
              <a:gd name="f108" fmla="val 29105"/>
              <a:gd name="f109" fmla="val 20148"/>
              <a:gd name="f110" fmla="val 21383"/>
              <a:gd name="f111" fmla="val 22617"/>
              <a:gd name="f112" fmla="val 28938"/>
              <a:gd name="f113" fmla="val 23851"/>
              <a:gd name="f114" fmla="val 28872"/>
              <a:gd name="f115" fmla="val 25953"/>
              <a:gd name="f116" fmla="val 28771"/>
              <a:gd name="f117" fmla="val 28021"/>
              <a:gd name="f118" fmla="val 28638"/>
              <a:gd name="f119" fmla="val 30122"/>
              <a:gd name="f120" fmla="val 28571"/>
              <a:gd name="f121" fmla="val 30483"/>
              <a:gd name="f122" fmla="val 28565"/>
              <a:gd name="f123" fmla="val 30843"/>
              <a:gd name="f124" fmla="val 28563"/>
              <a:gd name="f125" fmla="val 31203"/>
              <a:gd name="f126" fmla="val 32878"/>
              <a:gd name="f127" fmla="val 34552"/>
              <a:gd name="f128" fmla="val 28622"/>
              <a:gd name="f129" fmla="val 36227"/>
              <a:gd name="f130" fmla="val 28705"/>
              <a:gd name="f131" fmla="val 36740"/>
              <a:gd name="f132" fmla="val 28740"/>
              <a:gd name="f133" fmla="val 37250"/>
              <a:gd name="f134" fmla="val 28754"/>
              <a:gd name="f135" fmla="val 37760"/>
              <a:gd name="f136" fmla="val 39172"/>
              <a:gd name="f137" fmla="val 40576"/>
              <a:gd name="f138" fmla="val 28645"/>
              <a:gd name="f139" fmla="val 41997"/>
              <a:gd name="f140" fmla="val 42303"/>
              <a:gd name="f141" fmla="val 28560"/>
              <a:gd name="f142" fmla="val 42608"/>
              <a:gd name="f143" fmla="val 28555"/>
              <a:gd name="f144" fmla="val 42913"/>
              <a:gd name="f145" fmla="val 44071"/>
              <a:gd name="f146" fmla="val 45228"/>
              <a:gd name="f147" fmla="val 28621"/>
              <a:gd name="f148" fmla="val 46385"/>
              <a:gd name="f149" fmla="val 46691"/>
              <a:gd name="f150" fmla="val 46996"/>
              <a:gd name="f151" fmla="val 28616"/>
              <a:gd name="f152" fmla="val 47301"/>
              <a:gd name="f153" fmla="val 28605"/>
              <a:gd name="f154" fmla="val 49102"/>
              <a:gd name="f155" fmla="val 28538"/>
              <a:gd name="f156" fmla="val 50837"/>
              <a:gd name="f157" fmla="val 28138"/>
              <a:gd name="f158" fmla="val 52572"/>
              <a:gd name="f159" fmla="val 27571"/>
              <a:gd name="f160" fmla="val 53439"/>
              <a:gd name="f161" fmla="val 27304"/>
              <a:gd name="f162" fmla="val 54006"/>
              <a:gd name="f163" fmla="val 26703"/>
              <a:gd name="f164" fmla="val 54440"/>
              <a:gd name="f165" fmla="val 25936"/>
              <a:gd name="f166" fmla="val 55540"/>
              <a:gd name="f167" fmla="val 24068"/>
              <a:gd name="f168" fmla="val 55507"/>
              <a:gd name="f169" fmla="val 22033"/>
              <a:gd name="f170" fmla="val 55474"/>
              <a:gd name="f171" fmla="val 19999"/>
              <a:gd name="f172" fmla="val 19832"/>
              <a:gd name="f173" fmla="val 55374"/>
              <a:gd name="f174" fmla="val 19665"/>
              <a:gd name="f175" fmla="val 19465"/>
              <a:gd name="f176" fmla="val 17964"/>
              <a:gd name="f177" fmla="val 55607"/>
              <a:gd name="f178" fmla="val 16429"/>
              <a:gd name="f179" fmla="val 55740"/>
              <a:gd name="f180" fmla="val 14895"/>
              <a:gd name="f181" fmla="val 55974"/>
              <a:gd name="f182" fmla="val 12860"/>
              <a:gd name="f183" fmla="val 56207"/>
              <a:gd name="f184" fmla="val 10859"/>
              <a:gd name="f185" fmla="val 56074"/>
              <a:gd name="f186" fmla="val 8824"/>
              <a:gd name="f187" fmla="val 8590"/>
              <a:gd name="f188" fmla="val 8323"/>
              <a:gd name="f189" fmla="val 56107"/>
              <a:gd name="f190" fmla="val 8090"/>
              <a:gd name="f191" fmla="val 6789"/>
              <a:gd name="f192" fmla="val 5455"/>
              <a:gd name="f193" fmla="val 55907"/>
              <a:gd name="f194" fmla="val 4154"/>
              <a:gd name="f195" fmla="val 55774"/>
              <a:gd name="f196" fmla="val 3453"/>
              <a:gd name="f197" fmla="val 55407"/>
              <a:gd name="f198" fmla="val 2920"/>
              <a:gd name="f199" fmla="val 54873"/>
              <a:gd name="f200" fmla="val 2453"/>
              <a:gd name="f201" fmla="val 54573"/>
              <a:gd name="f202" fmla="val 2186"/>
              <a:gd name="f203" fmla="val 54239"/>
              <a:gd name="f204" fmla="val 1886"/>
              <a:gd name="f205" fmla="val 53872"/>
              <a:gd name="f206" fmla="val 1719"/>
              <a:gd name="f207" fmla="val 53205"/>
              <a:gd name="f208" fmla="val 1419"/>
              <a:gd name="f209" fmla="val 52605"/>
              <a:gd name="f210" fmla="val 918"/>
              <a:gd name="f211" fmla="val 51804"/>
              <a:gd name="f212" fmla="val 885"/>
              <a:gd name="f213" fmla="val 49269"/>
              <a:gd name="f214" fmla="val 751"/>
              <a:gd name="f215" fmla="val 46767"/>
              <a:gd name="f216" fmla="val 585"/>
              <a:gd name="f217" fmla="val 44266"/>
              <a:gd name="f218" fmla="val 518"/>
              <a:gd name="f219" fmla="val 39829"/>
              <a:gd name="f220" fmla="val 35426"/>
              <a:gd name="f221" fmla="val 551"/>
              <a:gd name="f222" fmla="val 30989"/>
              <a:gd name="f223" fmla="val 218"/>
              <a:gd name="f224" fmla="val 29344"/>
              <a:gd name="f225" fmla="val 88"/>
              <a:gd name="f226" fmla="val 27671"/>
              <a:gd name="f227" fmla="*/ f0 1 56308"/>
              <a:gd name="f228" fmla="*/ f1 1 29995"/>
              <a:gd name="f229" fmla="val f2"/>
              <a:gd name="f230" fmla="val f3"/>
              <a:gd name="f231" fmla="val f4"/>
              <a:gd name="f232" fmla="+- f231 0 f229"/>
              <a:gd name="f233" fmla="+- f230 0 f229"/>
              <a:gd name="f234" fmla="*/ f233 1 56308"/>
              <a:gd name="f235" fmla="*/ f232 1 29995"/>
              <a:gd name="f236" fmla="*/ f229 1 f234"/>
              <a:gd name="f237" fmla="*/ f230 1 f234"/>
              <a:gd name="f238" fmla="*/ f229 1 f235"/>
              <a:gd name="f239" fmla="*/ f231 1 f235"/>
              <a:gd name="f240" fmla="*/ f236 f227 1"/>
              <a:gd name="f241" fmla="*/ f237 f227 1"/>
              <a:gd name="f242" fmla="*/ f239 f228 1"/>
              <a:gd name="f243" fmla="*/ f238 f2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0" t="f243" r="f241" b="f242"/>
            <a:pathLst>
              <a:path w="56308" h="29995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2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5"/>
                </a:cubicBezTo>
                <a:cubicBezTo>
                  <a:pt x="f27" y="f25"/>
                  <a:pt x="f28" y="f29"/>
                  <a:pt x="f30" y="f31"/>
                </a:cubicBez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56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1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42" y="f82"/>
                  <a:pt x="f83" y="f84"/>
                </a:cubicBezTo>
                <a:cubicBezTo>
                  <a:pt x="f85" y="f86"/>
                  <a:pt x="f87" y="f88"/>
                  <a:pt x="f89" y="f88"/>
                </a:cubicBezTo>
                <a:cubicBezTo>
                  <a:pt x="f90" y="f88"/>
                  <a:pt x="f91" y="f92"/>
                  <a:pt x="f93" y="f94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108"/>
                </a:cubicBezTo>
                <a:cubicBezTo>
                  <a:pt x="f110" y="f108"/>
                  <a:pt x="f111" y="f112"/>
                  <a:pt x="f113" y="f114"/>
                </a:cubicBez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4"/>
                </a:cubicBezTo>
                <a:cubicBezTo>
                  <a:pt x="f126" y="f124"/>
                  <a:pt x="f127" y="f128"/>
                  <a:pt x="f129" y="f130"/>
                </a:cubicBezTo>
                <a:cubicBezTo>
                  <a:pt x="f131" y="f132"/>
                  <a:pt x="f133" y="f134"/>
                  <a:pt x="f135" y="f134"/>
                </a:cubicBezTo>
                <a:cubicBezTo>
                  <a:pt x="f136" y="f134"/>
                  <a:pt x="f137" y="f138"/>
                  <a:pt x="f139" y="f120"/>
                </a:cubicBezTo>
                <a:cubicBezTo>
                  <a:pt x="f140" y="f141"/>
                  <a:pt x="f142" y="f143"/>
                  <a:pt x="f144" y="f143"/>
                </a:cubicBezTo>
                <a:cubicBezTo>
                  <a:pt x="f145" y="f143"/>
                  <a:pt x="f146" y="f147"/>
                  <a:pt x="f148" y="f147"/>
                </a:cubicBezTo>
                <a:cubicBezTo>
                  <a:pt x="f149" y="f147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0" y="f172"/>
                  <a:pt x="f173" y="f174"/>
                  <a:pt x="f173" y="f175"/>
                </a:cubicBezTo>
                <a:cubicBezTo>
                  <a:pt x="f166" y="f176"/>
                  <a:pt x="f177" y="f178"/>
                  <a:pt x="f179" y="f180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5" y="f187"/>
                  <a:pt x="f185" y="f188"/>
                  <a:pt x="f189" y="f190"/>
                </a:cubicBezTo>
                <a:cubicBezTo>
                  <a:pt x="f3" y="f191"/>
                  <a:pt x="f183" y="f192"/>
                  <a:pt x="f193" y="f194"/>
                </a:cubicBezTo>
                <a:cubicBezTo>
                  <a:pt x="f195" y="f196"/>
                  <a:pt x="f197" y="f198"/>
                  <a:pt x="f199" y="f200"/>
                </a:cubicBezTo>
                <a:cubicBezTo>
                  <a:pt x="f201" y="f202"/>
                  <a:pt x="f203" y="f204"/>
                  <a:pt x="f205" y="f206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cubicBezTo>
                  <a:pt x="f219" y="f17"/>
                  <a:pt x="f220" y="f221"/>
                  <a:pt x="f222" y="f223"/>
                </a:cubicBezTo>
                <a:cubicBezTo>
                  <a:pt x="f224" y="f225"/>
                  <a:pt x="f226" y="f2"/>
                  <a:pt x="f5" y="f2"/>
                </a:cubicBezTo>
                <a:close/>
              </a:path>
            </a:pathLst>
          </a:custGeom>
          <a:solidFill>
            <a:srgbClr val="F1A1B8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4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  <p:sp>
        <p:nvSpPr>
          <p:cNvPr id="15" name="Google Shape;3233;p82">
            <a:extLst>
              <a:ext uri="{FF2B5EF4-FFF2-40B4-BE49-F238E27FC236}">
                <a16:creationId xmlns:a16="http://schemas.microsoft.com/office/drawing/2014/main" id="{9B6C42DA-C4F5-4210-9E98-13979899185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57879" y="2265928"/>
            <a:ext cx="1391195" cy="480800"/>
          </a:xfrm>
        </p:spPr>
        <p:txBody>
          <a:bodyPr lIns="121898" tIns="121898" rIns="121898" bIns="121898" anchorCtr="1">
            <a:noAutofit/>
          </a:bodyPr>
          <a:lstStyle/>
          <a:p>
            <a:pPr lvl="0" algn="ctr"/>
            <a:r>
              <a:rPr lang="en-US" sz="2400"/>
              <a:t>Mars</a:t>
            </a:r>
          </a:p>
        </p:txBody>
      </p:sp>
      <p:sp>
        <p:nvSpPr>
          <p:cNvPr id="16" name="Google Shape;3234;p82">
            <a:extLst>
              <a:ext uri="{FF2B5EF4-FFF2-40B4-BE49-F238E27FC236}">
                <a16:creationId xmlns:a16="http://schemas.microsoft.com/office/drawing/2014/main" id="{4DCFF7DF-8ABA-4FA7-822E-4CC659E8A44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57879" y="3237689"/>
            <a:ext cx="1391195" cy="480800"/>
          </a:xfrm>
        </p:spPr>
        <p:txBody>
          <a:bodyPr lIns="121898" tIns="121898" rIns="121898" bIns="121898" anchorCtr="1">
            <a:noAutofit/>
          </a:bodyPr>
          <a:lstStyle/>
          <a:p>
            <a:pPr lvl="0" algn="ctr"/>
            <a:r>
              <a:rPr lang="en-US" sz="2400">
                <a:solidFill>
                  <a:srgbClr val="FFFFFF"/>
                </a:solidFill>
              </a:rPr>
              <a:t>Neptune</a:t>
            </a:r>
          </a:p>
        </p:txBody>
      </p:sp>
      <p:sp>
        <p:nvSpPr>
          <p:cNvPr id="17" name="Google Shape;3235;p82">
            <a:extLst>
              <a:ext uri="{FF2B5EF4-FFF2-40B4-BE49-F238E27FC236}">
                <a16:creationId xmlns:a16="http://schemas.microsoft.com/office/drawing/2014/main" id="{6A74DF2B-F2A7-4788-B28E-29F9FA4CC56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57879" y="4245275"/>
            <a:ext cx="1391195" cy="480800"/>
          </a:xfrm>
        </p:spPr>
        <p:txBody>
          <a:bodyPr lIns="121898" tIns="121898" rIns="121898" bIns="121898" anchorCtr="1">
            <a:noAutofit/>
          </a:bodyPr>
          <a:lstStyle/>
          <a:p>
            <a:pPr lvl="0" algn="ctr"/>
            <a:r>
              <a:rPr lang="en-US" sz="2400"/>
              <a:t>Venus</a:t>
            </a:r>
          </a:p>
        </p:txBody>
      </p:sp>
      <p:sp>
        <p:nvSpPr>
          <p:cNvPr id="18" name="Google Shape;3236;p82">
            <a:extLst>
              <a:ext uri="{FF2B5EF4-FFF2-40B4-BE49-F238E27FC236}">
                <a16:creationId xmlns:a16="http://schemas.microsoft.com/office/drawing/2014/main" id="{214153CF-1045-4A03-81A1-A42886592E0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57879" y="5252843"/>
            <a:ext cx="1391195" cy="480800"/>
          </a:xfrm>
        </p:spPr>
        <p:txBody>
          <a:bodyPr lIns="121898" tIns="121898" rIns="121898" bIns="121898" anchorCtr="1">
            <a:noAutofit/>
          </a:bodyPr>
          <a:lstStyle/>
          <a:p>
            <a:pPr lvl="0" algn="ctr"/>
            <a:r>
              <a:rPr lang="en-US" sz="2400">
                <a:solidFill>
                  <a:srgbClr val="FFFFFF"/>
                </a:solidFill>
              </a:rPr>
              <a:t>Neptune</a:t>
            </a:r>
          </a:p>
        </p:txBody>
      </p:sp>
      <p:grpSp>
        <p:nvGrpSpPr>
          <p:cNvPr id="19" name="Google Shape;3259;p82">
            <a:extLst>
              <a:ext uri="{FF2B5EF4-FFF2-40B4-BE49-F238E27FC236}">
                <a16:creationId xmlns:a16="http://schemas.microsoft.com/office/drawing/2014/main" id="{C928E993-17AF-438B-91CA-40FA4C38C5B3}"/>
              </a:ext>
            </a:extLst>
          </p:cNvPr>
          <p:cNvGrpSpPr/>
          <p:nvPr/>
        </p:nvGrpSpPr>
        <p:grpSpPr>
          <a:xfrm>
            <a:off x="5854473" y="2461171"/>
            <a:ext cx="2056147" cy="124751"/>
            <a:chOff x="5854473" y="2461171"/>
            <a:chExt cx="2056147" cy="124751"/>
          </a:xfrm>
        </p:grpSpPr>
        <p:sp>
          <p:nvSpPr>
            <p:cNvPr id="20" name="Google Shape;3260;p82">
              <a:extLst>
                <a:ext uri="{FF2B5EF4-FFF2-40B4-BE49-F238E27FC236}">
                  <a16:creationId xmlns:a16="http://schemas.microsoft.com/office/drawing/2014/main" id="{A60C0447-B278-4A28-BCDF-A9F3ADC1A172}"/>
                </a:ext>
              </a:extLst>
            </p:cNvPr>
            <p:cNvSpPr/>
            <p:nvPr/>
          </p:nvSpPr>
          <p:spPr>
            <a:xfrm>
              <a:off x="7816291" y="2461171"/>
              <a:ext cx="94329" cy="1247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4"/>
                <a:gd name="f4" fmla="val 5144"/>
                <a:gd name="f5" fmla="val 4093"/>
                <a:gd name="f6" fmla="val 3332"/>
                <a:gd name="f7" fmla="val 2572"/>
                <a:gd name="f8" fmla="val 1775"/>
                <a:gd name="f9" fmla="*/ f0 1 4094"/>
                <a:gd name="f10" fmla="*/ f1 1 514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094"/>
                <a:gd name="f17" fmla="*/ f14 1 514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094" h="5144">
                  <a:moveTo>
                    <a:pt x="f2" y="f2"/>
                  </a:moveTo>
                  <a:lnTo>
                    <a:pt x="f2" y="f4"/>
                  </a:lnTo>
                  <a:cubicBezTo>
                    <a:pt x="f2" y="f4"/>
                    <a:pt x="f5" y="f6"/>
                    <a:pt x="f5" y="f7"/>
                  </a:cubicBezTo>
                  <a:cubicBezTo>
                    <a:pt x="f5" y="f8"/>
                    <a:pt x="f2" y="f2"/>
                    <a:pt x="f2" y="f2"/>
                  </a:cubicBezTo>
                  <a:close/>
                </a:path>
              </a:pathLst>
            </a:custGeom>
            <a:solidFill>
              <a:srgbClr val="5B9BD5"/>
            </a:solidFill>
            <a:ln cap="flat">
              <a:noFill/>
              <a:prstDash val="solid"/>
            </a:ln>
          </p:spPr>
          <p:txBody>
            <a:bodyPr vert="horz" wrap="square" lIns="121898" tIns="121898" rIns="121898" bIns="1218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1" name="Google Shape;3261;p82">
              <a:extLst>
                <a:ext uri="{FF2B5EF4-FFF2-40B4-BE49-F238E27FC236}">
                  <a16:creationId xmlns:a16="http://schemas.microsoft.com/office/drawing/2014/main" id="{DCD97343-F510-4BBB-B71D-B961DF41FB07}"/>
                </a:ext>
              </a:extLst>
            </p:cNvPr>
            <p:cNvSpPr/>
            <p:nvPr/>
          </p:nvSpPr>
          <p:spPr>
            <a:xfrm>
              <a:off x="5854473" y="2514682"/>
              <a:ext cx="1990529" cy="286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1802"/>
                <a:gd name="f4" fmla="val 1181"/>
                <a:gd name="f5" fmla="val 267663"/>
                <a:gd name="f6" fmla="val 264901"/>
                <a:gd name="f7" fmla="val 262138"/>
                <a:gd name="f8" fmla="val 15"/>
                <a:gd name="f9" fmla="val 259381"/>
                <a:gd name="f10" fmla="val 33903"/>
                <a:gd name="f11" fmla="val 30589"/>
                <a:gd name="f12" fmla="val 27275"/>
                <a:gd name="f13" fmla="val 6"/>
                <a:gd name="f14" fmla="val 23960"/>
                <a:gd name="f15" fmla="val 20646"/>
                <a:gd name="f16" fmla="val 17332"/>
                <a:gd name="f17" fmla="val 14018"/>
                <a:gd name="f18" fmla="val 52"/>
                <a:gd name="f19" fmla="val 9852"/>
                <a:gd name="f20" fmla="val 124"/>
                <a:gd name="f21" fmla="val 5723"/>
                <a:gd name="f22" fmla="val 414"/>
                <a:gd name="f23" fmla="val 1558"/>
                <a:gd name="f24" fmla="val 450"/>
                <a:gd name="f25" fmla="val 181"/>
                <a:gd name="f26" fmla="val 109"/>
                <a:gd name="f27" fmla="val 631"/>
                <a:gd name="f28" fmla="val 3296"/>
                <a:gd name="f29" fmla="val 6520"/>
                <a:gd name="f30" fmla="val 812"/>
                <a:gd name="f31" fmla="val 9707"/>
                <a:gd name="f32" fmla="val 957"/>
                <a:gd name="f33" fmla="val 12984"/>
                <a:gd name="f34" fmla="val 1094"/>
                <a:gd name="f35" fmla="val 16261"/>
                <a:gd name="f36" fmla="val 1125"/>
                <a:gd name="f37" fmla="val 19537"/>
                <a:gd name="f38" fmla="val 22346"/>
                <a:gd name="f39" fmla="val 25154"/>
                <a:gd name="f40" fmla="val 1102"/>
                <a:gd name="f41" fmla="val 27963"/>
                <a:gd name="f42" fmla="val 181976"/>
                <a:gd name="f43" fmla="val 199623"/>
                <a:gd name="f44" fmla="val 217283"/>
                <a:gd name="f45" fmla="val 1180"/>
                <a:gd name="f46" fmla="val 234941"/>
                <a:gd name="f47" fmla="val 246712"/>
                <a:gd name="f48" fmla="val 258483"/>
                <a:gd name="f49" fmla="val 1146"/>
                <a:gd name="f50" fmla="val 270247"/>
                <a:gd name="f51" fmla="val 1030"/>
                <a:gd name="f52" fmla="val 273869"/>
                <a:gd name="f53" fmla="val 993"/>
                <a:gd name="f54" fmla="val 277528"/>
                <a:gd name="f55" fmla="val 281186"/>
                <a:gd name="f56" fmla="val 281404"/>
                <a:gd name="f57" fmla="val 269"/>
                <a:gd name="f58" fmla="val 281440"/>
                <a:gd name="f59" fmla="val 276867"/>
                <a:gd name="f60" fmla="val 43"/>
                <a:gd name="f61" fmla="val 272266"/>
                <a:gd name="f62" fmla="*/ f0 1 281802"/>
                <a:gd name="f63" fmla="*/ f1 1 1181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281802"/>
                <a:gd name="f70" fmla="*/ f67 1 1181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281802" h="118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12" y="f13"/>
                    <a:pt x="f14" y="f13"/>
                  </a:cubicBezTo>
                  <a:cubicBezTo>
                    <a:pt x="f15" y="f13"/>
                    <a:pt x="f16" y="f8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lnTo>
                    <a:pt x="f25" y="f24"/>
                  </a:lnTo>
                  <a:cubicBezTo>
                    <a:pt x="f26" y="f24"/>
                    <a:pt x="f2" y="f27"/>
                    <a:pt x="f26" y="f27"/>
                  </a:cubicBezTo>
                  <a:cubicBezTo>
                    <a:pt x="f28" y="f27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5"/>
                    <a:pt x="f46" y="f45"/>
                  </a:cubicBezTo>
                  <a:cubicBezTo>
                    <a:pt x="f47" y="f45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30"/>
                  </a:cubicBezTo>
                  <a:cubicBezTo>
                    <a:pt x="f56" y="f30"/>
                    <a:pt x="f3" y="f57"/>
                    <a:pt x="f58" y="f57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5B9BD5"/>
            </a:solidFill>
            <a:ln cap="flat">
              <a:noFill/>
              <a:prstDash val="solid"/>
            </a:ln>
          </p:spPr>
          <p:txBody>
            <a:bodyPr vert="horz" wrap="square" lIns="121898" tIns="121898" rIns="121898" bIns="1218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22" name="Google Shape;3262;p82">
            <a:extLst>
              <a:ext uri="{FF2B5EF4-FFF2-40B4-BE49-F238E27FC236}">
                <a16:creationId xmlns:a16="http://schemas.microsoft.com/office/drawing/2014/main" id="{411D2900-8977-4082-A054-0B3FC6472275}"/>
              </a:ext>
            </a:extLst>
          </p:cNvPr>
          <p:cNvGrpSpPr/>
          <p:nvPr/>
        </p:nvGrpSpPr>
        <p:grpSpPr>
          <a:xfrm>
            <a:off x="5854491" y="3432922"/>
            <a:ext cx="1394871" cy="124751"/>
            <a:chOff x="5854491" y="3432922"/>
            <a:chExt cx="1394871" cy="124751"/>
          </a:xfrm>
        </p:grpSpPr>
        <p:sp>
          <p:nvSpPr>
            <p:cNvPr id="23" name="Google Shape;3263;p82">
              <a:extLst>
                <a:ext uri="{FF2B5EF4-FFF2-40B4-BE49-F238E27FC236}">
                  <a16:creationId xmlns:a16="http://schemas.microsoft.com/office/drawing/2014/main" id="{547B33E9-9F0D-4DCD-A27E-3AA270D658E8}"/>
                </a:ext>
              </a:extLst>
            </p:cNvPr>
            <p:cNvSpPr/>
            <p:nvPr/>
          </p:nvSpPr>
          <p:spPr>
            <a:xfrm>
              <a:off x="7155033" y="3432922"/>
              <a:ext cx="94329" cy="1247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4"/>
                <a:gd name="f4" fmla="val 5144"/>
                <a:gd name="f5" fmla="val 4093"/>
                <a:gd name="f6" fmla="val 3332"/>
                <a:gd name="f7" fmla="val 2572"/>
                <a:gd name="f8" fmla="val 1775"/>
                <a:gd name="f9" fmla="*/ f0 1 4094"/>
                <a:gd name="f10" fmla="*/ f1 1 514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094"/>
                <a:gd name="f17" fmla="*/ f14 1 514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094" h="5144">
                  <a:moveTo>
                    <a:pt x="f2" y="f2"/>
                  </a:moveTo>
                  <a:lnTo>
                    <a:pt x="f2" y="f4"/>
                  </a:lnTo>
                  <a:cubicBezTo>
                    <a:pt x="f2" y="f4"/>
                    <a:pt x="f5" y="f6"/>
                    <a:pt x="f5" y="f7"/>
                  </a:cubicBezTo>
                  <a:cubicBezTo>
                    <a:pt x="f5" y="f8"/>
                    <a:pt x="f2" y="f2"/>
                    <a:pt x="f2" y="f2"/>
                  </a:cubicBezTo>
                  <a:close/>
                </a:path>
              </a:pathLst>
            </a:custGeom>
            <a:solidFill>
              <a:srgbClr val="5B9BD5"/>
            </a:solidFill>
            <a:ln cap="flat">
              <a:noFill/>
              <a:prstDash val="solid"/>
            </a:ln>
          </p:spPr>
          <p:txBody>
            <a:bodyPr vert="horz" wrap="square" lIns="121898" tIns="121898" rIns="121898" bIns="1218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4" name="Google Shape;3264;p82">
              <a:extLst>
                <a:ext uri="{FF2B5EF4-FFF2-40B4-BE49-F238E27FC236}">
                  <a16:creationId xmlns:a16="http://schemas.microsoft.com/office/drawing/2014/main" id="{59FAC3F2-23CA-4687-B9B1-2B24EC7A5084}"/>
                </a:ext>
              </a:extLst>
            </p:cNvPr>
            <p:cNvSpPr/>
            <p:nvPr/>
          </p:nvSpPr>
          <p:spPr>
            <a:xfrm>
              <a:off x="5854491" y="3486451"/>
              <a:ext cx="1322588" cy="286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1802"/>
                <a:gd name="f4" fmla="val 1181"/>
                <a:gd name="f5" fmla="val 267663"/>
                <a:gd name="f6" fmla="val 264901"/>
                <a:gd name="f7" fmla="val 262138"/>
                <a:gd name="f8" fmla="val 15"/>
                <a:gd name="f9" fmla="val 259381"/>
                <a:gd name="f10" fmla="val 33903"/>
                <a:gd name="f11" fmla="val 30589"/>
                <a:gd name="f12" fmla="val 27275"/>
                <a:gd name="f13" fmla="val 6"/>
                <a:gd name="f14" fmla="val 23960"/>
                <a:gd name="f15" fmla="val 20646"/>
                <a:gd name="f16" fmla="val 17332"/>
                <a:gd name="f17" fmla="val 14018"/>
                <a:gd name="f18" fmla="val 52"/>
                <a:gd name="f19" fmla="val 9852"/>
                <a:gd name="f20" fmla="val 124"/>
                <a:gd name="f21" fmla="val 5723"/>
                <a:gd name="f22" fmla="val 414"/>
                <a:gd name="f23" fmla="val 1558"/>
                <a:gd name="f24" fmla="val 450"/>
                <a:gd name="f25" fmla="val 181"/>
                <a:gd name="f26" fmla="val 109"/>
                <a:gd name="f27" fmla="val 631"/>
                <a:gd name="f28" fmla="val 3296"/>
                <a:gd name="f29" fmla="val 6520"/>
                <a:gd name="f30" fmla="val 812"/>
                <a:gd name="f31" fmla="val 9707"/>
                <a:gd name="f32" fmla="val 957"/>
                <a:gd name="f33" fmla="val 12984"/>
                <a:gd name="f34" fmla="val 1094"/>
                <a:gd name="f35" fmla="val 16261"/>
                <a:gd name="f36" fmla="val 1125"/>
                <a:gd name="f37" fmla="val 19537"/>
                <a:gd name="f38" fmla="val 22346"/>
                <a:gd name="f39" fmla="val 25154"/>
                <a:gd name="f40" fmla="val 1102"/>
                <a:gd name="f41" fmla="val 27963"/>
                <a:gd name="f42" fmla="val 181976"/>
                <a:gd name="f43" fmla="val 199623"/>
                <a:gd name="f44" fmla="val 217283"/>
                <a:gd name="f45" fmla="val 1180"/>
                <a:gd name="f46" fmla="val 234941"/>
                <a:gd name="f47" fmla="val 246712"/>
                <a:gd name="f48" fmla="val 258483"/>
                <a:gd name="f49" fmla="val 1146"/>
                <a:gd name="f50" fmla="val 270247"/>
                <a:gd name="f51" fmla="val 1030"/>
                <a:gd name="f52" fmla="val 273869"/>
                <a:gd name="f53" fmla="val 993"/>
                <a:gd name="f54" fmla="val 277528"/>
                <a:gd name="f55" fmla="val 281186"/>
                <a:gd name="f56" fmla="val 281404"/>
                <a:gd name="f57" fmla="val 269"/>
                <a:gd name="f58" fmla="val 281440"/>
                <a:gd name="f59" fmla="val 276867"/>
                <a:gd name="f60" fmla="val 43"/>
                <a:gd name="f61" fmla="val 272266"/>
                <a:gd name="f62" fmla="*/ f0 1 281802"/>
                <a:gd name="f63" fmla="*/ f1 1 1181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281802"/>
                <a:gd name="f70" fmla="*/ f67 1 1181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281802" h="118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12" y="f13"/>
                    <a:pt x="f14" y="f13"/>
                  </a:cubicBezTo>
                  <a:cubicBezTo>
                    <a:pt x="f15" y="f13"/>
                    <a:pt x="f16" y="f8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lnTo>
                    <a:pt x="f25" y="f24"/>
                  </a:lnTo>
                  <a:cubicBezTo>
                    <a:pt x="f26" y="f24"/>
                    <a:pt x="f2" y="f27"/>
                    <a:pt x="f26" y="f27"/>
                  </a:cubicBezTo>
                  <a:cubicBezTo>
                    <a:pt x="f28" y="f27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5"/>
                    <a:pt x="f46" y="f45"/>
                  </a:cubicBezTo>
                  <a:cubicBezTo>
                    <a:pt x="f47" y="f45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30"/>
                  </a:cubicBezTo>
                  <a:cubicBezTo>
                    <a:pt x="f56" y="f30"/>
                    <a:pt x="f3" y="f57"/>
                    <a:pt x="f58" y="f57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5B9BD5"/>
            </a:solidFill>
            <a:ln cap="flat">
              <a:noFill/>
              <a:prstDash val="solid"/>
            </a:ln>
          </p:spPr>
          <p:txBody>
            <a:bodyPr vert="horz" wrap="square" lIns="121898" tIns="121898" rIns="121898" bIns="1218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25" name="Google Shape;3265;p82">
            <a:extLst>
              <a:ext uri="{FF2B5EF4-FFF2-40B4-BE49-F238E27FC236}">
                <a16:creationId xmlns:a16="http://schemas.microsoft.com/office/drawing/2014/main" id="{0AC230BA-E874-4A2B-ADFE-2E356799BCB6}"/>
              </a:ext>
            </a:extLst>
          </p:cNvPr>
          <p:cNvGrpSpPr/>
          <p:nvPr/>
        </p:nvGrpSpPr>
        <p:grpSpPr>
          <a:xfrm>
            <a:off x="5854473" y="5448123"/>
            <a:ext cx="1990520" cy="124751"/>
            <a:chOff x="5854473" y="5448123"/>
            <a:chExt cx="1990520" cy="124751"/>
          </a:xfrm>
        </p:grpSpPr>
        <p:sp>
          <p:nvSpPr>
            <p:cNvPr id="26" name="Google Shape;3266;p82">
              <a:extLst>
                <a:ext uri="{FF2B5EF4-FFF2-40B4-BE49-F238E27FC236}">
                  <a16:creationId xmlns:a16="http://schemas.microsoft.com/office/drawing/2014/main" id="{761EA882-834B-4968-9E8D-3C62CF461CBA}"/>
                </a:ext>
              </a:extLst>
            </p:cNvPr>
            <p:cNvSpPr/>
            <p:nvPr/>
          </p:nvSpPr>
          <p:spPr>
            <a:xfrm>
              <a:off x="7721979" y="5448123"/>
              <a:ext cx="94329" cy="1247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4"/>
                <a:gd name="f4" fmla="val 5144"/>
                <a:gd name="f5" fmla="val 4093"/>
                <a:gd name="f6" fmla="val 3332"/>
                <a:gd name="f7" fmla="val 2572"/>
                <a:gd name="f8" fmla="val 1775"/>
                <a:gd name="f9" fmla="*/ f0 1 4094"/>
                <a:gd name="f10" fmla="*/ f1 1 514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094"/>
                <a:gd name="f17" fmla="*/ f14 1 514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094" h="5144">
                  <a:moveTo>
                    <a:pt x="f2" y="f2"/>
                  </a:moveTo>
                  <a:lnTo>
                    <a:pt x="f2" y="f4"/>
                  </a:lnTo>
                  <a:cubicBezTo>
                    <a:pt x="f2" y="f4"/>
                    <a:pt x="f5" y="f6"/>
                    <a:pt x="f5" y="f7"/>
                  </a:cubicBezTo>
                  <a:cubicBezTo>
                    <a:pt x="f5" y="f8"/>
                    <a:pt x="f2" y="f2"/>
                    <a:pt x="f2" y="f2"/>
                  </a:cubicBezTo>
                  <a:close/>
                </a:path>
              </a:pathLst>
            </a:custGeom>
            <a:solidFill>
              <a:srgbClr val="5B9BD5"/>
            </a:solidFill>
            <a:ln cap="flat">
              <a:noFill/>
              <a:prstDash val="solid"/>
            </a:ln>
          </p:spPr>
          <p:txBody>
            <a:bodyPr vert="horz" wrap="square" lIns="121898" tIns="121898" rIns="121898" bIns="1218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7" name="Google Shape;3267;p82">
              <a:extLst>
                <a:ext uri="{FF2B5EF4-FFF2-40B4-BE49-F238E27FC236}">
                  <a16:creationId xmlns:a16="http://schemas.microsoft.com/office/drawing/2014/main" id="{02948B14-8FDF-4DCB-9EB8-0E575F4001E1}"/>
                </a:ext>
              </a:extLst>
            </p:cNvPr>
            <p:cNvSpPr/>
            <p:nvPr/>
          </p:nvSpPr>
          <p:spPr>
            <a:xfrm>
              <a:off x="5854473" y="5501652"/>
              <a:ext cx="1990520" cy="286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1802"/>
                <a:gd name="f4" fmla="val 1181"/>
                <a:gd name="f5" fmla="val 267663"/>
                <a:gd name="f6" fmla="val 264901"/>
                <a:gd name="f7" fmla="val 262138"/>
                <a:gd name="f8" fmla="val 15"/>
                <a:gd name="f9" fmla="val 259381"/>
                <a:gd name="f10" fmla="val 33903"/>
                <a:gd name="f11" fmla="val 30589"/>
                <a:gd name="f12" fmla="val 27275"/>
                <a:gd name="f13" fmla="val 6"/>
                <a:gd name="f14" fmla="val 23960"/>
                <a:gd name="f15" fmla="val 20646"/>
                <a:gd name="f16" fmla="val 17332"/>
                <a:gd name="f17" fmla="val 14018"/>
                <a:gd name="f18" fmla="val 52"/>
                <a:gd name="f19" fmla="val 9852"/>
                <a:gd name="f20" fmla="val 124"/>
                <a:gd name="f21" fmla="val 5723"/>
                <a:gd name="f22" fmla="val 414"/>
                <a:gd name="f23" fmla="val 1558"/>
                <a:gd name="f24" fmla="val 450"/>
                <a:gd name="f25" fmla="val 181"/>
                <a:gd name="f26" fmla="val 109"/>
                <a:gd name="f27" fmla="val 631"/>
                <a:gd name="f28" fmla="val 3296"/>
                <a:gd name="f29" fmla="val 6520"/>
                <a:gd name="f30" fmla="val 812"/>
                <a:gd name="f31" fmla="val 9707"/>
                <a:gd name="f32" fmla="val 957"/>
                <a:gd name="f33" fmla="val 12984"/>
                <a:gd name="f34" fmla="val 1094"/>
                <a:gd name="f35" fmla="val 16261"/>
                <a:gd name="f36" fmla="val 1125"/>
                <a:gd name="f37" fmla="val 19537"/>
                <a:gd name="f38" fmla="val 22346"/>
                <a:gd name="f39" fmla="val 25154"/>
                <a:gd name="f40" fmla="val 1102"/>
                <a:gd name="f41" fmla="val 27963"/>
                <a:gd name="f42" fmla="val 181976"/>
                <a:gd name="f43" fmla="val 199623"/>
                <a:gd name="f44" fmla="val 217283"/>
                <a:gd name="f45" fmla="val 1180"/>
                <a:gd name="f46" fmla="val 234941"/>
                <a:gd name="f47" fmla="val 246712"/>
                <a:gd name="f48" fmla="val 258483"/>
                <a:gd name="f49" fmla="val 1146"/>
                <a:gd name="f50" fmla="val 270247"/>
                <a:gd name="f51" fmla="val 1030"/>
                <a:gd name="f52" fmla="val 273869"/>
                <a:gd name="f53" fmla="val 993"/>
                <a:gd name="f54" fmla="val 277528"/>
                <a:gd name="f55" fmla="val 281186"/>
                <a:gd name="f56" fmla="val 281404"/>
                <a:gd name="f57" fmla="val 269"/>
                <a:gd name="f58" fmla="val 281440"/>
                <a:gd name="f59" fmla="val 276867"/>
                <a:gd name="f60" fmla="val 43"/>
                <a:gd name="f61" fmla="val 272266"/>
                <a:gd name="f62" fmla="*/ f0 1 281802"/>
                <a:gd name="f63" fmla="*/ f1 1 1181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281802"/>
                <a:gd name="f70" fmla="*/ f67 1 1181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281802" h="118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12" y="f13"/>
                    <a:pt x="f14" y="f13"/>
                  </a:cubicBezTo>
                  <a:cubicBezTo>
                    <a:pt x="f15" y="f13"/>
                    <a:pt x="f16" y="f8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lnTo>
                    <a:pt x="f25" y="f24"/>
                  </a:lnTo>
                  <a:cubicBezTo>
                    <a:pt x="f26" y="f24"/>
                    <a:pt x="f2" y="f27"/>
                    <a:pt x="f26" y="f27"/>
                  </a:cubicBezTo>
                  <a:cubicBezTo>
                    <a:pt x="f28" y="f27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5"/>
                    <a:pt x="f46" y="f45"/>
                  </a:cubicBezTo>
                  <a:cubicBezTo>
                    <a:pt x="f47" y="f45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30"/>
                  </a:cubicBezTo>
                  <a:cubicBezTo>
                    <a:pt x="f56" y="f30"/>
                    <a:pt x="f3" y="f57"/>
                    <a:pt x="f58" y="f57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5B9BD5"/>
            </a:solidFill>
            <a:ln cap="flat">
              <a:noFill/>
              <a:prstDash val="solid"/>
            </a:ln>
          </p:spPr>
          <p:txBody>
            <a:bodyPr vert="horz" wrap="square" lIns="121898" tIns="121898" rIns="121898" bIns="1218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28" name="Google Shape;3268;p82">
            <a:extLst>
              <a:ext uri="{FF2B5EF4-FFF2-40B4-BE49-F238E27FC236}">
                <a16:creationId xmlns:a16="http://schemas.microsoft.com/office/drawing/2014/main" id="{E3879FF7-BEDC-4760-894C-D5D5DD0B3163}"/>
              </a:ext>
            </a:extLst>
          </p:cNvPr>
          <p:cNvGrpSpPr/>
          <p:nvPr/>
        </p:nvGrpSpPr>
        <p:grpSpPr>
          <a:xfrm>
            <a:off x="5854491" y="4440527"/>
            <a:ext cx="1394871" cy="124751"/>
            <a:chOff x="5854491" y="4440527"/>
            <a:chExt cx="1394871" cy="124751"/>
          </a:xfrm>
        </p:grpSpPr>
        <p:sp>
          <p:nvSpPr>
            <p:cNvPr id="29" name="Google Shape;3269;p82">
              <a:extLst>
                <a:ext uri="{FF2B5EF4-FFF2-40B4-BE49-F238E27FC236}">
                  <a16:creationId xmlns:a16="http://schemas.microsoft.com/office/drawing/2014/main" id="{5E9F27E0-977F-4561-BB99-FAED3FF0491D}"/>
                </a:ext>
              </a:extLst>
            </p:cNvPr>
            <p:cNvSpPr/>
            <p:nvPr/>
          </p:nvSpPr>
          <p:spPr>
            <a:xfrm>
              <a:off x="7155033" y="4440527"/>
              <a:ext cx="94329" cy="1247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4"/>
                <a:gd name="f4" fmla="val 5144"/>
                <a:gd name="f5" fmla="val 4093"/>
                <a:gd name="f6" fmla="val 3332"/>
                <a:gd name="f7" fmla="val 2572"/>
                <a:gd name="f8" fmla="val 1775"/>
                <a:gd name="f9" fmla="*/ f0 1 4094"/>
                <a:gd name="f10" fmla="*/ f1 1 514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094"/>
                <a:gd name="f17" fmla="*/ f14 1 514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094" h="5144">
                  <a:moveTo>
                    <a:pt x="f2" y="f2"/>
                  </a:moveTo>
                  <a:lnTo>
                    <a:pt x="f2" y="f4"/>
                  </a:lnTo>
                  <a:cubicBezTo>
                    <a:pt x="f2" y="f4"/>
                    <a:pt x="f5" y="f6"/>
                    <a:pt x="f5" y="f7"/>
                  </a:cubicBezTo>
                  <a:cubicBezTo>
                    <a:pt x="f5" y="f8"/>
                    <a:pt x="f2" y="f2"/>
                    <a:pt x="f2" y="f2"/>
                  </a:cubicBezTo>
                  <a:close/>
                </a:path>
              </a:pathLst>
            </a:custGeom>
            <a:solidFill>
              <a:srgbClr val="5B9BD5"/>
            </a:solidFill>
            <a:ln cap="flat">
              <a:noFill/>
              <a:prstDash val="solid"/>
            </a:ln>
          </p:spPr>
          <p:txBody>
            <a:bodyPr vert="horz" wrap="square" lIns="121898" tIns="121898" rIns="121898" bIns="1218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0" name="Google Shape;3270;p82">
              <a:extLst>
                <a:ext uri="{FF2B5EF4-FFF2-40B4-BE49-F238E27FC236}">
                  <a16:creationId xmlns:a16="http://schemas.microsoft.com/office/drawing/2014/main" id="{E18B49DE-A825-49D7-B6EA-2BA9B9FC378F}"/>
                </a:ext>
              </a:extLst>
            </p:cNvPr>
            <p:cNvSpPr/>
            <p:nvPr/>
          </p:nvSpPr>
          <p:spPr>
            <a:xfrm>
              <a:off x="5854491" y="4494047"/>
              <a:ext cx="1322588" cy="286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1802"/>
                <a:gd name="f4" fmla="val 1181"/>
                <a:gd name="f5" fmla="val 267663"/>
                <a:gd name="f6" fmla="val 264901"/>
                <a:gd name="f7" fmla="val 262138"/>
                <a:gd name="f8" fmla="val 15"/>
                <a:gd name="f9" fmla="val 259381"/>
                <a:gd name="f10" fmla="val 33903"/>
                <a:gd name="f11" fmla="val 30589"/>
                <a:gd name="f12" fmla="val 27275"/>
                <a:gd name="f13" fmla="val 6"/>
                <a:gd name="f14" fmla="val 23960"/>
                <a:gd name="f15" fmla="val 20646"/>
                <a:gd name="f16" fmla="val 17332"/>
                <a:gd name="f17" fmla="val 14018"/>
                <a:gd name="f18" fmla="val 52"/>
                <a:gd name="f19" fmla="val 9852"/>
                <a:gd name="f20" fmla="val 124"/>
                <a:gd name="f21" fmla="val 5723"/>
                <a:gd name="f22" fmla="val 414"/>
                <a:gd name="f23" fmla="val 1558"/>
                <a:gd name="f24" fmla="val 450"/>
                <a:gd name="f25" fmla="val 181"/>
                <a:gd name="f26" fmla="val 109"/>
                <a:gd name="f27" fmla="val 631"/>
                <a:gd name="f28" fmla="val 3296"/>
                <a:gd name="f29" fmla="val 6520"/>
                <a:gd name="f30" fmla="val 812"/>
                <a:gd name="f31" fmla="val 9707"/>
                <a:gd name="f32" fmla="val 957"/>
                <a:gd name="f33" fmla="val 12984"/>
                <a:gd name="f34" fmla="val 1094"/>
                <a:gd name="f35" fmla="val 16261"/>
                <a:gd name="f36" fmla="val 1125"/>
                <a:gd name="f37" fmla="val 19537"/>
                <a:gd name="f38" fmla="val 22346"/>
                <a:gd name="f39" fmla="val 25154"/>
                <a:gd name="f40" fmla="val 1102"/>
                <a:gd name="f41" fmla="val 27963"/>
                <a:gd name="f42" fmla="val 181976"/>
                <a:gd name="f43" fmla="val 199623"/>
                <a:gd name="f44" fmla="val 217283"/>
                <a:gd name="f45" fmla="val 1180"/>
                <a:gd name="f46" fmla="val 234941"/>
                <a:gd name="f47" fmla="val 246712"/>
                <a:gd name="f48" fmla="val 258483"/>
                <a:gd name="f49" fmla="val 1146"/>
                <a:gd name="f50" fmla="val 270247"/>
                <a:gd name="f51" fmla="val 1030"/>
                <a:gd name="f52" fmla="val 273869"/>
                <a:gd name="f53" fmla="val 993"/>
                <a:gd name="f54" fmla="val 277528"/>
                <a:gd name="f55" fmla="val 281186"/>
                <a:gd name="f56" fmla="val 281404"/>
                <a:gd name="f57" fmla="val 269"/>
                <a:gd name="f58" fmla="val 281440"/>
                <a:gd name="f59" fmla="val 276867"/>
                <a:gd name="f60" fmla="val 43"/>
                <a:gd name="f61" fmla="val 272266"/>
                <a:gd name="f62" fmla="*/ f0 1 281802"/>
                <a:gd name="f63" fmla="*/ f1 1 1181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281802"/>
                <a:gd name="f70" fmla="*/ f67 1 1181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281802" h="118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12" y="f13"/>
                    <a:pt x="f14" y="f13"/>
                  </a:cubicBezTo>
                  <a:cubicBezTo>
                    <a:pt x="f15" y="f13"/>
                    <a:pt x="f16" y="f8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lnTo>
                    <a:pt x="f25" y="f24"/>
                  </a:lnTo>
                  <a:cubicBezTo>
                    <a:pt x="f26" y="f24"/>
                    <a:pt x="f2" y="f27"/>
                    <a:pt x="f26" y="f27"/>
                  </a:cubicBezTo>
                  <a:cubicBezTo>
                    <a:pt x="f28" y="f27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5"/>
                    <a:pt x="f46" y="f45"/>
                  </a:cubicBezTo>
                  <a:cubicBezTo>
                    <a:pt x="f47" y="f45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30"/>
                  </a:cubicBezTo>
                  <a:cubicBezTo>
                    <a:pt x="f56" y="f30"/>
                    <a:pt x="f3" y="f57"/>
                    <a:pt x="f58" y="f57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5B9BD5"/>
            </a:solidFill>
            <a:ln cap="flat">
              <a:noFill/>
              <a:prstDash val="solid"/>
            </a:ln>
          </p:spPr>
          <p:txBody>
            <a:bodyPr vert="horz" wrap="square" lIns="121898" tIns="121898" rIns="121898" bIns="1218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pic>
        <p:nvPicPr>
          <p:cNvPr id="31" name="Imagen 2">
            <a:extLst>
              <a:ext uri="{FF2B5EF4-FFF2-40B4-BE49-F238E27FC236}">
                <a16:creationId xmlns:a16="http://schemas.microsoft.com/office/drawing/2014/main" id="{54533521-A4D1-4A00-A42B-2475D4EFA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017" y="2210516"/>
            <a:ext cx="4668752" cy="465750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>
            <a:extLst>
              <a:ext uri="{FF2B5EF4-FFF2-40B4-BE49-F238E27FC236}">
                <a16:creationId xmlns:a16="http://schemas.microsoft.com/office/drawing/2014/main" id="{07A018B2-020A-4EF1-A380-FAB3BB8260F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5138059" y="-1021832"/>
            <a:ext cx="7595216" cy="803222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Elipse 8">
            <a:extLst>
              <a:ext uri="{FF2B5EF4-FFF2-40B4-BE49-F238E27FC236}">
                <a16:creationId xmlns:a16="http://schemas.microsoft.com/office/drawing/2014/main" id="{FEDF116D-51C7-46D7-A110-E47BBCEC7DFB}"/>
              </a:ext>
            </a:extLst>
          </p:cNvPr>
          <p:cNvSpPr/>
          <p:nvPr/>
        </p:nvSpPr>
        <p:spPr>
          <a:xfrm>
            <a:off x="8560676" y="6212634"/>
            <a:ext cx="3499948" cy="64536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EEBF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</a:endParaRPr>
          </a:p>
        </p:txBody>
      </p:sp>
      <p:sp>
        <p:nvSpPr>
          <p:cNvPr id="4" name="CuadroTexto 18">
            <a:extLst>
              <a:ext uri="{FF2B5EF4-FFF2-40B4-BE49-F238E27FC236}">
                <a16:creationId xmlns:a16="http://schemas.microsoft.com/office/drawing/2014/main" id="{9A873D9A-A79F-4D89-B7AC-605E28C67F18}"/>
              </a:ext>
            </a:extLst>
          </p:cNvPr>
          <p:cNvSpPr txBox="1"/>
          <p:nvPr/>
        </p:nvSpPr>
        <p:spPr>
          <a:xfrm>
            <a:off x="911007" y="2288002"/>
            <a:ext cx="4979538" cy="42473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800" b="0" i="0" u="none" strike="noStrike" kern="1200" cap="none" spc="0" baseline="0">
                <a:solidFill>
                  <a:srgbClr val="000000"/>
                </a:solidFill>
                <a:uFillTx/>
                <a:latin typeface="KG Miss Kindergarten" pitchFamily="2"/>
                <a:ea typeface="Hynings Handwriting V2" pitchFamily="2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000000"/>
              </a:solidFill>
              <a:uFillTx/>
              <a:latin typeface="KG Miss Kindergarten" pitchFamily="2"/>
              <a:ea typeface="Hynings Handwriting V2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800" b="0" i="0" u="none" strike="noStrike" kern="1200" cap="none" spc="0" baseline="0">
                <a:solidFill>
                  <a:srgbClr val="000000"/>
                </a:solidFill>
                <a:uFillTx/>
                <a:latin typeface="KG Miss Kindergarten" pitchFamily="2"/>
                <a:ea typeface="Hynings Handwriting V2" pitchFamily="2"/>
              </a:rPr>
              <a:t>Nunc viverra imperdiet enim. Fusce est. Vivamus a tellus.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000000"/>
              </a:solidFill>
              <a:uFillTx/>
              <a:latin typeface="KG Miss Kindergarten" pitchFamily="2"/>
              <a:ea typeface="Hynings Handwriting V2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800" b="0" i="0" u="none" strike="noStrike" kern="1200" cap="none" spc="0" baseline="0">
                <a:solidFill>
                  <a:srgbClr val="000000"/>
                </a:solidFill>
                <a:uFillTx/>
                <a:latin typeface="KG Miss Kindergarten" pitchFamily="2"/>
                <a:ea typeface="Hynings Handwriting V2" pitchFamily="2"/>
              </a:rPr>
              <a:t>Pellentesque habitant morbi tristique senectus et netus et malesuada fames ac turpis egestas. Proin pharetra nonummy pede. Mauris et orci.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000000"/>
              </a:solidFill>
              <a:uFillTx/>
              <a:latin typeface="KG Miss Kindergarten" pitchFamily="2"/>
              <a:ea typeface="Hynings Handwriting V2" pitchFamily="2"/>
            </a:endParaRPr>
          </a:p>
        </p:txBody>
      </p:sp>
      <p:sp>
        <p:nvSpPr>
          <p:cNvPr id="5" name="CuadroTexto 16">
            <a:extLst>
              <a:ext uri="{FF2B5EF4-FFF2-40B4-BE49-F238E27FC236}">
                <a16:creationId xmlns:a16="http://schemas.microsoft.com/office/drawing/2014/main" id="{8287604C-9AF1-4AE8-9DAE-AFD41F9F0AD2}"/>
              </a:ext>
            </a:extLst>
          </p:cNvPr>
          <p:cNvSpPr txBox="1"/>
          <p:nvPr/>
        </p:nvSpPr>
        <p:spPr>
          <a:xfrm>
            <a:off x="561615" y="1066162"/>
            <a:ext cx="6258912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6000" b="0" i="0" u="none" strike="noStrike" kern="1200" cap="none" spc="0" baseline="0">
                <a:solidFill>
                  <a:srgbClr val="00B0F0"/>
                </a:solidFill>
                <a:uFillTx/>
                <a:latin typeface="Ninja Naruto" pitchFamily="2"/>
              </a:rPr>
              <a:t>Free Template</a:t>
            </a:r>
          </a:p>
        </p:txBody>
      </p:sp>
      <p:pic>
        <p:nvPicPr>
          <p:cNvPr id="6" name="Imagen 3">
            <a:extLst>
              <a:ext uri="{FF2B5EF4-FFF2-40B4-BE49-F238E27FC236}">
                <a16:creationId xmlns:a16="http://schemas.microsoft.com/office/drawing/2014/main" id="{B961157F-1330-4587-A021-B48EE3739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882" y="951661"/>
            <a:ext cx="5584990" cy="590633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05;p56">
            <a:extLst>
              <a:ext uri="{FF2B5EF4-FFF2-40B4-BE49-F238E27FC236}">
                <a16:creationId xmlns:a16="http://schemas.microsoft.com/office/drawing/2014/main" id="{8EC44640-7BEB-436D-A80F-B6DDC9AFF6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031" y="581448"/>
            <a:ext cx="10275999" cy="480800"/>
          </a:xfrm>
        </p:spPr>
        <p:txBody>
          <a:bodyPr lIns="121898" tIns="121898" rIns="121898" bIns="121898"/>
          <a:lstStyle/>
          <a:p>
            <a:pPr marL="609584" lvl="0"/>
            <a:r>
              <a:rPr lang="en-US" sz="5400">
                <a:solidFill>
                  <a:srgbClr val="ED8B70"/>
                </a:solidFill>
                <a:latin typeface="Ninja Naruto" pitchFamily="2"/>
              </a:rPr>
              <a:t>The ansoff growth</a:t>
            </a:r>
          </a:p>
        </p:txBody>
      </p:sp>
      <p:sp>
        <p:nvSpPr>
          <p:cNvPr id="3" name="Google Shape;1306;p56">
            <a:extLst>
              <a:ext uri="{FF2B5EF4-FFF2-40B4-BE49-F238E27FC236}">
                <a16:creationId xmlns:a16="http://schemas.microsoft.com/office/drawing/2014/main" id="{FB05B460-E20C-42B6-BCFD-0B86B61473C5}"/>
              </a:ext>
            </a:extLst>
          </p:cNvPr>
          <p:cNvSpPr/>
          <p:nvPr/>
        </p:nvSpPr>
        <p:spPr>
          <a:xfrm>
            <a:off x="1996016" y="2238167"/>
            <a:ext cx="3399501" cy="1534216"/>
          </a:xfrm>
          <a:custGeom>
            <a:avLst/>
            <a:gdLst>
              <a:gd name="f0" fmla="val w"/>
              <a:gd name="f1" fmla="val h"/>
              <a:gd name="f2" fmla="val 0"/>
              <a:gd name="f3" fmla="val 88598"/>
              <a:gd name="f4" fmla="val 68492"/>
              <a:gd name="f5" fmla="val 42807"/>
              <a:gd name="f6" fmla="val 29827"/>
              <a:gd name="f7" fmla="val 17320"/>
              <a:gd name="f8" fmla="val 651"/>
              <a:gd name="f9" fmla="val 12170"/>
              <a:gd name="f10" fmla="val 1894"/>
              <a:gd name="f11" fmla="val 4815"/>
              <a:gd name="f12" fmla="val 2782"/>
              <a:gd name="f13" fmla="val 32423"/>
              <a:gd name="f14" fmla="val 2713"/>
              <a:gd name="f15" fmla="val 51687"/>
              <a:gd name="f16" fmla="val 2658"/>
              <a:gd name="f17" fmla="val 66889"/>
              <a:gd name="f18" fmla="val 16636"/>
              <a:gd name="f19" fmla="val 68491"/>
              <a:gd name="f20" fmla="val 22532"/>
              <a:gd name="f21" fmla="val 24107"/>
              <a:gd name="f22" fmla="val 25105"/>
              <a:gd name="f23" fmla="val 68377"/>
              <a:gd name="f24" fmla="val 29649"/>
              <a:gd name="f25" fmla="val 68424"/>
              <a:gd name="f26" fmla="val 36158"/>
              <a:gd name="f27" fmla="val 50571"/>
              <a:gd name="f28" fmla="val 74621"/>
              <a:gd name="f29" fmla="val 68193"/>
              <a:gd name="f30" fmla="val 80322"/>
              <a:gd name="f31" fmla="val 66708"/>
              <a:gd name="f32" fmla="val 64552"/>
              <a:gd name="f33" fmla="val 84981"/>
              <a:gd name="f34" fmla="val 8084"/>
              <a:gd name="f35" fmla="val 81017"/>
              <a:gd name="f36" fmla="val 3702"/>
              <a:gd name="f37" fmla="val 78701"/>
              <a:gd name="f38" fmla="val 1186"/>
              <a:gd name="f39" fmla="val 60323"/>
              <a:gd name="f40" fmla="*/ f0 1 88598"/>
              <a:gd name="f41" fmla="*/ f1 1 68492"/>
              <a:gd name="f42" fmla="val f2"/>
              <a:gd name="f43" fmla="val f3"/>
              <a:gd name="f44" fmla="val f4"/>
              <a:gd name="f45" fmla="+- f44 0 f42"/>
              <a:gd name="f46" fmla="+- f43 0 f42"/>
              <a:gd name="f47" fmla="*/ f46 1 88598"/>
              <a:gd name="f48" fmla="*/ f45 1 68492"/>
              <a:gd name="f49" fmla="*/ f42 1 f47"/>
              <a:gd name="f50" fmla="*/ f43 1 f47"/>
              <a:gd name="f51" fmla="*/ f42 1 f48"/>
              <a:gd name="f52" fmla="*/ f44 1 f48"/>
              <a:gd name="f53" fmla="*/ f49 f40 1"/>
              <a:gd name="f54" fmla="*/ f50 f40 1"/>
              <a:gd name="f55" fmla="*/ f52 f41 1"/>
              <a:gd name="f56" fmla="*/ f51 f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3" t="f56" r="f54" b="f55"/>
            <a:pathLst>
              <a:path w="88598" h="68492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2" y="f11"/>
                  <a:pt x="f12" y="f13"/>
                  <a:pt x="f14" y="f15"/>
                </a:cubicBez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3"/>
                </a:cubicBezTo>
                <a:cubicBezTo>
                  <a:pt x="f22" y="f23"/>
                  <a:pt x="f24" y="f25"/>
                  <a:pt x="f26" y="f25"/>
                </a:cubicBezTo>
                <a:cubicBezTo>
                  <a:pt x="f27" y="f25"/>
                  <a:pt x="f28" y="f29"/>
                  <a:pt x="f30" y="f31"/>
                </a:cubicBezTo>
                <a:cubicBezTo>
                  <a:pt x="f3" y="f32"/>
                  <a:pt x="f33" y="f34"/>
                  <a:pt x="f35" y="f36"/>
                </a:cubicBezTo>
                <a:cubicBezTo>
                  <a:pt x="f37" y="f38"/>
                  <a:pt x="f39" y="f2"/>
                  <a:pt x="f5" y="f2"/>
                </a:cubicBezTo>
                <a:close/>
              </a:path>
            </a:pathLst>
          </a:custGeom>
          <a:solidFill>
            <a:srgbClr val="E7E6E6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4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  <p:sp>
        <p:nvSpPr>
          <p:cNvPr id="4" name="Google Shape;1307;p56">
            <a:extLst>
              <a:ext uri="{FF2B5EF4-FFF2-40B4-BE49-F238E27FC236}">
                <a16:creationId xmlns:a16="http://schemas.microsoft.com/office/drawing/2014/main" id="{B427D47A-1C58-47EE-A59C-03E9E2C815BF}"/>
              </a:ext>
            </a:extLst>
          </p:cNvPr>
          <p:cNvSpPr/>
          <p:nvPr/>
        </p:nvSpPr>
        <p:spPr>
          <a:xfrm flipH="1">
            <a:off x="7231029" y="2296497"/>
            <a:ext cx="3399501" cy="1534216"/>
          </a:xfrm>
          <a:custGeom>
            <a:avLst/>
            <a:gdLst>
              <a:gd name="f0" fmla="val w"/>
              <a:gd name="f1" fmla="val h"/>
              <a:gd name="f2" fmla="val 0"/>
              <a:gd name="f3" fmla="val 88598"/>
              <a:gd name="f4" fmla="val 68492"/>
              <a:gd name="f5" fmla="val 42807"/>
              <a:gd name="f6" fmla="val 29827"/>
              <a:gd name="f7" fmla="val 17320"/>
              <a:gd name="f8" fmla="val 651"/>
              <a:gd name="f9" fmla="val 12170"/>
              <a:gd name="f10" fmla="val 1894"/>
              <a:gd name="f11" fmla="val 4815"/>
              <a:gd name="f12" fmla="val 2782"/>
              <a:gd name="f13" fmla="val 32423"/>
              <a:gd name="f14" fmla="val 2713"/>
              <a:gd name="f15" fmla="val 51687"/>
              <a:gd name="f16" fmla="val 2658"/>
              <a:gd name="f17" fmla="val 66889"/>
              <a:gd name="f18" fmla="val 16636"/>
              <a:gd name="f19" fmla="val 68491"/>
              <a:gd name="f20" fmla="val 22532"/>
              <a:gd name="f21" fmla="val 24107"/>
              <a:gd name="f22" fmla="val 25105"/>
              <a:gd name="f23" fmla="val 68377"/>
              <a:gd name="f24" fmla="val 29649"/>
              <a:gd name="f25" fmla="val 68424"/>
              <a:gd name="f26" fmla="val 36158"/>
              <a:gd name="f27" fmla="val 50571"/>
              <a:gd name="f28" fmla="val 74621"/>
              <a:gd name="f29" fmla="val 68193"/>
              <a:gd name="f30" fmla="val 80322"/>
              <a:gd name="f31" fmla="val 66708"/>
              <a:gd name="f32" fmla="val 64552"/>
              <a:gd name="f33" fmla="val 84981"/>
              <a:gd name="f34" fmla="val 8084"/>
              <a:gd name="f35" fmla="val 81017"/>
              <a:gd name="f36" fmla="val 3702"/>
              <a:gd name="f37" fmla="val 78701"/>
              <a:gd name="f38" fmla="val 1186"/>
              <a:gd name="f39" fmla="val 60323"/>
              <a:gd name="f40" fmla="*/ f0 1 88598"/>
              <a:gd name="f41" fmla="*/ f1 1 68492"/>
              <a:gd name="f42" fmla="val f2"/>
              <a:gd name="f43" fmla="val f3"/>
              <a:gd name="f44" fmla="val f4"/>
              <a:gd name="f45" fmla="+- f44 0 f42"/>
              <a:gd name="f46" fmla="+- f43 0 f42"/>
              <a:gd name="f47" fmla="*/ f46 1 88598"/>
              <a:gd name="f48" fmla="*/ f45 1 68492"/>
              <a:gd name="f49" fmla="*/ f42 1 f47"/>
              <a:gd name="f50" fmla="*/ f43 1 f47"/>
              <a:gd name="f51" fmla="*/ f42 1 f48"/>
              <a:gd name="f52" fmla="*/ f44 1 f48"/>
              <a:gd name="f53" fmla="*/ f49 f40 1"/>
              <a:gd name="f54" fmla="*/ f50 f40 1"/>
              <a:gd name="f55" fmla="*/ f52 f41 1"/>
              <a:gd name="f56" fmla="*/ f51 f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3" t="f56" r="f54" b="f55"/>
            <a:pathLst>
              <a:path w="88598" h="68492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2" y="f11"/>
                  <a:pt x="f12" y="f13"/>
                  <a:pt x="f14" y="f15"/>
                </a:cubicBez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3"/>
                </a:cubicBezTo>
                <a:cubicBezTo>
                  <a:pt x="f22" y="f23"/>
                  <a:pt x="f24" y="f25"/>
                  <a:pt x="f26" y="f25"/>
                </a:cubicBezTo>
                <a:cubicBezTo>
                  <a:pt x="f27" y="f25"/>
                  <a:pt x="f28" y="f29"/>
                  <a:pt x="f30" y="f31"/>
                </a:cubicBezTo>
                <a:cubicBezTo>
                  <a:pt x="f3" y="f32"/>
                  <a:pt x="f33" y="f34"/>
                  <a:pt x="f35" y="f36"/>
                </a:cubicBezTo>
                <a:cubicBezTo>
                  <a:pt x="f37" y="f38"/>
                  <a:pt x="f39" y="f2"/>
                  <a:pt x="f5" y="f2"/>
                </a:cubicBezTo>
                <a:close/>
              </a:path>
            </a:pathLst>
          </a:custGeom>
          <a:solidFill>
            <a:srgbClr val="E7E6E6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4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  <p:sp>
        <p:nvSpPr>
          <p:cNvPr id="5" name="Google Shape;1308;p56">
            <a:extLst>
              <a:ext uri="{FF2B5EF4-FFF2-40B4-BE49-F238E27FC236}">
                <a16:creationId xmlns:a16="http://schemas.microsoft.com/office/drawing/2014/main" id="{68B2B6CA-363E-4623-8DB4-5C59BD62A705}"/>
              </a:ext>
            </a:extLst>
          </p:cNvPr>
          <p:cNvSpPr/>
          <p:nvPr/>
        </p:nvSpPr>
        <p:spPr>
          <a:xfrm>
            <a:off x="1941298" y="3907194"/>
            <a:ext cx="3399501" cy="1534216"/>
          </a:xfrm>
          <a:custGeom>
            <a:avLst/>
            <a:gdLst>
              <a:gd name="f0" fmla="val w"/>
              <a:gd name="f1" fmla="val h"/>
              <a:gd name="f2" fmla="val 0"/>
              <a:gd name="f3" fmla="val 88598"/>
              <a:gd name="f4" fmla="val 68492"/>
              <a:gd name="f5" fmla="val 42807"/>
              <a:gd name="f6" fmla="val 29827"/>
              <a:gd name="f7" fmla="val 17320"/>
              <a:gd name="f8" fmla="val 651"/>
              <a:gd name="f9" fmla="val 12170"/>
              <a:gd name="f10" fmla="val 1894"/>
              <a:gd name="f11" fmla="val 4815"/>
              <a:gd name="f12" fmla="val 2782"/>
              <a:gd name="f13" fmla="val 32423"/>
              <a:gd name="f14" fmla="val 2713"/>
              <a:gd name="f15" fmla="val 51687"/>
              <a:gd name="f16" fmla="val 2658"/>
              <a:gd name="f17" fmla="val 66889"/>
              <a:gd name="f18" fmla="val 16636"/>
              <a:gd name="f19" fmla="val 68491"/>
              <a:gd name="f20" fmla="val 22532"/>
              <a:gd name="f21" fmla="val 24107"/>
              <a:gd name="f22" fmla="val 25105"/>
              <a:gd name="f23" fmla="val 68377"/>
              <a:gd name="f24" fmla="val 29649"/>
              <a:gd name="f25" fmla="val 68424"/>
              <a:gd name="f26" fmla="val 36158"/>
              <a:gd name="f27" fmla="val 50571"/>
              <a:gd name="f28" fmla="val 74621"/>
              <a:gd name="f29" fmla="val 68193"/>
              <a:gd name="f30" fmla="val 80322"/>
              <a:gd name="f31" fmla="val 66708"/>
              <a:gd name="f32" fmla="val 64552"/>
              <a:gd name="f33" fmla="val 84981"/>
              <a:gd name="f34" fmla="val 8084"/>
              <a:gd name="f35" fmla="val 81017"/>
              <a:gd name="f36" fmla="val 3702"/>
              <a:gd name="f37" fmla="val 78701"/>
              <a:gd name="f38" fmla="val 1186"/>
              <a:gd name="f39" fmla="val 60323"/>
              <a:gd name="f40" fmla="*/ f0 1 88598"/>
              <a:gd name="f41" fmla="*/ f1 1 68492"/>
              <a:gd name="f42" fmla="val f2"/>
              <a:gd name="f43" fmla="val f3"/>
              <a:gd name="f44" fmla="val f4"/>
              <a:gd name="f45" fmla="+- f44 0 f42"/>
              <a:gd name="f46" fmla="+- f43 0 f42"/>
              <a:gd name="f47" fmla="*/ f46 1 88598"/>
              <a:gd name="f48" fmla="*/ f45 1 68492"/>
              <a:gd name="f49" fmla="*/ f42 1 f47"/>
              <a:gd name="f50" fmla="*/ f43 1 f47"/>
              <a:gd name="f51" fmla="*/ f42 1 f48"/>
              <a:gd name="f52" fmla="*/ f44 1 f48"/>
              <a:gd name="f53" fmla="*/ f49 f40 1"/>
              <a:gd name="f54" fmla="*/ f50 f40 1"/>
              <a:gd name="f55" fmla="*/ f52 f41 1"/>
              <a:gd name="f56" fmla="*/ f51 f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3" t="f56" r="f54" b="f55"/>
            <a:pathLst>
              <a:path w="88598" h="68492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2" y="f11"/>
                  <a:pt x="f12" y="f13"/>
                  <a:pt x="f14" y="f15"/>
                </a:cubicBez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3"/>
                </a:cubicBezTo>
                <a:cubicBezTo>
                  <a:pt x="f22" y="f23"/>
                  <a:pt x="f24" y="f25"/>
                  <a:pt x="f26" y="f25"/>
                </a:cubicBezTo>
                <a:cubicBezTo>
                  <a:pt x="f27" y="f25"/>
                  <a:pt x="f28" y="f29"/>
                  <a:pt x="f30" y="f31"/>
                </a:cubicBezTo>
                <a:cubicBezTo>
                  <a:pt x="f3" y="f32"/>
                  <a:pt x="f33" y="f34"/>
                  <a:pt x="f35" y="f36"/>
                </a:cubicBezTo>
                <a:cubicBezTo>
                  <a:pt x="f37" y="f38"/>
                  <a:pt x="f39" y="f2"/>
                  <a:pt x="f5" y="f2"/>
                </a:cubicBezTo>
                <a:close/>
              </a:path>
            </a:pathLst>
          </a:custGeom>
          <a:solidFill>
            <a:srgbClr val="E7E6E6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4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  <p:sp>
        <p:nvSpPr>
          <p:cNvPr id="6" name="Google Shape;1309;p56">
            <a:extLst>
              <a:ext uri="{FF2B5EF4-FFF2-40B4-BE49-F238E27FC236}">
                <a16:creationId xmlns:a16="http://schemas.microsoft.com/office/drawing/2014/main" id="{E8DEBFD7-4788-4A77-A730-C3BC9AA5E0EC}"/>
              </a:ext>
            </a:extLst>
          </p:cNvPr>
          <p:cNvSpPr/>
          <p:nvPr/>
        </p:nvSpPr>
        <p:spPr>
          <a:xfrm flipH="1">
            <a:off x="7231011" y="3954926"/>
            <a:ext cx="3399501" cy="1534216"/>
          </a:xfrm>
          <a:custGeom>
            <a:avLst/>
            <a:gdLst>
              <a:gd name="f0" fmla="val w"/>
              <a:gd name="f1" fmla="val h"/>
              <a:gd name="f2" fmla="val 0"/>
              <a:gd name="f3" fmla="val 88598"/>
              <a:gd name="f4" fmla="val 68492"/>
              <a:gd name="f5" fmla="val 42807"/>
              <a:gd name="f6" fmla="val 29827"/>
              <a:gd name="f7" fmla="val 17320"/>
              <a:gd name="f8" fmla="val 651"/>
              <a:gd name="f9" fmla="val 12170"/>
              <a:gd name="f10" fmla="val 1894"/>
              <a:gd name="f11" fmla="val 4815"/>
              <a:gd name="f12" fmla="val 2782"/>
              <a:gd name="f13" fmla="val 32423"/>
              <a:gd name="f14" fmla="val 2713"/>
              <a:gd name="f15" fmla="val 51687"/>
              <a:gd name="f16" fmla="val 2658"/>
              <a:gd name="f17" fmla="val 66889"/>
              <a:gd name="f18" fmla="val 16636"/>
              <a:gd name="f19" fmla="val 68491"/>
              <a:gd name="f20" fmla="val 22532"/>
              <a:gd name="f21" fmla="val 24107"/>
              <a:gd name="f22" fmla="val 25105"/>
              <a:gd name="f23" fmla="val 68377"/>
              <a:gd name="f24" fmla="val 29649"/>
              <a:gd name="f25" fmla="val 68424"/>
              <a:gd name="f26" fmla="val 36158"/>
              <a:gd name="f27" fmla="val 50571"/>
              <a:gd name="f28" fmla="val 74621"/>
              <a:gd name="f29" fmla="val 68193"/>
              <a:gd name="f30" fmla="val 80322"/>
              <a:gd name="f31" fmla="val 66708"/>
              <a:gd name="f32" fmla="val 64552"/>
              <a:gd name="f33" fmla="val 84981"/>
              <a:gd name="f34" fmla="val 8084"/>
              <a:gd name="f35" fmla="val 81017"/>
              <a:gd name="f36" fmla="val 3702"/>
              <a:gd name="f37" fmla="val 78701"/>
              <a:gd name="f38" fmla="val 1186"/>
              <a:gd name="f39" fmla="val 60323"/>
              <a:gd name="f40" fmla="*/ f0 1 88598"/>
              <a:gd name="f41" fmla="*/ f1 1 68492"/>
              <a:gd name="f42" fmla="val f2"/>
              <a:gd name="f43" fmla="val f3"/>
              <a:gd name="f44" fmla="val f4"/>
              <a:gd name="f45" fmla="+- f44 0 f42"/>
              <a:gd name="f46" fmla="+- f43 0 f42"/>
              <a:gd name="f47" fmla="*/ f46 1 88598"/>
              <a:gd name="f48" fmla="*/ f45 1 68492"/>
              <a:gd name="f49" fmla="*/ f42 1 f47"/>
              <a:gd name="f50" fmla="*/ f43 1 f47"/>
              <a:gd name="f51" fmla="*/ f42 1 f48"/>
              <a:gd name="f52" fmla="*/ f44 1 f48"/>
              <a:gd name="f53" fmla="*/ f49 f40 1"/>
              <a:gd name="f54" fmla="*/ f50 f40 1"/>
              <a:gd name="f55" fmla="*/ f52 f41 1"/>
              <a:gd name="f56" fmla="*/ f51 f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3" t="f56" r="f54" b="f55"/>
            <a:pathLst>
              <a:path w="88598" h="68492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2" y="f11"/>
                  <a:pt x="f12" y="f13"/>
                  <a:pt x="f14" y="f15"/>
                </a:cubicBez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3"/>
                </a:cubicBezTo>
                <a:cubicBezTo>
                  <a:pt x="f22" y="f23"/>
                  <a:pt x="f24" y="f25"/>
                  <a:pt x="f26" y="f25"/>
                </a:cubicBezTo>
                <a:cubicBezTo>
                  <a:pt x="f27" y="f25"/>
                  <a:pt x="f28" y="f29"/>
                  <a:pt x="f30" y="f31"/>
                </a:cubicBezTo>
                <a:cubicBezTo>
                  <a:pt x="f3" y="f32"/>
                  <a:pt x="f33" y="f34"/>
                  <a:pt x="f35" y="f36"/>
                </a:cubicBezTo>
                <a:cubicBezTo>
                  <a:pt x="f37" y="f38"/>
                  <a:pt x="f39" y="f2"/>
                  <a:pt x="f5" y="f2"/>
                </a:cubicBezTo>
                <a:close/>
              </a:path>
            </a:pathLst>
          </a:custGeom>
          <a:solidFill>
            <a:srgbClr val="E7E6E6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4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  <p:sp>
        <p:nvSpPr>
          <p:cNvPr id="7" name="Google Shape;1310;p56">
            <a:extLst>
              <a:ext uri="{FF2B5EF4-FFF2-40B4-BE49-F238E27FC236}">
                <a16:creationId xmlns:a16="http://schemas.microsoft.com/office/drawing/2014/main" id="{8BFC16AD-C382-4DAF-8A42-53AAE1B2AF30}"/>
              </a:ext>
            </a:extLst>
          </p:cNvPr>
          <p:cNvSpPr txBox="1"/>
          <p:nvPr/>
        </p:nvSpPr>
        <p:spPr>
          <a:xfrm>
            <a:off x="3908602" y="5879966"/>
            <a:ext cx="4259202" cy="2435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33" b="0" i="0" u="none" strike="noStrike" kern="1200" cap="none" spc="0" baseline="0">
                <a:solidFill>
                  <a:srgbClr val="000000"/>
                </a:solidFill>
                <a:uFillTx/>
                <a:latin typeface="Alegreya Sans"/>
                <a:ea typeface="Alegreya Sans"/>
                <a:cs typeface="Alegreya Sans"/>
              </a:rPr>
              <a:t>Increasing Risk</a:t>
            </a:r>
          </a:p>
        </p:txBody>
      </p:sp>
      <p:sp>
        <p:nvSpPr>
          <p:cNvPr id="8" name="Google Shape;1311;p56">
            <a:extLst>
              <a:ext uri="{FF2B5EF4-FFF2-40B4-BE49-F238E27FC236}">
                <a16:creationId xmlns:a16="http://schemas.microsoft.com/office/drawing/2014/main" id="{669C53F0-3EA1-4CEB-850B-C348699D286D}"/>
              </a:ext>
            </a:extLst>
          </p:cNvPr>
          <p:cNvSpPr txBox="1"/>
          <p:nvPr/>
        </p:nvSpPr>
        <p:spPr>
          <a:xfrm rot="5400013">
            <a:off x="9288237" y="3773920"/>
            <a:ext cx="4259202" cy="2435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33" b="0" i="0" u="none" strike="noStrike" kern="1200" cap="none" spc="0" baseline="0">
                <a:solidFill>
                  <a:srgbClr val="000000"/>
                </a:solidFill>
                <a:uFillTx/>
                <a:latin typeface="Alegreya Sans"/>
                <a:ea typeface="Alegreya Sans"/>
                <a:cs typeface="Alegreya Sans"/>
              </a:rPr>
              <a:t>Increasing Risk</a:t>
            </a:r>
          </a:p>
        </p:txBody>
      </p:sp>
      <p:sp>
        <p:nvSpPr>
          <p:cNvPr id="9" name="Google Shape;1312;p56">
            <a:extLst>
              <a:ext uri="{FF2B5EF4-FFF2-40B4-BE49-F238E27FC236}">
                <a16:creationId xmlns:a16="http://schemas.microsoft.com/office/drawing/2014/main" id="{8C3E243A-5C3E-4606-9E0C-51AB9B8EC6E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5400013">
            <a:off x="405444" y="2740557"/>
            <a:ext cx="1789197" cy="710004"/>
          </a:xfrm>
        </p:spPr>
        <p:txBody>
          <a:bodyPr lIns="121898" tIns="121898" rIns="121898" bIns="121898" anchorCtr="1">
            <a:noAutofit/>
          </a:bodyPr>
          <a:lstStyle/>
          <a:p>
            <a:pPr lvl="0" algn="ctr"/>
            <a:r>
              <a:rPr lang="en-US" sz="2400">
                <a:latin typeface="Alegreya Sans"/>
                <a:cs typeface="Alegreya Sans"/>
              </a:rPr>
              <a:t>Existing markets</a:t>
            </a:r>
          </a:p>
        </p:txBody>
      </p:sp>
      <p:sp>
        <p:nvSpPr>
          <p:cNvPr id="10" name="Google Shape;1313;p56">
            <a:extLst>
              <a:ext uri="{FF2B5EF4-FFF2-40B4-BE49-F238E27FC236}">
                <a16:creationId xmlns:a16="http://schemas.microsoft.com/office/drawing/2014/main" id="{51EBB422-FAB6-4493-8A12-128F0C1E2C2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5400013">
            <a:off x="405444" y="4342092"/>
            <a:ext cx="1789197" cy="710004"/>
          </a:xfrm>
        </p:spPr>
        <p:txBody>
          <a:bodyPr lIns="121898" tIns="121898" rIns="121898" bIns="121898" anchorCtr="1">
            <a:noAutofit/>
          </a:bodyPr>
          <a:lstStyle/>
          <a:p>
            <a:pPr lvl="0" algn="ctr"/>
            <a:r>
              <a:rPr lang="en-US" sz="2400">
                <a:latin typeface="Alegreya Sans"/>
                <a:cs typeface="Alegreya Sans"/>
              </a:rPr>
              <a:t>New markets</a:t>
            </a:r>
          </a:p>
        </p:txBody>
      </p:sp>
      <p:sp>
        <p:nvSpPr>
          <p:cNvPr id="11" name="Google Shape;1314;p56">
            <a:extLst>
              <a:ext uri="{FF2B5EF4-FFF2-40B4-BE49-F238E27FC236}">
                <a16:creationId xmlns:a16="http://schemas.microsoft.com/office/drawing/2014/main" id="{511C3845-7BC1-4E88-B297-2C8F59D141B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32491" y="1709635"/>
            <a:ext cx="3236802" cy="480800"/>
          </a:xfrm>
        </p:spPr>
        <p:txBody>
          <a:bodyPr lIns="121898" tIns="121898" rIns="121898" bIns="121898" anchorCtr="1">
            <a:noAutofit/>
          </a:bodyPr>
          <a:lstStyle/>
          <a:p>
            <a:pPr lvl="0" algn="ctr"/>
            <a:r>
              <a:rPr lang="en-US" sz="2400">
                <a:latin typeface="Alegreya Sans"/>
                <a:cs typeface="Alegreya Sans"/>
              </a:rPr>
              <a:t>Existing products</a:t>
            </a:r>
          </a:p>
        </p:txBody>
      </p:sp>
      <p:sp>
        <p:nvSpPr>
          <p:cNvPr id="12" name="Google Shape;1315;p56">
            <a:extLst>
              <a:ext uri="{FF2B5EF4-FFF2-40B4-BE49-F238E27FC236}">
                <a16:creationId xmlns:a16="http://schemas.microsoft.com/office/drawing/2014/main" id="{522CA0E4-FDCD-4F03-9897-AE1F2BF9AB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450714" y="1757367"/>
            <a:ext cx="3236802" cy="480800"/>
          </a:xfrm>
        </p:spPr>
        <p:txBody>
          <a:bodyPr lIns="121898" tIns="121898" rIns="121898" bIns="121898" anchorCtr="1">
            <a:noAutofit/>
          </a:bodyPr>
          <a:lstStyle/>
          <a:p>
            <a:pPr lvl="0" algn="ctr"/>
            <a:r>
              <a:rPr lang="en-US" sz="2400">
                <a:latin typeface="Alegreya Sans"/>
                <a:cs typeface="Alegreya Sans"/>
              </a:rPr>
              <a:t>New products</a:t>
            </a:r>
          </a:p>
        </p:txBody>
      </p:sp>
      <p:sp>
        <p:nvSpPr>
          <p:cNvPr id="13" name="Google Shape;1316;p56">
            <a:extLst>
              <a:ext uri="{FF2B5EF4-FFF2-40B4-BE49-F238E27FC236}">
                <a16:creationId xmlns:a16="http://schemas.microsoft.com/office/drawing/2014/main" id="{22E3CE47-8FA8-4A6A-A16D-550395BE9B5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56446" y="2526770"/>
            <a:ext cx="2769196" cy="957203"/>
          </a:xfrm>
        </p:spPr>
        <p:txBody>
          <a:bodyPr lIns="121898" tIns="121898" rIns="121898" bIns="121898" anchorCtr="1">
            <a:noAutofit/>
          </a:bodyPr>
          <a:lstStyle/>
          <a:p>
            <a:pPr lvl="0" algn="ctr"/>
            <a:r>
              <a:rPr lang="en-US" sz="3200"/>
              <a:t>Market Penetration</a:t>
            </a:r>
          </a:p>
        </p:txBody>
      </p:sp>
      <p:sp>
        <p:nvSpPr>
          <p:cNvPr id="14" name="Google Shape;1317;p56">
            <a:extLst>
              <a:ext uri="{FF2B5EF4-FFF2-40B4-BE49-F238E27FC236}">
                <a16:creationId xmlns:a16="http://schemas.microsoft.com/office/drawing/2014/main" id="{4DB82A09-72D8-4DCE-8A9C-DCE134EF06F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605567" y="2574502"/>
            <a:ext cx="2769196" cy="957203"/>
          </a:xfrm>
        </p:spPr>
        <p:txBody>
          <a:bodyPr lIns="121898" tIns="121898" rIns="121898" bIns="121898" anchorCtr="1">
            <a:noAutofit/>
          </a:bodyPr>
          <a:lstStyle/>
          <a:p>
            <a:pPr lvl="0" algn="ctr"/>
            <a:r>
              <a:rPr lang="en-US" sz="3200"/>
              <a:t>Product Development</a:t>
            </a:r>
          </a:p>
        </p:txBody>
      </p:sp>
      <p:sp>
        <p:nvSpPr>
          <p:cNvPr id="15" name="Google Shape;1318;p56">
            <a:extLst>
              <a:ext uri="{FF2B5EF4-FFF2-40B4-BE49-F238E27FC236}">
                <a16:creationId xmlns:a16="http://schemas.microsoft.com/office/drawing/2014/main" id="{F534BCDC-196A-4BBA-900C-A4E7C3B1B40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56446" y="4203643"/>
            <a:ext cx="2769196" cy="957203"/>
          </a:xfrm>
        </p:spPr>
        <p:txBody>
          <a:bodyPr lIns="121898" tIns="121898" rIns="121898" bIns="121898" anchorCtr="1">
            <a:noAutofit/>
          </a:bodyPr>
          <a:lstStyle/>
          <a:p>
            <a:pPr lvl="0" algn="ctr"/>
            <a:r>
              <a:rPr lang="en-US" sz="3200"/>
              <a:t>Market Development</a:t>
            </a:r>
          </a:p>
        </p:txBody>
      </p:sp>
      <p:sp>
        <p:nvSpPr>
          <p:cNvPr id="16" name="Google Shape;1319;p56">
            <a:extLst>
              <a:ext uri="{FF2B5EF4-FFF2-40B4-BE49-F238E27FC236}">
                <a16:creationId xmlns:a16="http://schemas.microsoft.com/office/drawing/2014/main" id="{30D3AB46-9BF6-42D6-944F-EBE9B10F9F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605567" y="4251374"/>
            <a:ext cx="2769196" cy="957203"/>
          </a:xfrm>
        </p:spPr>
        <p:txBody>
          <a:bodyPr lIns="121898" tIns="121898" rIns="121898" bIns="121898" anchorCtr="1">
            <a:noAutofit/>
          </a:bodyPr>
          <a:lstStyle/>
          <a:p>
            <a:pPr lvl="0" algn="ctr"/>
            <a:r>
              <a:rPr lang="en-US" sz="3200"/>
              <a:t>Diversification</a:t>
            </a:r>
          </a:p>
        </p:txBody>
      </p:sp>
      <p:grpSp>
        <p:nvGrpSpPr>
          <p:cNvPr id="17" name="Google Shape;1320;p56">
            <a:extLst>
              <a:ext uri="{FF2B5EF4-FFF2-40B4-BE49-F238E27FC236}">
                <a16:creationId xmlns:a16="http://schemas.microsoft.com/office/drawing/2014/main" id="{C1CAE990-9F2A-48EB-A308-D7C8A1CA74FA}"/>
              </a:ext>
            </a:extLst>
          </p:cNvPr>
          <p:cNvGrpSpPr/>
          <p:nvPr/>
        </p:nvGrpSpPr>
        <p:grpSpPr>
          <a:xfrm>
            <a:off x="10894755" y="1929082"/>
            <a:ext cx="159169" cy="3721123"/>
            <a:chOff x="10894755" y="1929082"/>
            <a:chExt cx="159169" cy="3721123"/>
          </a:xfrm>
        </p:grpSpPr>
        <p:sp>
          <p:nvSpPr>
            <p:cNvPr id="18" name="Google Shape;1321;p56">
              <a:extLst>
                <a:ext uri="{FF2B5EF4-FFF2-40B4-BE49-F238E27FC236}">
                  <a16:creationId xmlns:a16="http://schemas.microsoft.com/office/drawing/2014/main" id="{62F06AC2-5A30-4451-9D10-D03901153A42}"/>
                </a:ext>
              </a:extLst>
            </p:cNvPr>
            <p:cNvSpPr/>
            <p:nvPr/>
          </p:nvSpPr>
          <p:spPr>
            <a:xfrm rot="5400013">
              <a:off x="9145462" y="3739713"/>
              <a:ext cx="3657792" cy="36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1802"/>
                <a:gd name="f4" fmla="val 1181"/>
                <a:gd name="f5" fmla="val 267663"/>
                <a:gd name="f6" fmla="val 264901"/>
                <a:gd name="f7" fmla="val 262138"/>
                <a:gd name="f8" fmla="val 15"/>
                <a:gd name="f9" fmla="val 259381"/>
                <a:gd name="f10" fmla="val 33903"/>
                <a:gd name="f11" fmla="val 30589"/>
                <a:gd name="f12" fmla="val 27275"/>
                <a:gd name="f13" fmla="val 6"/>
                <a:gd name="f14" fmla="val 23960"/>
                <a:gd name="f15" fmla="val 20646"/>
                <a:gd name="f16" fmla="val 17332"/>
                <a:gd name="f17" fmla="val 14018"/>
                <a:gd name="f18" fmla="val 52"/>
                <a:gd name="f19" fmla="val 9852"/>
                <a:gd name="f20" fmla="val 124"/>
                <a:gd name="f21" fmla="val 5723"/>
                <a:gd name="f22" fmla="val 414"/>
                <a:gd name="f23" fmla="val 1558"/>
                <a:gd name="f24" fmla="val 450"/>
                <a:gd name="f25" fmla="val 181"/>
                <a:gd name="f26" fmla="val 109"/>
                <a:gd name="f27" fmla="val 631"/>
                <a:gd name="f28" fmla="val 3296"/>
                <a:gd name="f29" fmla="val 6520"/>
                <a:gd name="f30" fmla="val 812"/>
                <a:gd name="f31" fmla="val 9707"/>
                <a:gd name="f32" fmla="val 957"/>
                <a:gd name="f33" fmla="val 12984"/>
                <a:gd name="f34" fmla="val 1094"/>
                <a:gd name="f35" fmla="val 16261"/>
                <a:gd name="f36" fmla="val 1125"/>
                <a:gd name="f37" fmla="val 19537"/>
                <a:gd name="f38" fmla="val 22346"/>
                <a:gd name="f39" fmla="val 25154"/>
                <a:gd name="f40" fmla="val 1102"/>
                <a:gd name="f41" fmla="val 27963"/>
                <a:gd name="f42" fmla="val 181976"/>
                <a:gd name="f43" fmla="val 199623"/>
                <a:gd name="f44" fmla="val 217283"/>
                <a:gd name="f45" fmla="val 1180"/>
                <a:gd name="f46" fmla="val 234941"/>
                <a:gd name="f47" fmla="val 246712"/>
                <a:gd name="f48" fmla="val 258483"/>
                <a:gd name="f49" fmla="val 1146"/>
                <a:gd name="f50" fmla="val 270247"/>
                <a:gd name="f51" fmla="val 1030"/>
                <a:gd name="f52" fmla="val 273869"/>
                <a:gd name="f53" fmla="val 993"/>
                <a:gd name="f54" fmla="val 277528"/>
                <a:gd name="f55" fmla="val 281186"/>
                <a:gd name="f56" fmla="val 281404"/>
                <a:gd name="f57" fmla="val 269"/>
                <a:gd name="f58" fmla="val 281440"/>
                <a:gd name="f59" fmla="val 276867"/>
                <a:gd name="f60" fmla="val 43"/>
                <a:gd name="f61" fmla="val 272266"/>
                <a:gd name="f62" fmla="*/ f0 1 281802"/>
                <a:gd name="f63" fmla="*/ f1 1 1181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281802"/>
                <a:gd name="f70" fmla="*/ f67 1 1181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281802" h="118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12" y="f13"/>
                    <a:pt x="f14" y="f13"/>
                  </a:cubicBezTo>
                  <a:cubicBezTo>
                    <a:pt x="f15" y="f13"/>
                    <a:pt x="f16" y="f8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lnTo>
                    <a:pt x="f25" y="f24"/>
                  </a:lnTo>
                  <a:cubicBezTo>
                    <a:pt x="f26" y="f24"/>
                    <a:pt x="f2" y="f27"/>
                    <a:pt x="f26" y="f27"/>
                  </a:cubicBezTo>
                  <a:cubicBezTo>
                    <a:pt x="f28" y="f27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5"/>
                    <a:pt x="f46" y="f45"/>
                  </a:cubicBezTo>
                  <a:cubicBezTo>
                    <a:pt x="f47" y="f45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30"/>
                  </a:cubicBezTo>
                  <a:cubicBezTo>
                    <a:pt x="f56" y="f30"/>
                    <a:pt x="f3" y="f57"/>
                    <a:pt x="f58" y="f57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5B9BD5"/>
            </a:solidFill>
            <a:ln cap="flat">
              <a:noFill/>
              <a:prstDash val="solid"/>
            </a:ln>
          </p:spPr>
          <p:txBody>
            <a:bodyPr vert="horz" wrap="square" lIns="121898" tIns="121898" rIns="121898" bIns="1218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9" name="Google Shape;1322;p56">
              <a:extLst>
                <a:ext uri="{FF2B5EF4-FFF2-40B4-BE49-F238E27FC236}">
                  <a16:creationId xmlns:a16="http://schemas.microsoft.com/office/drawing/2014/main" id="{E0AA2FD8-D000-41D7-B957-DE7170A4A211}"/>
                </a:ext>
              </a:extLst>
            </p:cNvPr>
            <p:cNvSpPr/>
            <p:nvPr/>
          </p:nvSpPr>
          <p:spPr>
            <a:xfrm rot="5400013">
              <a:off x="10911000" y="5507280"/>
              <a:ext cx="126680" cy="159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4"/>
                <a:gd name="f4" fmla="val 5144"/>
                <a:gd name="f5" fmla="val 4093"/>
                <a:gd name="f6" fmla="val 3332"/>
                <a:gd name="f7" fmla="val 2572"/>
                <a:gd name="f8" fmla="val 1775"/>
                <a:gd name="f9" fmla="*/ f0 1 4094"/>
                <a:gd name="f10" fmla="*/ f1 1 514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094"/>
                <a:gd name="f17" fmla="*/ f14 1 514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094" h="5144">
                  <a:moveTo>
                    <a:pt x="f2" y="f2"/>
                  </a:moveTo>
                  <a:lnTo>
                    <a:pt x="f2" y="f4"/>
                  </a:lnTo>
                  <a:cubicBezTo>
                    <a:pt x="f2" y="f4"/>
                    <a:pt x="f5" y="f6"/>
                    <a:pt x="f5" y="f7"/>
                  </a:cubicBezTo>
                  <a:cubicBezTo>
                    <a:pt x="f5" y="f8"/>
                    <a:pt x="f2" y="f2"/>
                    <a:pt x="f2" y="f2"/>
                  </a:cubicBezTo>
                  <a:close/>
                </a:path>
              </a:pathLst>
            </a:custGeom>
            <a:solidFill>
              <a:srgbClr val="5B9BD5"/>
            </a:solidFill>
            <a:ln cap="flat">
              <a:noFill/>
              <a:prstDash val="solid"/>
            </a:ln>
          </p:spPr>
          <p:txBody>
            <a:bodyPr vert="horz" wrap="square" lIns="121898" tIns="121898" rIns="121898" bIns="1218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20" name="Google Shape;1323;p56">
            <a:extLst>
              <a:ext uri="{FF2B5EF4-FFF2-40B4-BE49-F238E27FC236}">
                <a16:creationId xmlns:a16="http://schemas.microsoft.com/office/drawing/2014/main" id="{53810AD5-4168-4011-9AD3-1F3709378726}"/>
              </a:ext>
            </a:extLst>
          </p:cNvPr>
          <p:cNvGrpSpPr/>
          <p:nvPr/>
        </p:nvGrpSpPr>
        <p:grpSpPr>
          <a:xfrm>
            <a:off x="2871910" y="5657941"/>
            <a:ext cx="6764978" cy="159169"/>
            <a:chOff x="2871910" y="5657941"/>
            <a:chExt cx="6764978" cy="159169"/>
          </a:xfrm>
        </p:grpSpPr>
        <p:sp>
          <p:nvSpPr>
            <p:cNvPr id="21" name="Google Shape;1324;p56">
              <a:extLst>
                <a:ext uri="{FF2B5EF4-FFF2-40B4-BE49-F238E27FC236}">
                  <a16:creationId xmlns:a16="http://schemas.microsoft.com/office/drawing/2014/main" id="{A76FE911-85E1-4415-BAA1-7891279E473E}"/>
                </a:ext>
              </a:extLst>
            </p:cNvPr>
            <p:cNvSpPr/>
            <p:nvPr/>
          </p:nvSpPr>
          <p:spPr>
            <a:xfrm>
              <a:off x="2871910" y="5719251"/>
              <a:ext cx="6701253" cy="36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1802"/>
                <a:gd name="f4" fmla="val 1181"/>
                <a:gd name="f5" fmla="val 267663"/>
                <a:gd name="f6" fmla="val 264901"/>
                <a:gd name="f7" fmla="val 262138"/>
                <a:gd name="f8" fmla="val 15"/>
                <a:gd name="f9" fmla="val 259381"/>
                <a:gd name="f10" fmla="val 33903"/>
                <a:gd name="f11" fmla="val 30589"/>
                <a:gd name="f12" fmla="val 27275"/>
                <a:gd name="f13" fmla="val 6"/>
                <a:gd name="f14" fmla="val 23960"/>
                <a:gd name="f15" fmla="val 20646"/>
                <a:gd name="f16" fmla="val 17332"/>
                <a:gd name="f17" fmla="val 14018"/>
                <a:gd name="f18" fmla="val 52"/>
                <a:gd name="f19" fmla="val 9852"/>
                <a:gd name="f20" fmla="val 124"/>
                <a:gd name="f21" fmla="val 5723"/>
                <a:gd name="f22" fmla="val 414"/>
                <a:gd name="f23" fmla="val 1558"/>
                <a:gd name="f24" fmla="val 450"/>
                <a:gd name="f25" fmla="val 181"/>
                <a:gd name="f26" fmla="val 109"/>
                <a:gd name="f27" fmla="val 631"/>
                <a:gd name="f28" fmla="val 3296"/>
                <a:gd name="f29" fmla="val 6520"/>
                <a:gd name="f30" fmla="val 812"/>
                <a:gd name="f31" fmla="val 9707"/>
                <a:gd name="f32" fmla="val 957"/>
                <a:gd name="f33" fmla="val 12984"/>
                <a:gd name="f34" fmla="val 1094"/>
                <a:gd name="f35" fmla="val 16261"/>
                <a:gd name="f36" fmla="val 1125"/>
                <a:gd name="f37" fmla="val 19537"/>
                <a:gd name="f38" fmla="val 22346"/>
                <a:gd name="f39" fmla="val 25154"/>
                <a:gd name="f40" fmla="val 1102"/>
                <a:gd name="f41" fmla="val 27963"/>
                <a:gd name="f42" fmla="val 181976"/>
                <a:gd name="f43" fmla="val 199623"/>
                <a:gd name="f44" fmla="val 217283"/>
                <a:gd name="f45" fmla="val 1180"/>
                <a:gd name="f46" fmla="val 234941"/>
                <a:gd name="f47" fmla="val 246712"/>
                <a:gd name="f48" fmla="val 258483"/>
                <a:gd name="f49" fmla="val 1146"/>
                <a:gd name="f50" fmla="val 270247"/>
                <a:gd name="f51" fmla="val 1030"/>
                <a:gd name="f52" fmla="val 273869"/>
                <a:gd name="f53" fmla="val 993"/>
                <a:gd name="f54" fmla="val 277528"/>
                <a:gd name="f55" fmla="val 281186"/>
                <a:gd name="f56" fmla="val 281404"/>
                <a:gd name="f57" fmla="val 269"/>
                <a:gd name="f58" fmla="val 281440"/>
                <a:gd name="f59" fmla="val 276867"/>
                <a:gd name="f60" fmla="val 43"/>
                <a:gd name="f61" fmla="val 272266"/>
                <a:gd name="f62" fmla="*/ f0 1 281802"/>
                <a:gd name="f63" fmla="*/ f1 1 1181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281802"/>
                <a:gd name="f70" fmla="*/ f67 1 1181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281802" h="118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12" y="f13"/>
                    <a:pt x="f14" y="f13"/>
                  </a:cubicBezTo>
                  <a:cubicBezTo>
                    <a:pt x="f15" y="f13"/>
                    <a:pt x="f16" y="f8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lnTo>
                    <a:pt x="f25" y="f24"/>
                  </a:lnTo>
                  <a:cubicBezTo>
                    <a:pt x="f26" y="f24"/>
                    <a:pt x="f2" y="f27"/>
                    <a:pt x="f26" y="f27"/>
                  </a:cubicBezTo>
                  <a:cubicBezTo>
                    <a:pt x="f28" y="f27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5"/>
                    <a:pt x="f46" y="f45"/>
                  </a:cubicBezTo>
                  <a:cubicBezTo>
                    <a:pt x="f47" y="f45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30"/>
                  </a:cubicBezTo>
                  <a:cubicBezTo>
                    <a:pt x="f56" y="f30"/>
                    <a:pt x="f3" y="f57"/>
                    <a:pt x="f58" y="f57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5B9BD5"/>
            </a:solidFill>
            <a:ln cap="flat">
              <a:noFill/>
              <a:prstDash val="solid"/>
            </a:ln>
          </p:spPr>
          <p:txBody>
            <a:bodyPr vert="horz" wrap="square" lIns="121898" tIns="121898" rIns="121898" bIns="1218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2" name="Google Shape;1325;p56">
              <a:extLst>
                <a:ext uri="{FF2B5EF4-FFF2-40B4-BE49-F238E27FC236}">
                  <a16:creationId xmlns:a16="http://schemas.microsoft.com/office/drawing/2014/main" id="{05DB2CA2-5B48-471E-8993-C82219ECACC7}"/>
                </a:ext>
              </a:extLst>
            </p:cNvPr>
            <p:cNvSpPr/>
            <p:nvPr/>
          </p:nvSpPr>
          <p:spPr>
            <a:xfrm>
              <a:off x="9510208" y="5657941"/>
              <a:ext cx="126680" cy="159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4"/>
                <a:gd name="f4" fmla="val 5144"/>
                <a:gd name="f5" fmla="val 4093"/>
                <a:gd name="f6" fmla="val 3332"/>
                <a:gd name="f7" fmla="val 2572"/>
                <a:gd name="f8" fmla="val 1775"/>
                <a:gd name="f9" fmla="*/ f0 1 4094"/>
                <a:gd name="f10" fmla="*/ f1 1 514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094"/>
                <a:gd name="f17" fmla="*/ f14 1 514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094" h="5144">
                  <a:moveTo>
                    <a:pt x="f2" y="f2"/>
                  </a:moveTo>
                  <a:lnTo>
                    <a:pt x="f2" y="f4"/>
                  </a:lnTo>
                  <a:cubicBezTo>
                    <a:pt x="f2" y="f4"/>
                    <a:pt x="f5" y="f6"/>
                    <a:pt x="f5" y="f7"/>
                  </a:cubicBezTo>
                  <a:cubicBezTo>
                    <a:pt x="f5" y="f8"/>
                    <a:pt x="f2" y="f2"/>
                    <a:pt x="f2" y="f2"/>
                  </a:cubicBezTo>
                  <a:close/>
                </a:path>
              </a:pathLst>
            </a:custGeom>
            <a:solidFill>
              <a:srgbClr val="5B9BD5"/>
            </a:solidFill>
            <a:ln cap="flat">
              <a:noFill/>
              <a:prstDash val="solid"/>
            </a:ln>
          </p:spPr>
          <p:txBody>
            <a:bodyPr vert="horz" wrap="square" lIns="121898" tIns="121898" rIns="121898" bIns="1218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pic>
        <p:nvPicPr>
          <p:cNvPr id="23" name="Imagen 1">
            <a:extLst>
              <a:ext uri="{FF2B5EF4-FFF2-40B4-BE49-F238E27FC236}">
                <a16:creationId xmlns:a16="http://schemas.microsoft.com/office/drawing/2014/main" id="{9A417AB8-1BC6-442C-8BE6-71CDD460C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506" y="2823978"/>
            <a:ext cx="3368850" cy="289527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68;p63">
            <a:extLst>
              <a:ext uri="{FF2B5EF4-FFF2-40B4-BE49-F238E27FC236}">
                <a16:creationId xmlns:a16="http://schemas.microsoft.com/office/drawing/2014/main" id="{27DBD931-90CC-4F87-99E0-634BD26ABC01}"/>
              </a:ext>
            </a:extLst>
          </p:cNvPr>
          <p:cNvSpPr/>
          <p:nvPr/>
        </p:nvSpPr>
        <p:spPr>
          <a:xfrm>
            <a:off x="957998" y="1830098"/>
            <a:ext cx="1073194" cy="893396"/>
          </a:xfrm>
          <a:custGeom>
            <a:avLst/>
            <a:gdLst>
              <a:gd name="f0" fmla="val w"/>
              <a:gd name="f1" fmla="val h"/>
              <a:gd name="f2" fmla="val 0"/>
              <a:gd name="f3" fmla="val 16254"/>
              <a:gd name="f4" fmla="val 13526"/>
              <a:gd name="f5" fmla="val 8024"/>
              <a:gd name="f6" fmla="val 7636"/>
              <a:gd name="f7" fmla="val 7252"/>
              <a:gd name="f8" fmla="val 29"/>
              <a:gd name="f9" fmla="val 6868"/>
              <a:gd name="f10" fmla="val 89"/>
              <a:gd name="f11" fmla="val 4822"/>
              <a:gd name="f12" fmla="val 362"/>
              <a:gd name="f13" fmla="val 2434"/>
              <a:gd name="f14" fmla="val 1931"/>
              <a:gd name="f15" fmla="val 1524"/>
              <a:gd name="f16" fmla="val 3841"/>
              <a:gd name="f17" fmla="val 1"/>
              <a:gd name="f18" fmla="val 7093"/>
              <a:gd name="f19" fmla="val 1251"/>
              <a:gd name="f20" fmla="val 12027"/>
              <a:gd name="f21" fmla="val 4935"/>
              <a:gd name="f22" fmla="val 13164"/>
              <a:gd name="f23" fmla="val 5702"/>
              <a:gd name="f24" fmla="val 13405"/>
              <a:gd name="f25" fmla="val 6590"/>
              <a:gd name="f26" fmla="val 13525"/>
              <a:gd name="f27" fmla="val 7520"/>
              <a:gd name="f28" fmla="val 11499"/>
              <a:gd name="f29" fmla="val 11336"/>
              <a:gd name="f30" fmla="val 15646"/>
              <a:gd name="f31" fmla="val 7115"/>
              <a:gd name="f32" fmla="val 15373"/>
              <a:gd name="f33" fmla="val 5296"/>
              <a:gd name="f34" fmla="val 14736"/>
              <a:gd name="f35" fmla="val 3409"/>
              <a:gd name="f36" fmla="val 13440"/>
              <a:gd name="f37" fmla="val 2067"/>
              <a:gd name="f38" fmla="val 12348"/>
              <a:gd name="f39" fmla="val 907"/>
              <a:gd name="f40" fmla="val 10711"/>
              <a:gd name="f41" fmla="val 248"/>
              <a:gd name="f42" fmla="val 9074"/>
              <a:gd name="f43" fmla="val 66"/>
              <a:gd name="f44" fmla="val 8720"/>
              <a:gd name="f45" fmla="val 23"/>
              <a:gd name="f46" fmla="val 8370"/>
              <a:gd name="f47" fmla="*/ f0 1 16254"/>
              <a:gd name="f48" fmla="*/ f1 1 13526"/>
              <a:gd name="f49" fmla="val f2"/>
              <a:gd name="f50" fmla="val f3"/>
              <a:gd name="f51" fmla="val f4"/>
              <a:gd name="f52" fmla="+- f51 0 f49"/>
              <a:gd name="f53" fmla="+- f50 0 f49"/>
              <a:gd name="f54" fmla="*/ f53 1 16254"/>
              <a:gd name="f55" fmla="*/ f52 1 13526"/>
              <a:gd name="f56" fmla="*/ f49 1 f54"/>
              <a:gd name="f57" fmla="*/ f50 1 f54"/>
              <a:gd name="f58" fmla="*/ f49 1 f55"/>
              <a:gd name="f59" fmla="*/ f51 1 f55"/>
              <a:gd name="f60" fmla="*/ f56 f47 1"/>
              <a:gd name="f61" fmla="*/ f57 f47 1"/>
              <a:gd name="f62" fmla="*/ f59 f48 1"/>
              <a:gd name="f63" fmla="*/ f58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6254" h="13526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6"/>
                </a:cubicBezTo>
                <a:cubicBezTo>
                  <a:pt x="f28" y="f26"/>
                  <a:pt x="f3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2"/>
                  <a:pt x="f5" y="f2"/>
                </a:cubicBezTo>
                <a:close/>
              </a:path>
            </a:pathLst>
          </a:custGeom>
          <a:solidFill>
            <a:srgbClr val="70AD47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Google Shape;2069;p63">
            <a:extLst>
              <a:ext uri="{FF2B5EF4-FFF2-40B4-BE49-F238E27FC236}">
                <a16:creationId xmlns:a16="http://schemas.microsoft.com/office/drawing/2014/main" id="{8CBF6FEE-53DE-4F17-A88C-014A61A442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5789" y="651939"/>
            <a:ext cx="10277471" cy="48101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898" tIns="121898" rIns="121898" bIns="121898" anchor="ctr" anchorCtr="1" compatLnSpc="1">
            <a:noAutofit/>
          </a:bodyPr>
          <a:lstStyle/>
          <a:p>
            <a:pPr lvl="0" algn="ctr"/>
            <a:r>
              <a:rPr lang="en-US">
                <a:solidFill>
                  <a:srgbClr val="ED8B70"/>
                </a:solidFill>
                <a:latin typeface="Ninja Naruto" pitchFamily="2"/>
              </a:rPr>
              <a:t>Problems of a new market</a:t>
            </a:r>
          </a:p>
        </p:txBody>
      </p:sp>
      <p:sp>
        <p:nvSpPr>
          <p:cNvPr id="4" name="Google Shape;2074;p63">
            <a:extLst>
              <a:ext uri="{FF2B5EF4-FFF2-40B4-BE49-F238E27FC236}">
                <a16:creationId xmlns:a16="http://schemas.microsoft.com/office/drawing/2014/main" id="{9298B5AE-0EFB-4913-85FE-B78C56CB26A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82763" y="2118555"/>
            <a:ext cx="2835270" cy="644523"/>
          </a:xfrm>
        </p:spPr>
        <p:txBody>
          <a:bodyPr lIns="121898" tIns="121898" rIns="121898" bIns="121898">
            <a:noAutofit/>
          </a:bodyPr>
          <a:lstStyle/>
          <a:p>
            <a:pPr lvl="0"/>
            <a:r>
              <a:rPr lang="en-US" sz="2000"/>
              <a:t>Mercury is the closest planet to the Sun</a:t>
            </a:r>
          </a:p>
        </p:txBody>
      </p:sp>
      <p:sp>
        <p:nvSpPr>
          <p:cNvPr id="5" name="Google Shape;2075;p63">
            <a:extLst>
              <a:ext uri="{FF2B5EF4-FFF2-40B4-BE49-F238E27FC236}">
                <a16:creationId xmlns:a16="http://schemas.microsoft.com/office/drawing/2014/main" id="{7D223985-C98F-410E-A152-6FB13B37B5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82763" y="1680402"/>
            <a:ext cx="2835270" cy="363538"/>
          </a:xfrm>
        </p:spPr>
        <p:txBody>
          <a:bodyPr lIns="121898" tIns="121898" rIns="121898" bIns="121898">
            <a:noAutofit/>
          </a:bodyPr>
          <a:lstStyle/>
          <a:p>
            <a:pPr lvl="0"/>
            <a:r>
              <a:rPr lang="en-US" sz="2000"/>
              <a:t>Analysis</a:t>
            </a:r>
          </a:p>
        </p:txBody>
      </p:sp>
      <p:sp>
        <p:nvSpPr>
          <p:cNvPr id="6" name="Google Shape;2076;p63">
            <a:extLst>
              <a:ext uri="{FF2B5EF4-FFF2-40B4-BE49-F238E27FC236}">
                <a16:creationId xmlns:a16="http://schemas.microsoft.com/office/drawing/2014/main" id="{CAB55395-EFC3-4199-A74C-6E2647193EA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78281" y="3720657"/>
            <a:ext cx="2835270" cy="644523"/>
          </a:xfrm>
        </p:spPr>
        <p:txBody>
          <a:bodyPr lIns="121898" tIns="121898" rIns="121898" bIns="121898">
            <a:noAutofit/>
          </a:bodyPr>
          <a:lstStyle/>
          <a:p>
            <a:pPr lvl="0"/>
            <a:r>
              <a:rPr lang="en-US" sz="2000"/>
              <a:t>Neptune is the farthest planet from the Sun</a:t>
            </a:r>
          </a:p>
        </p:txBody>
      </p:sp>
      <p:sp>
        <p:nvSpPr>
          <p:cNvPr id="7" name="Google Shape;2077;p63">
            <a:extLst>
              <a:ext uri="{FF2B5EF4-FFF2-40B4-BE49-F238E27FC236}">
                <a16:creationId xmlns:a16="http://schemas.microsoft.com/office/drawing/2014/main" id="{0A3CE6BD-25F4-47F4-A877-28F565CA6C3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78281" y="3282513"/>
            <a:ext cx="2835270" cy="363538"/>
          </a:xfrm>
        </p:spPr>
        <p:txBody>
          <a:bodyPr lIns="121898" tIns="121898" rIns="121898" bIns="121898">
            <a:noAutofit/>
          </a:bodyPr>
          <a:lstStyle/>
          <a:p>
            <a:pPr lvl="0"/>
            <a:r>
              <a:rPr lang="en-US" sz="2000"/>
              <a:t>People</a:t>
            </a:r>
          </a:p>
        </p:txBody>
      </p:sp>
      <p:sp>
        <p:nvSpPr>
          <p:cNvPr id="8" name="Google Shape;2078;p63">
            <a:extLst>
              <a:ext uri="{FF2B5EF4-FFF2-40B4-BE49-F238E27FC236}">
                <a16:creationId xmlns:a16="http://schemas.microsoft.com/office/drawing/2014/main" id="{30646AB9-556C-45AD-A570-84DCF5FC227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433428" y="5416548"/>
            <a:ext cx="2835270" cy="644523"/>
          </a:xfrm>
        </p:spPr>
        <p:txBody>
          <a:bodyPr lIns="121898" tIns="121898" rIns="121898" bIns="121898">
            <a:noAutofit/>
          </a:bodyPr>
          <a:lstStyle/>
          <a:p>
            <a:pPr lvl="0"/>
            <a:r>
              <a:rPr lang="en-US" sz="2000"/>
              <a:t>Earth is the third planet from the Sun</a:t>
            </a:r>
          </a:p>
        </p:txBody>
      </p:sp>
      <p:sp>
        <p:nvSpPr>
          <p:cNvPr id="9" name="Google Shape;2079;p63">
            <a:extLst>
              <a:ext uri="{FF2B5EF4-FFF2-40B4-BE49-F238E27FC236}">
                <a16:creationId xmlns:a16="http://schemas.microsoft.com/office/drawing/2014/main" id="{53C1F3E8-D888-4042-9CAD-3E26CD32704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433428" y="4978395"/>
            <a:ext cx="2835270" cy="363538"/>
          </a:xfrm>
        </p:spPr>
        <p:txBody>
          <a:bodyPr lIns="121898" tIns="121898" rIns="121898" bIns="121898">
            <a:noAutofit/>
          </a:bodyPr>
          <a:lstStyle/>
          <a:p>
            <a:pPr lvl="0"/>
            <a:r>
              <a:rPr lang="en-US" sz="2000"/>
              <a:t>Sales plan</a:t>
            </a:r>
          </a:p>
        </p:txBody>
      </p:sp>
      <p:sp>
        <p:nvSpPr>
          <p:cNvPr id="10" name="Google Shape;2082;p63">
            <a:extLst>
              <a:ext uri="{FF2B5EF4-FFF2-40B4-BE49-F238E27FC236}">
                <a16:creationId xmlns:a16="http://schemas.microsoft.com/office/drawing/2014/main" id="{78F90969-7A47-40C0-85D5-CF62E3183788}"/>
              </a:ext>
            </a:extLst>
          </p:cNvPr>
          <p:cNvSpPr/>
          <p:nvPr/>
        </p:nvSpPr>
        <p:spPr>
          <a:xfrm>
            <a:off x="957998" y="3420633"/>
            <a:ext cx="1073194" cy="893396"/>
          </a:xfrm>
          <a:custGeom>
            <a:avLst/>
            <a:gdLst>
              <a:gd name="f0" fmla="val w"/>
              <a:gd name="f1" fmla="val h"/>
              <a:gd name="f2" fmla="val 0"/>
              <a:gd name="f3" fmla="val 16254"/>
              <a:gd name="f4" fmla="val 13526"/>
              <a:gd name="f5" fmla="val 8024"/>
              <a:gd name="f6" fmla="val 7636"/>
              <a:gd name="f7" fmla="val 7252"/>
              <a:gd name="f8" fmla="val 29"/>
              <a:gd name="f9" fmla="val 6868"/>
              <a:gd name="f10" fmla="val 89"/>
              <a:gd name="f11" fmla="val 4822"/>
              <a:gd name="f12" fmla="val 362"/>
              <a:gd name="f13" fmla="val 2434"/>
              <a:gd name="f14" fmla="val 1931"/>
              <a:gd name="f15" fmla="val 1524"/>
              <a:gd name="f16" fmla="val 3841"/>
              <a:gd name="f17" fmla="val 1"/>
              <a:gd name="f18" fmla="val 7093"/>
              <a:gd name="f19" fmla="val 1251"/>
              <a:gd name="f20" fmla="val 12027"/>
              <a:gd name="f21" fmla="val 4935"/>
              <a:gd name="f22" fmla="val 13164"/>
              <a:gd name="f23" fmla="val 5702"/>
              <a:gd name="f24" fmla="val 13405"/>
              <a:gd name="f25" fmla="val 6590"/>
              <a:gd name="f26" fmla="val 13525"/>
              <a:gd name="f27" fmla="val 7520"/>
              <a:gd name="f28" fmla="val 11499"/>
              <a:gd name="f29" fmla="val 11336"/>
              <a:gd name="f30" fmla="val 15646"/>
              <a:gd name="f31" fmla="val 7115"/>
              <a:gd name="f32" fmla="val 15373"/>
              <a:gd name="f33" fmla="val 5296"/>
              <a:gd name="f34" fmla="val 14736"/>
              <a:gd name="f35" fmla="val 3409"/>
              <a:gd name="f36" fmla="val 13440"/>
              <a:gd name="f37" fmla="val 2067"/>
              <a:gd name="f38" fmla="val 12348"/>
              <a:gd name="f39" fmla="val 907"/>
              <a:gd name="f40" fmla="val 10711"/>
              <a:gd name="f41" fmla="val 248"/>
              <a:gd name="f42" fmla="val 9074"/>
              <a:gd name="f43" fmla="val 66"/>
              <a:gd name="f44" fmla="val 8720"/>
              <a:gd name="f45" fmla="val 23"/>
              <a:gd name="f46" fmla="val 8370"/>
              <a:gd name="f47" fmla="*/ f0 1 16254"/>
              <a:gd name="f48" fmla="*/ f1 1 13526"/>
              <a:gd name="f49" fmla="val f2"/>
              <a:gd name="f50" fmla="val f3"/>
              <a:gd name="f51" fmla="val f4"/>
              <a:gd name="f52" fmla="+- f51 0 f49"/>
              <a:gd name="f53" fmla="+- f50 0 f49"/>
              <a:gd name="f54" fmla="*/ f53 1 16254"/>
              <a:gd name="f55" fmla="*/ f52 1 13526"/>
              <a:gd name="f56" fmla="*/ f49 1 f54"/>
              <a:gd name="f57" fmla="*/ f50 1 f54"/>
              <a:gd name="f58" fmla="*/ f49 1 f55"/>
              <a:gd name="f59" fmla="*/ f51 1 f55"/>
              <a:gd name="f60" fmla="*/ f56 f47 1"/>
              <a:gd name="f61" fmla="*/ f57 f47 1"/>
              <a:gd name="f62" fmla="*/ f59 f48 1"/>
              <a:gd name="f63" fmla="*/ f58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6254" h="13526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6"/>
                </a:cubicBezTo>
                <a:cubicBezTo>
                  <a:pt x="f28" y="f26"/>
                  <a:pt x="f3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2"/>
                  <a:pt x="f5" y="f2"/>
                </a:cubicBezTo>
                <a:close/>
              </a:path>
            </a:pathLst>
          </a:custGeom>
          <a:solidFill>
            <a:srgbClr val="44546A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Google Shape;2083;p63">
            <a:extLst>
              <a:ext uri="{FF2B5EF4-FFF2-40B4-BE49-F238E27FC236}">
                <a16:creationId xmlns:a16="http://schemas.microsoft.com/office/drawing/2014/main" id="{4FDAB4DA-7CDB-4D9E-9D06-C50B1D84C364}"/>
              </a:ext>
            </a:extLst>
          </p:cNvPr>
          <p:cNvSpPr/>
          <p:nvPr/>
        </p:nvSpPr>
        <p:spPr>
          <a:xfrm>
            <a:off x="957998" y="5011158"/>
            <a:ext cx="1073194" cy="893396"/>
          </a:xfrm>
          <a:custGeom>
            <a:avLst/>
            <a:gdLst>
              <a:gd name="f0" fmla="val w"/>
              <a:gd name="f1" fmla="val h"/>
              <a:gd name="f2" fmla="val 0"/>
              <a:gd name="f3" fmla="val 16254"/>
              <a:gd name="f4" fmla="val 13526"/>
              <a:gd name="f5" fmla="val 8024"/>
              <a:gd name="f6" fmla="val 7636"/>
              <a:gd name="f7" fmla="val 7252"/>
              <a:gd name="f8" fmla="val 29"/>
              <a:gd name="f9" fmla="val 6868"/>
              <a:gd name="f10" fmla="val 89"/>
              <a:gd name="f11" fmla="val 4822"/>
              <a:gd name="f12" fmla="val 362"/>
              <a:gd name="f13" fmla="val 2434"/>
              <a:gd name="f14" fmla="val 1931"/>
              <a:gd name="f15" fmla="val 1524"/>
              <a:gd name="f16" fmla="val 3841"/>
              <a:gd name="f17" fmla="val 1"/>
              <a:gd name="f18" fmla="val 7093"/>
              <a:gd name="f19" fmla="val 1251"/>
              <a:gd name="f20" fmla="val 12027"/>
              <a:gd name="f21" fmla="val 4935"/>
              <a:gd name="f22" fmla="val 13164"/>
              <a:gd name="f23" fmla="val 5702"/>
              <a:gd name="f24" fmla="val 13405"/>
              <a:gd name="f25" fmla="val 6590"/>
              <a:gd name="f26" fmla="val 13525"/>
              <a:gd name="f27" fmla="val 7520"/>
              <a:gd name="f28" fmla="val 11499"/>
              <a:gd name="f29" fmla="val 11336"/>
              <a:gd name="f30" fmla="val 15646"/>
              <a:gd name="f31" fmla="val 7115"/>
              <a:gd name="f32" fmla="val 15373"/>
              <a:gd name="f33" fmla="val 5296"/>
              <a:gd name="f34" fmla="val 14736"/>
              <a:gd name="f35" fmla="val 3409"/>
              <a:gd name="f36" fmla="val 13440"/>
              <a:gd name="f37" fmla="val 2067"/>
              <a:gd name="f38" fmla="val 12348"/>
              <a:gd name="f39" fmla="val 907"/>
              <a:gd name="f40" fmla="val 10711"/>
              <a:gd name="f41" fmla="val 248"/>
              <a:gd name="f42" fmla="val 9074"/>
              <a:gd name="f43" fmla="val 66"/>
              <a:gd name="f44" fmla="val 8720"/>
              <a:gd name="f45" fmla="val 23"/>
              <a:gd name="f46" fmla="val 8370"/>
              <a:gd name="f47" fmla="*/ f0 1 16254"/>
              <a:gd name="f48" fmla="*/ f1 1 13526"/>
              <a:gd name="f49" fmla="val f2"/>
              <a:gd name="f50" fmla="val f3"/>
              <a:gd name="f51" fmla="val f4"/>
              <a:gd name="f52" fmla="+- f51 0 f49"/>
              <a:gd name="f53" fmla="+- f50 0 f49"/>
              <a:gd name="f54" fmla="*/ f53 1 16254"/>
              <a:gd name="f55" fmla="*/ f52 1 13526"/>
              <a:gd name="f56" fmla="*/ f49 1 f54"/>
              <a:gd name="f57" fmla="*/ f50 1 f54"/>
              <a:gd name="f58" fmla="*/ f49 1 f55"/>
              <a:gd name="f59" fmla="*/ f51 1 f55"/>
              <a:gd name="f60" fmla="*/ f56 f47 1"/>
              <a:gd name="f61" fmla="*/ f57 f47 1"/>
              <a:gd name="f62" fmla="*/ f59 f48 1"/>
              <a:gd name="f63" fmla="*/ f58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6254" h="13526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6"/>
                </a:cubicBezTo>
                <a:cubicBezTo>
                  <a:pt x="f28" y="f26"/>
                  <a:pt x="f3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2"/>
                  <a:pt x="f5" y="f2"/>
                </a:cubicBezTo>
                <a:close/>
              </a:path>
            </a:pathLst>
          </a:custGeom>
          <a:solidFill>
            <a:srgbClr val="70AD47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8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  <p:sp>
        <p:nvSpPr>
          <p:cNvPr id="12" name="Google Shape;2087;p63">
            <a:extLst>
              <a:ext uri="{FF2B5EF4-FFF2-40B4-BE49-F238E27FC236}">
                <a16:creationId xmlns:a16="http://schemas.microsoft.com/office/drawing/2014/main" id="{CD71E3DA-A1F7-4E47-9EE3-968572598D2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24389" y="1975771"/>
            <a:ext cx="706438" cy="747714"/>
          </a:xfrm>
        </p:spPr>
        <p:txBody>
          <a:bodyPr lIns="121898" tIns="121898" rIns="121898" bIns="121898"/>
          <a:lstStyle/>
          <a:p>
            <a:pPr lvl="0"/>
            <a:r>
              <a:rPr lang="en-US" sz="3600">
                <a:solidFill>
                  <a:srgbClr val="FFFFFF"/>
                </a:solidFill>
                <a:latin typeface="Ninja Naruto" pitchFamily="2"/>
              </a:rPr>
              <a:t>1</a:t>
            </a:r>
          </a:p>
        </p:txBody>
      </p:sp>
      <p:sp>
        <p:nvSpPr>
          <p:cNvPr id="13" name="Google Shape;2088;p63">
            <a:extLst>
              <a:ext uri="{FF2B5EF4-FFF2-40B4-BE49-F238E27FC236}">
                <a16:creationId xmlns:a16="http://schemas.microsoft.com/office/drawing/2014/main" id="{CBB08C3A-32C8-4D1C-9702-2C2C64F271A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24389" y="3566452"/>
            <a:ext cx="706438" cy="747714"/>
          </a:xfrm>
        </p:spPr>
        <p:txBody>
          <a:bodyPr lIns="121898" tIns="121898" rIns="121898" bIns="121898"/>
          <a:lstStyle/>
          <a:p>
            <a:pPr lvl="0"/>
            <a:r>
              <a:rPr lang="en-US" sz="3600">
                <a:solidFill>
                  <a:srgbClr val="FFFFFF"/>
                </a:solidFill>
                <a:latin typeface="Ninja Naruto" pitchFamily="2"/>
              </a:rPr>
              <a:t>2</a:t>
            </a:r>
          </a:p>
        </p:txBody>
      </p:sp>
      <p:sp>
        <p:nvSpPr>
          <p:cNvPr id="14" name="Google Shape;2089;p63">
            <a:extLst>
              <a:ext uri="{FF2B5EF4-FFF2-40B4-BE49-F238E27FC236}">
                <a16:creationId xmlns:a16="http://schemas.microsoft.com/office/drawing/2014/main" id="{A4BAA875-1014-47AB-B33B-B4733E2EC8E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24389" y="5157124"/>
            <a:ext cx="706438" cy="746122"/>
          </a:xfrm>
        </p:spPr>
        <p:txBody>
          <a:bodyPr lIns="121898" tIns="121898" rIns="121898" bIns="121898"/>
          <a:lstStyle/>
          <a:p>
            <a:pPr lvl="0"/>
            <a:r>
              <a:rPr lang="en-US" sz="3600">
                <a:solidFill>
                  <a:srgbClr val="FFFFFF"/>
                </a:solidFill>
                <a:latin typeface="Ninja Naruto" pitchFamily="2"/>
              </a:rPr>
              <a:t>3</a:t>
            </a:r>
          </a:p>
        </p:txBody>
      </p:sp>
      <p:pic>
        <p:nvPicPr>
          <p:cNvPr id="15" name="Imagen 3">
            <a:extLst>
              <a:ext uri="{FF2B5EF4-FFF2-40B4-BE49-F238E27FC236}">
                <a16:creationId xmlns:a16="http://schemas.microsoft.com/office/drawing/2014/main" id="{11FF93B5-E4C5-41F2-B492-5C53E61CF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890" y="1153442"/>
            <a:ext cx="7432106" cy="570455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01;p67">
            <a:extLst>
              <a:ext uri="{FF2B5EF4-FFF2-40B4-BE49-F238E27FC236}">
                <a16:creationId xmlns:a16="http://schemas.microsoft.com/office/drawing/2014/main" id="{54138613-77E0-47CA-9AF5-6BEBC3E22EE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4478" y="2519345"/>
            <a:ext cx="2527602" cy="1034396"/>
          </a:xfrm>
        </p:spPr>
        <p:txBody>
          <a:bodyPr lIns="121898" tIns="121898" rIns="121898" bIns="121898" anchor="ctr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133"/>
              <a:t>Venus has a beautiful name, but also high temperatures</a:t>
            </a:r>
          </a:p>
        </p:txBody>
      </p:sp>
      <p:sp>
        <p:nvSpPr>
          <p:cNvPr id="3" name="Google Shape;2202;p67">
            <a:extLst>
              <a:ext uri="{FF2B5EF4-FFF2-40B4-BE49-F238E27FC236}">
                <a16:creationId xmlns:a16="http://schemas.microsoft.com/office/drawing/2014/main" id="{7524183C-9965-47D8-98FE-AEA025D1F3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7916" y="822621"/>
            <a:ext cx="10275999" cy="480800"/>
          </a:xfrm>
        </p:spPr>
        <p:txBody>
          <a:bodyPr lIns="121898" tIns="121898" rIns="121898" bIns="121898"/>
          <a:lstStyle/>
          <a:p>
            <a:pPr marL="609584" lvl="0"/>
            <a:r>
              <a:rPr lang="en-US">
                <a:solidFill>
                  <a:srgbClr val="ED8B70"/>
                </a:solidFill>
                <a:latin typeface="Ninja Naruto" pitchFamily="2"/>
              </a:rPr>
              <a:t>Main competitors</a:t>
            </a:r>
          </a:p>
        </p:txBody>
      </p:sp>
      <p:sp>
        <p:nvSpPr>
          <p:cNvPr id="4" name="Google Shape;2203;p67">
            <a:extLst>
              <a:ext uri="{FF2B5EF4-FFF2-40B4-BE49-F238E27FC236}">
                <a16:creationId xmlns:a16="http://schemas.microsoft.com/office/drawing/2014/main" id="{0B499F3A-F83F-4BD4-97CC-464D7152DA7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414284" y="4360133"/>
            <a:ext cx="2527602" cy="391600"/>
          </a:xfrm>
        </p:spPr>
        <p:txBody>
          <a:bodyPr lIns="121898" tIns="121898" rIns="121898" bIns="121898" anchor="ctr">
            <a:noAutofit/>
          </a:bodyPr>
          <a:lstStyle/>
          <a:p>
            <a:pPr marL="0" lvl="0" indent="0" algn="r">
              <a:spcBef>
                <a:spcPct val="0"/>
              </a:spcBef>
              <a:buNone/>
            </a:pPr>
            <a:r>
              <a:rPr lang="en-US" sz="3200">
                <a:latin typeface="Rakkas"/>
                <a:cs typeface="Rakkas"/>
              </a:rPr>
              <a:t>Saturn</a:t>
            </a:r>
          </a:p>
        </p:txBody>
      </p:sp>
      <p:sp>
        <p:nvSpPr>
          <p:cNvPr id="5" name="Google Shape;2204;p67">
            <a:extLst>
              <a:ext uri="{FF2B5EF4-FFF2-40B4-BE49-F238E27FC236}">
                <a16:creationId xmlns:a16="http://schemas.microsoft.com/office/drawing/2014/main" id="{1E198193-081B-4DDB-AD26-D75E2CDF831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4506" y="2047679"/>
            <a:ext cx="2527602" cy="391600"/>
          </a:xfrm>
        </p:spPr>
        <p:txBody>
          <a:bodyPr lIns="121898" tIns="121898" rIns="121898" bIns="121898" anchor="ctr">
            <a:noAutofit/>
          </a:bodyPr>
          <a:lstStyle/>
          <a:p>
            <a:pPr marL="0" lvl="0" indent="0" algn="r">
              <a:spcBef>
                <a:spcPct val="0"/>
              </a:spcBef>
              <a:buNone/>
            </a:pPr>
            <a:r>
              <a:rPr lang="en-US" sz="3200">
                <a:latin typeface="Rakkas"/>
                <a:cs typeface="Rakkas"/>
              </a:rPr>
              <a:t>Venus</a:t>
            </a:r>
          </a:p>
        </p:txBody>
      </p:sp>
      <p:sp>
        <p:nvSpPr>
          <p:cNvPr id="6" name="Google Shape;2205;p67">
            <a:extLst>
              <a:ext uri="{FF2B5EF4-FFF2-40B4-BE49-F238E27FC236}">
                <a16:creationId xmlns:a16="http://schemas.microsoft.com/office/drawing/2014/main" id="{DCF1BBB3-665B-470F-A832-5FD9C254E6B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706313" y="2045366"/>
            <a:ext cx="2527602" cy="391600"/>
          </a:xfrm>
        </p:spPr>
        <p:txBody>
          <a:bodyPr lIns="121898" tIns="121898" rIns="121898" bIns="121898" anchor="ctr">
            <a:noAutofit/>
          </a:bodyPr>
          <a:lstStyle/>
          <a:p>
            <a:pPr marL="0" lvl="0" indent="0">
              <a:spcBef>
                <a:spcPct val="0"/>
              </a:spcBef>
              <a:buNone/>
            </a:pPr>
            <a:r>
              <a:rPr lang="en-US" sz="3200">
                <a:latin typeface="Rakkas"/>
                <a:cs typeface="Rakkas"/>
              </a:rPr>
              <a:t>Mercury</a:t>
            </a:r>
          </a:p>
        </p:txBody>
      </p:sp>
      <p:sp>
        <p:nvSpPr>
          <p:cNvPr id="7" name="Google Shape;2206;p67">
            <a:extLst>
              <a:ext uri="{FF2B5EF4-FFF2-40B4-BE49-F238E27FC236}">
                <a16:creationId xmlns:a16="http://schemas.microsoft.com/office/drawing/2014/main" id="{577B71DF-C655-49A8-AC59-4ED50AC5F35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250018" y="4360133"/>
            <a:ext cx="2527602" cy="391600"/>
          </a:xfrm>
        </p:spPr>
        <p:txBody>
          <a:bodyPr lIns="121898" tIns="121898" rIns="121898" bIns="121898" anchor="ctr">
            <a:noAutofit/>
          </a:bodyPr>
          <a:lstStyle/>
          <a:p>
            <a:pPr marL="0" lvl="0" indent="0">
              <a:spcBef>
                <a:spcPct val="0"/>
              </a:spcBef>
              <a:buNone/>
            </a:pPr>
            <a:r>
              <a:rPr lang="en-US" sz="3200">
                <a:latin typeface="Rakkas"/>
                <a:cs typeface="Rakkas"/>
              </a:rPr>
              <a:t>Jupiter</a:t>
            </a:r>
          </a:p>
        </p:txBody>
      </p:sp>
      <p:sp>
        <p:nvSpPr>
          <p:cNvPr id="8" name="Google Shape;2207;p67">
            <a:extLst>
              <a:ext uri="{FF2B5EF4-FFF2-40B4-BE49-F238E27FC236}">
                <a16:creationId xmlns:a16="http://schemas.microsoft.com/office/drawing/2014/main" id="{2086550B-B766-45D3-9B7E-D5779A93E1C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414384" y="4838136"/>
            <a:ext cx="2527602" cy="1034396"/>
          </a:xfrm>
        </p:spPr>
        <p:txBody>
          <a:bodyPr lIns="121898" tIns="121898" rIns="121898" bIns="121898" anchor="ctr">
            <a:noAutofit/>
          </a:bodyPr>
          <a:lstStyle/>
          <a:p>
            <a:pPr marL="0" marR="48783" lvl="0" indent="0"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133"/>
              <a:t>Saturn is a gas giant made of hydrogen and helium and rings</a:t>
            </a:r>
          </a:p>
        </p:txBody>
      </p:sp>
      <p:sp>
        <p:nvSpPr>
          <p:cNvPr id="9" name="Google Shape;2208;p67">
            <a:extLst>
              <a:ext uri="{FF2B5EF4-FFF2-40B4-BE49-F238E27FC236}">
                <a16:creationId xmlns:a16="http://schemas.microsoft.com/office/drawing/2014/main" id="{EF8650E8-7D86-4A04-A19A-827BFA3E4D8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706340" y="2517041"/>
            <a:ext cx="2527602" cy="1034396"/>
          </a:xfrm>
        </p:spPr>
        <p:txBody>
          <a:bodyPr lIns="121898" tIns="121898" rIns="121898" bIns="121898" anchor="ctr">
            <a:noAutofit/>
          </a:bodyPr>
          <a:lstStyle/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133"/>
              <a:t>Mercury is the closest planet to the Sun and the smallest one</a:t>
            </a:r>
          </a:p>
        </p:txBody>
      </p:sp>
      <p:sp>
        <p:nvSpPr>
          <p:cNvPr id="10" name="Google Shape;2209;p67">
            <a:extLst>
              <a:ext uri="{FF2B5EF4-FFF2-40B4-BE49-F238E27FC236}">
                <a16:creationId xmlns:a16="http://schemas.microsoft.com/office/drawing/2014/main" id="{D5B2580E-D1CB-4EC4-941B-F7529FB1233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250119" y="4838136"/>
            <a:ext cx="2527602" cy="1034396"/>
          </a:xfrm>
        </p:spPr>
        <p:txBody>
          <a:bodyPr lIns="121898" tIns="121898" rIns="121898" bIns="121898" anchor="ctr">
            <a:noAutofit/>
          </a:bodyPr>
          <a:lstStyle/>
          <a:p>
            <a:pPr marL="0" marR="17401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133"/>
              <a:t>Jupiter is a gas giant and the biggest planet in the System</a:t>
            </a:r>
          </a:p>
        </p:txBody>
      </p:sp>
      <p:pic>
        <p:nvPicPr>
          <p:cNvPr id="11" name="Imagen 1">
            <a:extLst>
              <a:ext uri="{FF2B5EF4-FFF2-40B4-BE49-F238E27FC236}">
                <a16:creationId xmlns:a16="http://schemas.microsoft.com/office/drawing/2014/main" id="{0B159B18-E9B2-4351-B0F9-D8A86885D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790" y="3029809"/>
            <a:ext cx="3768260" cy="382819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Imagen 278">
            <a:extLst>
              <a:ext uri="{FF2B5EF4-FFF2-40B4-BE49-F238E27FC236}">
                <a16:creationId xmlns:a16="http://schemas.microsoft.com/office/drawing/2014/main" id="{E7584888-26A2-457F-8E76-6C8B6C902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6" cy="59908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>
            <a:extLst>
              <a:ext uri="{FF2B5EF4-FFF2-40B4-BE49-F238E27FC236}">
                <a16:creationId xmlns:a16="http://schemas.microsoft.com/office/drawing/2014/main" id="{E0293D89-ED0E-4D39-A5A2-0EBCE163E5C1}"/>
              </a:ext>
            </a:extLst>
          </p:cNvPr>
          <p:cNvSpPr/>
          <p:nvPr/>
        </p:nvSpPr>
        <p:spPr>
          <a:xfrm>
            <a:off x="0" y="5610063"/>
            <a:ext cx="12191996" cy="1247936"/>
          </a:xfrm>
          <a:prstGeom prst="rect">
            <a:avLst/>
          </a:pr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</a:endParaRPr>
          </a:p>
        </p:txBody>
      </p:sp>
      <p:sp>
        <p:nvSpPr>
          <p:cNvPr id="3" name="Google Shape;2477;p68">
            <a:extLst>
              <a:ext uri="{FF2B5EF4-FFF2-40B4-BE49-F238E27FC236}">
                <a16:creationId xmlns:a16="http://schemas.microsoft.com/office/drawing/2014/main" id="{EAFDAFD9-9CA3-43CA-A58D-68453A9DADFA}"/>
              </a:ext>
            </a:extLst>
          </p:cNvPr>
          <p:cNvSpPr/>
          <p:nvPr/>
        </p:nvSpPr>
        <p:spPr>
          <a:xfrm>
            <a:off x="941530" y="1247269"/>
            <a:ext cx="10402580" cy="3291346"/>
          </a:xfrm>
          <a:custGeom>
            <a:avLst/>
            <a:gdLst>
              <a:gd name="f0" fmla="val w"/>
              <a:gd name="f1" fmla="val h"/>
              <a:gd name="f2" fmla="val 0"/>
              <a:gd name="f3" fmla="val 27087"/>
              <a:gd name="f4" fmla="val 23518"/>
              <a:gd name="f5" fmla="val 27086"/>
              <a:gd name="f6" fmla="val 1"/>
              <a:gd name="f7" fmla="val 1736"/>
              <a:gd name="f8" fmla="val 27053"/>
              <a:gd name="f9" fmla="val 4538"/>
              <a:gd name="f10" fmla="val 26953"/>
              <a:gd name="f11" fmla="val 7373"/>
              <a:gd name="f12" fmla="val 26919"/>
              <a:gd name="f13" fmla="val 10208"/>
              <a:gd name="f14" fmla="val 26886"/>
              <a:gd name="f15" fmla="val 12510"/>
              <a:gd name="f16" fmla="val 14778"/>
              <a:gd name="f17" fmla="val 17080"/>
              <a:gd name="f18" fmla="val 18714"/>
              <a:gd name="f19" fmla="val 27019"/>
              <a:gd name="f20" fmla="val 20349"/>
              <a:gd name="f21" fmla="val 22017"/>
              <a:gd name="f22" fmla="val 22317"/>
              <a:gd name="f23" fmla="val 22651"/>
              <a:gd name="f24" fmla="val 22984"/>
              <a:gd name="f25" fmla="val 25118"/>
              <a:gd name="f26" fmla="val 18780"/>
              <a:gd name="f27" fmla="val 23084"/>
              <a:gd name="f28" fmla="val 16745"/>
              <a:gd name="f29" fmla="val 23118"/>
              <a:gd name="f30" fmla="val 14711"/>
              <a:gd name="f31" fmla="val 23151"/>
              <a:gd name="f32" fmla="val 12676"/>
              <a:gd name="f33" fmla="val 23184"/>
              <a:gd name="f34" fmla="val 10207"/>
              <a:gd name="f35" fmla="val 23251"/>
              <a:gd name="f36" fmla="val 7772"/>
              <a:gd name="f37" fmla="val 23318"/>
              <a:gd name="f38" fmla="val 5304"/>
              <a:gd name="f39" fmla="val 23384"/>
              <a:gd name="f40" fmla="val 400"/>
              <a:gd name="f41" fmla="val 300"/>
              <a:gd name="f42" fmla="val 21683"/>
              <a:gd name="f43" fmla="val 100"/>
              <a:gd name="f44" fmla="val 19982"/>
              <a:gd name="f45" fmla="val 67"/>
              <a:gd name="f46" fmla="val 18281"/>
              <a:gd name="f47" fmla="val 15979"/>
              <a:gd name="f48" fmla="val 34"/>
              <a:gd name="f49" fmla="val 13644"/>
              <a:gd name="f50" fmla="val 11309"/>
              <a:gd name="f51" fmla="val 8674"/>
              <a:gd name="f52" fmla="val 6039"/>
              <a:gd name="f53" fmla="val 134"/>
              <a:gd name="f54" fmla="val 3403"/>
              <a:gd name="f55" fmla="val 2403"/>
              <a:gd name="f56" fmla="val 234"/>
              <a:gd name="f57" fmla="val 1402"/>
              <a:gd name="f58" fmla="val 301"/>
              <a:gd name="f59" fmla="val 1468"/>
              <a:gd name="f60" fmla="val 2369"/>
              <a:gd name="f61" fmla="val 4170"/>
              <a:gd name="f62" fmla="val 5938"/>
              <a:gd name="f63" fmla="val 335"/>
              <a:gd name="f64" fmla="val 7739"/>
              <a:gd name="f65" fmla="val 10007"/>
              <a:gd name="f66" fmla="val 12242"/>
              <a:gd name="f67" fmla="val 14511"/>
              <a:gd name="f68" fmla="val 68"/>
              <a:gd name="f69" fmla="val 15711"/>
              <a:gd name="f70" fmla="val 16912"/>
              <a:gd name="f71" fmla="val 18113"/>
              <a:gd name="f72" fmla="val 19147"/>
              <a:gd name="f73" fmla="val 20181"/>
              <a:gd name="f74" fmla="val 21182"/>
              <a:gd name="f75" fmla="val 23083"/>
              <a:gd name="f76" fmla="val 25051"/>
              <a:gd name="f77" fmla="*/ f0 1 27087"/>
              <a:gd name="f78" fmla="*/ f1 1 23518"/>
              <a:gd name="f79" fmla="val f2"/>
              <a:gd name="f80" fmla="val f3"/>
              <a:gd name="f81" fmla="val f4"/>
              <a:gd name="f82" fmla="+- f81 0 f79"/>
              <a:gd name="f83" fmla="+- f80 0 f79"/>
              <a:gd name="f84" fmla="*/ f83 1 27087"/>
              <a:gd name="f85" fmla="*/ f82 1 23518"/>
              <a:gd name="f86" fmla="*/ f79 1 f84"/>
              <a:gd name="f87" fmla="*/ f80 1 f84"/>
              <a:gd name="f88" fmla="*/ f79 1 f85"/>
              <a:gd name="f89" fmla="*/ f81 1 f85"/>
              <a:gd name="f90" fmla="*/ f86 f77 1"/>
              <a:gd name="f91" fmla="*/ f87 f77 1"/>
              <a:gd name="f92" fmla="*/ f89 f78 1"/>
              <a:gd name="f93" fmla="*/ f88 f7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0" t="f93" r="f91" b="f92"/>
            <a:pathLst>
              <a:path w="27087" h="23518">
                <a:moveTo>
                  <a:pt x="f5" y="f6"/>
                </a:moveTo>
                <a:lnTo>
                  <a:pt x="f5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4" y="f16"/>
                  <a:pt x="f12" y="f17"/>
                </a:cubicBezTo>
                <a:cubicBezTo>
                  <a:pt x="f12" y="f18"/>
                  <a:pt x="f19" y="f20"/>
                  <a:pt x="f8" y="f21"/>
                </a:cubicBezTo>
                <a:cubicBezTo>
                  <a:pt x="f19" y="f22"/>
                  <a:pt x="f19" y="f23"/>
                  <a:pt x="f10" y="f24"/>
                </a:cubicBezTo>
                <a:lnTo>
                  <a:pt x="f25" y="f24"/>
                </a:ln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lnTo>
                  <a:pt x="f40" y="f4"/>
                </a:lnTo>
                <a:cubicBezTo>
                  <a:pt x="f41" y="f42"/>
                  <a:pt x="f43" y="f44"/>
                  <a:pt x="f45" y="f46"/>
                </a:cubicBezTo>
                <a:cubicBezTo>
                  <a:pt x="f2" y="f47"/>
                  <a:pt x="f48" y="f49"/>
                  <a:pt x="f45" y="f50"/>
                </a:cubicBezTo>
                <a:cubicBezTo>
                  <a:pt x="f45" y="f51"/>
                  <a:pt x="f43" y="f52"/>
                  <a:pt x="f53" y="f54"/>
                </a:cubicBezTo>
                <a:cubicBezTo>
                  <a:pt x="f53" y="f55"/>
                  <a:pt x="f56" y="f57"/>
                  <a:pt x="f41" y="f58"/>
                </a:cubicBezTo>
                <a:lnTo>
                  <a:pt x="f59" y="f58"/>
                </a:lnTo>
                <a:lnTo>
                  <a:pt x="f60" y="f58"/>
                </a:lnTo>
                <a:cubicBezTo>
                  <a:pt x="f61" y="f58"/>
                  <a:pt x="f62" y="f63"/>
                  <a:pt x="f64" y="f58"/>
                </a:cubicBezTo>
                <a:cubicBezTo>
                  <a:pt x="f65" y="f56"/>
                  <a:pt x="f66" y="f53"/>
                  <a:pt x="f67" y="f68"/>
                </a:cubicBezTo>
                <a:cubicBezTo>
                  <a:pt x="f69" y="f48"/>
                  <a:pt x="f70" y="f68"/>
                  <a:pt x="f71" y="f68"/>
                </a:cubicBezTo>
                <a:cubicBezTo>
                  <a:pt x="f72" y="f68"/>
                  <a:pt x="f73" y="f6"/>
                  <a:pt x="f74" y="f6"/>
                </a:cubicBezTo>
                <a:cubicBezTo>
                  <a:pt x="f75" y="f6"/>
                  <a:pt x="f76" y="f6"/>
                  <a:pt x="f5" y="f6"/>
                </a:cubicBezTo>
                <a:close/>
              </a:path>
            </a:pathLst>
          </a:custGeom>
          <a:solidFill>
            <a:srgbClr val="E7E6E6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400" b="0" i="0" u="none" strike="noStrike" kern="1200" cap="none" spc="0" baseline="0">
              <a:solidFill>
                <a:srgbClr val="000000"/>
              </a:solidFill>
              <a:uFillTx/>
              <a:latin typeface="Fira Sans"/>
              <a:ea typeface="Fira Sans"/>
              <a:cs typeface="Fira Sans"/>
            </a:endParaRPr>
          </a:p>
        </p:txBody>
      </p:sp>
      <p:sp>
        <p:nvSpPr>
          <p:cNvPr id="4" name="Google Shape;2478;p68">
            <a:extLst>
              <a:ext uri="{FF2B5EF4-FFF2-40B4-BE49-F238E27FC236}">
                <a16:creationId xmlns:a16="http://schemas.microsoft.com/office/drawing/2014/main" id="{A2FFAD6B-3DF6-4844-BFB2-F8DAE6AF3E0A}"/>
              </a:ext>
            </a:extLst>
          </p:cNvPr>
          <p:cNvSpPr/>
          <p:nvPr/>
        </p:nvSpPr>
        <p:spPr>
          <a:xfrm>
            <a:off x="1848249" y="3273049"/>
            <a:ext cx="8615001" cy="758686"/>
          </a:xfrm>
          <a:custGeom>
            <a:avLst/>
            <a:gdLst>
              <a:gd name="f0" fmla="val w"/>
              <a:gd name="f1" fmla="val h"/>
              <a:gd name="f2" fmla="val 0"/>
              <a:gd name="f3" fmla="val 43999"/>
              <a:gd name="f4" fmla="val 14727"/>
              <a:gd name="f5" fmla="val 36999"/>
              <a:gd name="f6" fmla="val 1"/>
              <a:gd name="f7" fmla="val 36196"/>
              <a:gd name="f8" fmla="val 35359"/>
              <a:gd name="f9" fmla="val 16"/>
              <a:gd name="f10" fmla="val 34625"/>
              <a:gd name="f11" fmla="val 9674"/>
              <a:gd name="f12" fmla="val 8807"/>
              <a:gd name="f13" fmla="val 7939"/>
              <a:gd name="f14" fmla="val 7072"/>
              <a:gd name="f15" fmla="val 49"/>
              <a:gd name="f16" fmla="val 6238"/>
              <a:gd name="f17" fmla="val 5404"/>
              <a:gd name="f18" fmla="val 4570"/>
              <a:gd name="f19" fmla="val 82"/>
              <a:gd name="f20" fmla="val 3770"/>
              <a:gd name="f21" fmla="val 116"/>
              <a:gd name="f22" fmla="val 3036"/>
              <a:gd name="f23" fmla="val 216"/>
              <a:gd name="f24" fmla="val 2402"/>
              <a:gd name="f25" fmla="val 316"/>
              <a:gd name="f26" fmla="val 1802"/>
              <a:gd name="f27" fmla="val 416"/>
              <a:gd name="f28" fmla="val 1301"/>
              <a:gd name="f29" fmla="val 516"/>
              <a:gd name="f30" fmla="val 934"/>
              <a:gd name="f31" fmla="val 649"/>
              <a:gd name="f32" fmla="val 601"/>
              <a:gd name="f33" fmla="val 783"/>
              <a:gd name="f34" fmla="val 916"/>
              <a:gd name="f35" fmla="val 401"/>
              <a:gd name="f36" fmla="val 1083"/>
              <a:gd name="f37" fmla="val 134"/>
              <a:gd name="f38" fmla="val 1283"/>
              <a:gd name="f39" fmla="val 167"/>
              <a:gd name="f40" fmla="val 1517"/>
              <a:gd name="f41" fmla="val 1717"/>
              <a:gd name="f42" fmla="val 2017"/>
              <a:gd name="f43" fmla="val 2317"/>
              <a:gd name="f44" fmla="val 2584"/>
              <a:gd name="f45" fmla="val 100"/>
              <a:gd name="f46" fmla="val 3151"/>
              <a:gd name="f47" fmla="val 3718"/>
              <a:gd name="f48" fmla="val 67"/>
              <a:gd name="f49" fmla="val 4252"/>
              <a:gd name="f50" fmla="val 34"/>
              <a:gd name="f51" fmla="val 5386"/>
              <a:gd name="f52" fmla="val 6487"/>
              <a:gd name="f53" fmla="val 7588"/>
              <a:gd name="f54" fmla="val 8722"/>
              <a:gd name="f55" fmla="val 9823"/>
              <a:gd name="f56" fmla="val 10923"/>
              <a:gd name="f57" fmla="val 11791"/>
              <a:gd name="f58" fmla="val 12625"/>
              <a:gd name="f59" fmla="val 434"/>
              <a:gd name="f60" fmla="val 13492"/>
              <a:gd name="f61" fmla="val 13792"/>
              <a:gd name="f62" fmla="val 868"/>
              <a:gd name="f63" fmla="val 14092"/>
              <a:gd name="f64" fmla="val 2068"/>
              <a:gd name="f65" fmla="val 14326"/>
              <a:gd name="f66" fmla="val 3641"/>
              <a:gd name="f67" fmla="val 14669"/>
              <a:gd name="f68" fmla="val 5875"/>
              <a:gd name="f69" fmla="val 14694"/>
              <a:gd name="f70" fmla="val 8141"/>
              <a:gd name="f71" fmla="val 8519"/>
              <a:gd name="f72" fmla="val 8897"/>
              <a:gd name="f73" fmla="val 14693"/>
              <a:gd name="f74" fmla="val 9274"/>
              <a:gd name="f75" fmla="val 10641"/>
              <a:gd name="f76" fmla="val 14726"/>
              <a:gd name="f77" fmla="val 12009"/>
              <a:gd name="f78" fmla="val 13376"/>
              <a:gd name="f79" fmla="val 16245"/>
              <a:gd name="f80" fmla="val 19114"/>
              <a:gd name="f81" fmla="val 21949"/>
              <a:gd name="f82" fmla="val 36059"/>
              <a:gd name="f83" fmla="val 36369"/>
              <a:gd name="f84" fmla="val 14698"/>
              <a:gd name="f85" fmla="val 36677"/>
              <a:gd name="f86" fmla="val 14701"/>
              <a:gd name="f87" fmla="val 36982"/>
              <a:gd name="f88" fmla="val 38649"/>
              <a:gd name="f89" fmla="val 40228"/>
              <a:gd name="f90" fmla="val 14618"/>
              <a:gd name="f91" fmla="val 41497"/>
              <a:gd name="f92" fmla="val 14393"/>
              <a:gd name="f93" fmla="val 42998"/>
              <a:gd name="f94" fmla="val 14159"/>
              <a:gd name="f95" fmla="val 43365"/>
              <a:gd name="f96" fmla="val 13826"/>
              <a:gd name="f97" fmla="val 43531"/>
              <a:gd name="f98" fmla="val 43998"/>
              <a:gd name="f99" fmla="val 43898"/>
              <a:gd name="f100" fmla="val 43932"/>
              <a:gd name="f101" fmla="val 43865"/>
              <a:gd name="f102" fmla="val 43832"/>
              <a:gd name="f103" fmla="val 2084"/>
              <a:gd name="f104" fmla="val 1817"/>
              <a:gd name="f105" fmla="val 43798"/>
              <a:gd name="f106" fmla="val 1550"/>
              <a:gd name="f107" fmla="val 1317"/>
              <a:gd name="f108" fmla="val 43565"/>
              <a:gd name="f109" fmla="val 43465"/>
              <a:gd name="f110" fmla="val 549"/>
              <a:gd name="f111" fmla="val 41330"/>
              <a:gd name="f112" fmla="val 38228"/>
              <a:gd name="f113" fmla="val 38161"/>
              <a:gd name="f114" fmla="val 37794"/>
              <a:gd name="f115" fmla="val 5"/>
              <a:gd name="f116" fmla="val 37401"/>
              <a:gd name="f117" fmla="*/ f0 1 43999"/>
              <a:gd name="f118" fmla="*/ f1 1 14727"/>
              <a:gd name="f119" fmla="val f2"/>
              <a:gd name="f120" fmla="val f3"/>
              <a:gd name="f121" fmla="val f4"/>
              <a:gd name="f122" fmla="+- f121 0 f119"/>
              <a:gd name="f123" fmla="+- f120 0 f119"/>
              <a:gd name="f124" fmla="*/ f123 1 43999"/>
              <a:gd name="f125" fmla="*/ f122 1 14727"/>
              <a:gd name="f126" fmla="*/ f119 1 f124"/>
              <a:gd name="f127" fmla="*/ f120 1 f124"/>
              <a:gd name="f128" fmla="*/ f119 1 f125"/>
              <a:gd name="f129" fmla="*/ f121 1 f125"/>
              <a:gd name="f130" fmla="*/ f126 f117 1"/>
              <a:gd name="f131" fmla="*/ f127 f117 1"/>
              <a:gd name="f132" fmla="*/ f129 f118 1"/>
              <a:gd name="f133" fmla="*/ f128 f1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0" t="f133" r="f131" b="f132"/>
            <a:pathLst>
              <a:path w="43999" h="14727">
                <a:moveTo>
                  <a:pt x="f5" y="f6"/>
                </a:moveTo>
                <a:cubicBezTo>
                  <a:pt x="f7" y="f6"/>
                  <a:pt x="f8" y="f9"/>
                  <a:pt x="f10" y="f9"/>
                </a:cubicBezTo>
                <a:lnTo>
                  <a:pt x="f11" y="f9"/>
                </a:lnTo>
                <a:cubicBezTo>
                  <a:pt x="f12" y="f9"/>
                  <a:pt x="f13" y="f9"/>
                  <a:pt x="f14" y="f15"/>
                </a:cubicBezTo>
                <a:cubicBezTo>
                  <a:pt x="f16" y="f15"/>
                  <a:pt x="f17" y="f15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2" y="f34"/>
                  <a:pt x="f35" y="f36"/>
                </a:cubicBezTo>
                <a:cubicBezTo>
                  <a:pt x="f37" y="f38"/>
                  <a:pt x="f39" y="f40"/>
                  <a:pt x="f37" y="f41"/>
                </a:cubicBezTo>
                <a:cubicBezTo>
                  <a:pt x="f37" y="f42"/>
                  <a:pt x="f37" y="f43"/>
                  <a:pt x="f37" y="f44"/>
                </a:cubicBezTo>
                <a:cubicBezTo>
                  <a:pt x="f45" y="f46"/>
                  <a:pt x="f45" y="f47"/>
                  <a:pt x="f48" y="f49"/>
                </a:cubicBezTo>
                <a:cubicBezTo>
                  <a:pt x="f50" y="f51"/>
                  <a:pt x="f50" y="f52"/>
                  <a:pt x="f50" y="f53"/>
                </a:cubicBezTo>
                <a:cubicBezTo>
                  <a:pt x="f50" y="f54"/>
                  <a:pt x="f50" y="f55"/>
                  <a:pt x="f50" y="f56"/>
                </a:cubicBezTo>
                <a:cubicBezTo>
                  <a:pt x="f48" y="f57"/>
                  <a:pt x="f2" y="f58"/>
                  <a:pt x="f59" y="f60"/>
                </a:cubicBezTo>
                <a:cubicBezTo>
                  <a:pt x="f32" y="f61"/>
                  <a:pt x="f62" y="f63"/>
                  <a:pt x="f64" y="f65"/>
                </a:cubicBezTo>
                <a:cubicBezTo>
                  <a:pt x="f66" y="f67"/>
                  <a:pt x="f68" y="f69"/>
                  <a:pt x="f70" y="f69"/>
                </a:cubicBezTo>
                <a:cubicBezTo>
                  <a:pt x="f71" y="f69"/>
                  <a:pt x="f72" y="f73"/>
                  <a:pt x="f74" y="f73"/>
                </a:cubicBezTo>
                <a:cubicBezTo>
                  <a:pt x="f75" y="f76"/>
                  <a:pt x="f77" y="f76"/>
                  <a:pt x="f78" y="f76"/>
                </a:cubicBezTo>
                <a:cubicBezTo>
                  <a:pt x="f79" y="f76"/>
                  <a:pt x="f80" y="f76"/>
                  <a:pt x="f81" y="f73"/>
                </a:cubicBezTo>
                <a:lnTo>
                  <a:pt x="f82" y="f73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cubicBezTo>
                  <a:pt x="f93" y="f94"/>
                  <a:pt x="f95" y="f96"/>
                  <a:pt x="f97" y="f60"/>
                </a:cubicBezTo>
                <a:cubicBezTo>
                  <a:pt x="f98" y="f58"/>
                  <a:pt x="f99" y="f57"/>
                  <a:pt x="f100" y="f56"/>
                </a:cubicBezTo>
                <a:cubicBezTo>
                  <a:pt x="f100" y="f55"/>
                  <a:pt x="f100" y="f54"/>
                  <a:pt x="f100" y="f53"/>
                </a:cubicBezTo>
                <a:cubicBezTo>
                  <a:pt x="f100" y="f52"/>
                  <a:pt x="f100" y="f51"/>
                  <a:pt x="f99" y="f49"/>
                </a:cubicBezTo>
                <a:cubicBezTo>
                  <a:pt x="f99" y="f47"/>
                  <a:pt x="f101" y="f46"/>
                  <a:pt x="f102" y="f44"/>
                </a:cubicBezTo>
                <a:cubicBezTo>
                  <a:pt x="f102" y="f43"/>
                  <a:pt x="f102" y="f103"/>
                  <a:pt x="f102" y="f104"/>
                </a:cubicBezTo>
                <a:cubicBezTo>
                  <a:pt x="f105" y="f106"/>
                  <a:pt x="f101" y="f107"/>
                  <a:pt x="f108" y="f36"/>
                </a:cubicBezTo>
                <a:cubicBezTo>
                  <a:pt x="f109" y="f110"/>
                  <a:pt x="f111" y="f21"/>
                  <a:pt x="f112" y="f9"/>
                </a:cubicBezTo>
                <a:lnTo>
                  <a:pt x="f113" y="f9"/>
                </a:lnTo>
                <a:cubicBezTo>
                  <a:pt x="f114" y="f115"/>
                  <a:pt x="f116" y="f6"/>
                  <a:pt x="f5" y="f6"/>
                </a:cubicBezTo>
                <a:close/>
              </a:path>
            </a:pathLst>
          </a:cu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133" b="1" i="0" u="none" strike="noStrike" kern="120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5" name="Google Shape;2479;p68">
            <a:extLst>
              <a:ext uri="{FF2B5EF4-FFF2-40B4-BE49-F238E27FC236}">
                <a16:creationId xmlns:a16="http://schemas.microsoft.com/office/drawing/2014/main" id="{0C912C1E-92C6-4664-B47A-EB5D261F3F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91330" y="1624312"/>
            <a:ext cx="9028401" cy="1525996"/>
          </a:xfrm>
        </p:spPr>
        <p:txBody>
          <a:bodyPr lIns="121898" tIns="121898" rIns="121898" bIns="121898">
            <a:noAutofit/>
          </a:bodyPr>
          <a:lstStyle/>
          <a:p>
            <a:pPr lvl="0"/>
            <a:r>
              <a:rPr lang="en-US" sz="8800">
                <a:latin typeface="Ninja Naruto" pitchFamily="2"/>
              </a:rPr>
              <a:t>4,498,300,000</a:t>
            </a:r>
          </a:p>
        </p:txBody>
      </p:sp>
      <p:sp>
        <p:nvSpPr>
          <p:cNvPr id="6" name="Google Shape;2480;p68">
            <a:extLst>
              <a:ext uri="{FF2B5EF4-FFF2-40B4-BE49-F238E27FC236}">
                <a16:creationId xmlns:a16="http://schemas.microsoft.com/office/drawing/2014/main" id="{B9C75A46-5C71-4597-BC28-AD421CDFA45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245830" y="3359395"/>
            <a:ext cx="7647200" cy="586002"/>
          </a:xfrm>
        </p:spPr>
        <p:txBody>
          <a:bodyPr lIns="121898" tIns="121898" rIns="121898" bIns="121898" anchorCtr="1">
            <a:noAutofit/>
          </a:bodyPr>
          <a:lstStyle/>
          <a:p>
            <a:pPr marL="0" lvl="0" indent="0" algn="ctr">
              <a:spcBef>
                <a:spcPct val="0"/>
              </a:spcBef>
              <a:spcAft>
                <a:spcPts val="1600"/>
              </a:spcAft>
              <a:buNone/>
            </a:pPr>
            <a:r>
              <a:rPr lang="en-US" sz="2667">
                <a:latin typeface="Ryuk Extra" pitchFamily="2"/>
              </a:rPr>
              <a:t>Big numbers catch your audience’s attention</a:t>
            </a:r>
          </a:p>
        </p:txBody>
      </p:sp>
      <p:pic>
        <p:nvPicPr>
          <p:cNvPr id="7" name="Imagen 1">
            <a:extLst>
              <a:ext uri="{FF2B5EF4-FFF2-40B4-BE49-F238E27FC236}">
                <a16:creationId xmlns:a16="http://schemas.microsoft.com/office/drawing/2014/main" id="{A987CA5F-4EAA-4353-A2A9-F1632430E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508" y="2318717"/>
            <a:ext cx="5246488" cy="45392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Google Shape;2202;p67">
            <a:extLst>
              <a:ext uri="{FF2B5EF4-FFF2-40B4-BE49-F238E27FC236}">
                <a16:creationId xmlns:a16="http://schemas.microsoft.com/office/drawing/2014/main" id="{D3046E0C-1BF1-4A12-ADE8-26E799D07DF5}"/>
              </a:ext>
            </a:extLst>
          </p:cNvPr>
          <p:cNvSpPr txBox="1"/>
          <p:nvPr/>
        </p:nvSpPr>
        <p:spPr>
          <a:xfrm>
            <a:off x="1017754" y="841741"/>
            <a:ext cx="10275999" cy="4808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ctr" anchorCtr="1" compatLnSpc="1">
            <a:noAutofit/>
          </a:bodyPr>
          <a:lstStyle/>
          <a:p>
            <a:pPr marL="609584" marR="0" lvl="0" indent="0" algn="ctr" defTabSz="914400" rtl="0" fontAlgn="auto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6600" b="0" i="0" u="none" strike="noStrike" kern="1200" cap="none" spc="0" baseline="0">
                <a:solidFill>
                  <a:srgbClr val="ED8B70"/>
                </a:solidFill>
                <a:uFillTx/>
                <a:latin typeface="Ninja Naruto" pitchFamily="2"/>
              </a:rPr>
              <a:t>Main competitors</a:t>
            </a:r>
          </a:p>
        </p:txBody>
      </p:sp>
      <p:pic>
        <p:nvPicPr>
          <p:cNvPr id="9" name="Imagen 2">
            <a:extLst>
              <a:ext uri="{FF2B5EF4-FFF2-40B4-BE49-F238E27FC236}">
                <a16:creationId xmlns:a16="http://schemas.microsoft.com/office/drawing/2014/main" id="{7FBBED21-E66A-4E65-9D0F-2EC7A367A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28" y="3945389"/>
            <a:ext cx="2563831" cy="282280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4">
            <a:extLst>
              <a:ext uri="{FF2B5EF4-FFF2-40B4-BE49-F238E27FC236}">
                <a16:creationId xmlns:a16="http://schemas.microsoft.com/office/drawing/2014/main" id="{7D777828-7F66-4BD1-960C-6AACA282F8FD}"/>
              </a:ext>
            </a:extLst>
          </p:cNvPr>
          <p:cNvGrpSpPr/>
          <p:nvPr/>
        </p:nvGrpSpPr>
        <p:grpSpPr>
          <a:xfrm>
            <a:off x="-26170" y="-65425"/>
            <a:ext cx="6595210" cy="6975746"/>
            <a:chOff x="-26170" y="-65425"/>
            <a:chExt cx="6595210" cy="697574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C0AA53E-30BC-4368-8C9E-78DE021E67BB}"/>
                </a:ext>
              </a:extLst>
            </p:cNvPr>
            <p:cNvSpPr/>
            <p:nvPr/>
          </p:nvSpPr>
          <p:spPr>
            <a:xfrm flipH="1">
              <a:off x="-1170" y="-65425"/>
              <a:ext cx="6570210" cy="69628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96050"/>
                <a:gd name="f7" fmla="val 6884307"/>
                <a:gd name="f8" fmla="val 3352800"/>
                <a:gd name="f9" fmla="val 3003550"/>
                <a:gd name="f10" fmla="val 6489700"/>
                <a:gd name="f11" fmla="val 6493933"/>
                <a:gd name="f12" fmla="val 2286000"/>
                <a:gd name="f13" fmla="val 6491817"/>
                <a:gd name="f14" fmla="val 4584699"/>
                <a:gd name="f15" fmla="val 6870699"/>
                <a:gd name="f16" fmla="val 1132114"/>
                <a:gd name="f17" fmla="val 6394449"/>
                <a:gd name="f18" fmla="+- 0 0 -90"/>
                <a:gd name="f19" fmla="*/ f3 1 6496050"/>
                <a:gd name="f20" fmla="*/ f4 1 6884307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6496050"/>
                <a:gd name="f29" fmla="*/ f25 1 6884307"/>
                <a:gd name="f30" fmla="*/ 3352800 f26 1"/>
                <a:gd name="f31" fmla="*/ 3003550 f25 1"/>
                <a:gd name="f32" fmla="*/ 6489700 f26 1"/>
                <a:gd name="f33" fmla="*/ 0 f25 1"/>
                <a:gd name="f34" fmla="*/ 6496050 f26 1"/>
                <a:gd name="f35" fmla="*/ 6870699 f25 1"/>
                <a:gd name="f36" fmla="*/ 1132114 f26 1"/>
                <a:gd name="f37" fmla="*/ 6884307 f25 1"/>
                <a:gd name="f38" fmla="*/ 0 f26 1"/>
                <a:gd name="f39" fmla="*/ 6394449 f25 1"/>
                <a:gd name="f40" fmla="+- f27 0 f1"/>
                <a:gd name="f41" fmla="*/ f30 1 6496050"/>
                <a:gd name="f42" fmla="*/ f31 1 6884307"/>
                <a:gd name="f43" fmla="*/ f32 1 6496050"/>
                <a:gd name="f44" fmla="*/ f33 1 6884307"/>
                <a:gd name="f45" fmla="*/ f34 1 6496050"/>
                <a:gd name="f46" fmla="*/ f35 1 6884307"/>
                <a:gd name="f47" fmla="*/ f36 1 6496050"/>
                <a:gd name="f48" fmla="*/ f37 1 6884307"/>
                <a:gd name="f49" fmla="*/ f38 1 6496050"/>
                <a:gd name="f50" fmla="*/ f39 1 6884307"/>
                <a:gd name="f51" fmla="*/ f21 1 f28"/>
                <a:gd name="f52" fmla="*/ f22 1 f28"/>
                <a:gd name="f53" fmla="*/ f21 1 f29"/>
                <a:gd name="f54" fmla="*/ f23 1 f29"/>
                <a:gd name="f55" fmla="*/ f41 1 f28"/>
                <a:gd name="f56" fmla="*/ f42 1 f29"/>
                <a:gd name="f57" fmla="*/ f43 1 f28"/>
                <a:gd name="f58" fmla="*/ f44 1 f29"/>
                <a:gd name="f59" fmla="*/ f45 1 f28"/>
                <a:gd name="f60" fmla="*/ f46 1 f29"/>
                <a:gd name="f61" fmla="*/ f47 1 f28"/>
                <a:gd name="f62" fmla="*/ f48 1 f29"/>
                <a:gd name="f63" fmla="*/ f49 1 f28"/>
                <a:gd name="f64" fmla="*/ f50 1 f29"/>
                <a:gd name="f65" fmla="*/ f51 f19 1"/>
                <a:gd name="f66" fmla="*/ f52 f19 1"/>
                <a:gd name="f67" fmla="*/ f54 f20 1"/>
                <a:gd name="f68" fmla="*/ f53 f20 1"/>
                <a:gd name="f69" fmla="*/ f55 f19 1"/>
                <a:gd name="f70" fmla="*/ f56 f20 1"/>
                <a:gd name="f71" fmla="*/ f57 f19 1"/>
                <a:gd name="f72" fmla="*/ f58 f20 1"/>
                <a:gd name="f73" fmla="*/ f59 f19 1"/>
                <a:gd name="f74" fmla="*/ f60 f20 1"/>
                <a:gd name="f75" fmla="*/ f61 f19 1"/>
                <a:gd name="f76" fmla="*/ f62 f20 1"/>
                <a:gd name="f77" fmla="*/ f63 f19 1"/>
                <a:gd name="f78" fmla="*/ f64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9" y="f70"/>
                </a:cxn>
                <a:cxn ang="f40">
                  <a:pos x="f71" y="f72"/>
                </a:cxn>
                <a:cxn ang="f40">
                  <a:pos x="f73" y="f74"/>
                </a:cxn>
                <a:cxn ang="f40">
                  <a:pos x="f75" y="f76"/>
                </a:cxn>
                <a:cxn ang="f40">
                  <a:pos x="f77" y="f78"/>
                </a:cxn>
                <a:cxn ang="f40">
                  <a:pos x="f69" y="f70"/>
                </a:cxn>
              </a:cxnLst>
              <a:rect l="f65" t="f68" r="f66" b="f67"/>
              <a:pathLst>
                <a:path w="6496050" h="6884307">
                  <a:moveTo>
                    <a:pt x="f8" y="f9"/>
                  </a:moveTo>
                  <a:lnTo>
                    <a:pt x="f10" y="f5"/>
                  </a:lnTo>
                  <a:cubicBezTo>
                    <a:pt x="f11" y="f12"/>
                    <a:pt x="f13" y="f14"/>
                    <a:pt x="f6" y="f15"/>
                  </a:cubicBezTo>
                  <a:lnTo>
                    <a:pt x="f16" y="f7"/>
                  </a:lnTo>
                  <a:lnTo>
                    <a:pt x="f5" y="f17"/>
                  </a:lnTo>
                  <a:lnTo>
                    <a:pt x="f8" y="f9"/>
                  </a:lnTo>
                  <a:close/>
                </a:path>
              </a:pathLst>
            </a:custGeom>
            <a:gradFill>
              <a:gsLst>
                <a:gs pos="0">
                  <a:srgbClr val="D65F03"/>
                </a:gs>
                <a:gs pos="100000">
                  <a:srgbClr val="FDC209">
                    <a:alpha val="64000"/>
                  </a:srgbClr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4" name="Rectangle 10">
              <a:extLst>
                <a:ext uri="{FF2B5EF4-FFF2-40B4-BE49-F238E27FC236}">
                  <a16:creationId xmlns:a16="http://schemas.microsoft.com/office/drawing/2014/main" id="{FC08FBEB-CC3B-4297-9606-2AC1900741CA}"/>
                </a:ext>
              </a:extLst>
            </p:cNvPr>
            <p:cNvSpPr/>
            <p:nvPr/>
          </p:nvSpPr>
          <p:spPr>
            <a:xfrm flipH="1">
              <a:off x="-26170" y="723820"/>
              <a:ext cx="6087782" cy="61865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02246"/>
                <a:gd name="f7" fmla="val 6404444"/>
                <a:gd name="f8" fmla="val 6088959"/>
                <a:gd name="f9" fmla="val 6271852"/>
                <a:gd name="f10" fmla="val 3993921"/>
                <a:gd name="f11" fmla="val 3460305"/>
                <a:gd name="f12" fmla="val 6392950"/>
                <a:gd name="f13" fmla="val 684142"/>
                <a:gd name="f14" fmla="+- 0 0 -90"/>
                <a:gd name="f15" fmla="*/ f3 1 6302246"/>
                <a:gd name="f16" fmla="*/ f4 1 640444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6302246"/>
                <a:gd name="f25" fmla="*/ f21 1 6404444"/>
                <a:gd name="f26" fmla="*/ 0 f22 1"/>
                <a:gd name="f27" fmla="*/ 6088959 f21 1"/>
                <a:gd name="f28" fmla="*/ 6271852 f22 1"/>
                <a:gd name="f29" fmla="*/ 0 f21 1"/>
                <a:gd name="f30" fmla="*/ 6302246 f22 1"/>
                <a:gd name="f31" fmla="*/ 3993921 f21 1"/>
                <a:gd name="f32" fmla="*/ 3460305 f22 1"/>
                <a:gd name="f33" fmla="*/ 6392950 f21 1"/>
                <a:gd name="f34" fmla="*/ 684142 f22 1"/>
                <a:gd name="f35" fmla="*/ 6404444 f21 1"/>
                <a:gd name="f36" fmla="+- f23 0 f1"/>
                <a:gd name="f37" fmla="*/ f26 1 6302246"/>
                <a:gd name="f38" fmla="*/ f27 1 6404444"/>
                <a:gd name="f39" fmla="*/ f28 1 6302246"/>
                <a:gd name="f40" fmla="*/ f29 1 6404444"/>
                <a:gd name="f41" fmla="*/ f30 1 6302246"/>
                <a:gd name="f42" fmla="*/ f31 1 6404444"/>
                <a:gd name="f43" fmla="*/ f32 1 6302246"/>
                <a:gd name="f44" fmla="*/ f33 1 6404444"/>
                <a:gd name="f45" fmla="*/ f34 1 6302246"/>
                <a:gd name="f46" fmla="*/ f35 1 6404444"/>
                <a:gd name="f47" fmla="*/ f17 1 f24"/>
                <a:gd name="f48" fmla="*/ f18 1 f24"/>
                <a:gd name="f49" fmla="*/ f17 1 f25"/>
                <a:gd name="f50" fmla="*/ f19 1 f25"/>
                <a:gd name="f51" fmla="*/ f37 1 f24"/>
                <a:gd name="f52" fmla="*/ f38 1 f25"/>
                <a:gd name="f53" fmla="*/ f39 1 f24"/>
                <a:gd name="f54" fmla="*/ f40 1 f25"/>
                <a:gd name="f55" fmla="*/ f41 1 f24"/>
                <a:gd name="f56" fmla="*/ f42 1 f25"/>
                <a:gd name="f57" fmla="*/ f43 1 f24"/>
                <a:gd name="f58" fmla="*/ f44 1 f25"/>
                <a:gd name="f59" fmla="*/ f45 1 f24"/>
                <a:gd name="f60" fmla="*/ f46 1 f25"/>
                <a:gd name="f61" fmla="*/ f47 f15 1"/>
                <a:gd name="f62" fmla="*/ f48 f15 1"/>
                <a:gd name="f63" fmla="*/ f50 f16 1"/>
                <a:gd name="f64" fmla="*/ f49 f16 1"/>
                <a:gd name="f65" fmla="*/ f51 f15 1"/>
                <a:gd name="f66" fmla="*/ f52 f16 1"/>
                <a:gd name="f67" fmla="*/ f53 f15 1"/>
                <a:gd name="f68" fmla="*/ f54 f16 1"/>
                <a:gd name="f69" fmla="*/ f55 f15 1"/>
                <a:gd name="f70" fmla="*/ f56 f16 1"/>
                <a:gd name="f71" fmla="*/ f57 f15 1"/>
                <a:gd name="f72" fmla="*/ f58 f16 1"/>
                <a:gd name="f73" fmla="*/ f59 f15 1"/>
                <a:gd name="f74" fmla="*/ f60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5" y="f66"/>
                </a:cxn>
                <a:cxn ang="f36">
                  <a:pos x="f67" y="f68"/>
                </a:cxn>
                <a:cxn ang="f36">
                  <a:pos x="f69" y="f70"/>
                </a:cxn>
                <a:cxn ang="f36">
                  <a:pos x="f71" y="f72"/>
                </a:cxn>
                <a:cxn ang="f36">
                  <a:pos x="f73" y="f74"/>
                </a:cxn>
                <a:cxn ang="f36">
                  <a:pos x="f65" y="f66"/>
                </a:cxn>
              </a:cxnLst>
              <a:rect l="f61" t="f64" r="f62" b="f63"/>
              <a:pathLst>
                <a:path w="6302246" h="6404444">
                  <a:moveTo>
                    <a:pt x="f5" y="f8"/>
                  </a:moveTo>
                  <a:lnTo>
                    <a:pt x="f9" y="f5"/>
                  </a:lnTo>
                  <a:lnTo>
                    <a:pt x="f6" y="f10"/>
                  </a:lnTo>
                  <a:lnTo>
                    <a:pt x="f11" y="f12"/>
                  </a:lnTo>
                  <a:lnTo>
                    <a:pt x="f13" y="f7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D65F03">
                <a:alpha val="60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</p:grpSp>
      <p:sp>
        <p:nvSpPr>
          <p:cNvPr id="5" name="Google Shape;3353;p86">
            <a:extLst>
              <a:ext uri="{FF2B5EF4-FFF2-40B4-BE49-F238E27FC236}">
                <a16:creationId xmlns:a16="http://schemas.microsoft.com/office/drawing/2014/main" id="{482E17B8-8DE2-4BCC-BB05-1EA7AB47E4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4851" y="1960363"/>
            <a:ext cx="4953003" cy="1641476"/>
          </a:xfrm>
          <a:prstGeom prst="rect">
            <a:avLst/>
          </a:prstGeom>
          <a:noFill/>
          <a:ln>
            <a:noFill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lvl="0"/>
            <a:r>
              <a:rPr lang="en-US">
                <a:solidFill>
                  <a:srgbClr val="262626"/>
                </a:solidFill>
                <a:latin typeface="Ninja Naruto" pitchFamily="2"/>
              </a:rPr>
              <a:t>A picture is worth a thousand words</a:t>
            </a:r>
          </a:p>
        </p:txBody>
      </p:sp>
      <p:sp>
        <p:nvSpPr>
          <p:cNvPr id="6" name="Google Shape;3354;p86">
            <a:extLst>
              <a:ext uri="{FF2B5EF4-FFF2-40B4-BE49-F238E27FC236}">
                <a16:creationId xmlns:a16="http://schemas.microsoft.com/office/drawing/2014/main" id="{A8B471C9-3279-45B0-9124-ABA5E4E7A7F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4851" y="4685806"/>
            <a:ext cx="4953003" cy="1100142"/>
          </a:xfrm>
        </p:spPr>
        <p:txBody>
          <a:bodyPr lIns="121898" tIns="121898" rIns="121898" bIns="121898" anchor="ctr">
            <a:noAutofit/>
          </a:bodyPr>
          <a:lstStyle/>
          <a:p>
            <a:pPr marL="0" lvl="0" indent="0">
              <a:buClr>
                <a:srgbClr val="5B9BD5"/>
              </a:buClr>
              <a:buSzPts val="1100"/>
            </a:pPr>
            <a:r>
              <a:rPr lang="en-US">
                <a:solidFill>
                  <a:srgbClr val="FFFFFF"/>
                </a:solidFill>
              </a:rPr>
              <a:t>Images reveal large amounts of data, so remember: use an image instead of a long text. Your audience will appreciate it</a:t>
            </a:r>
          </a:p>
        </p:txBody>
      </p:sp>
      <p:pic>
        <p:nvPicPr>
          <p:cNvPr id="7" name="Imagen 3">
            <a:extLst>
              <a:ext uri="{FF2B5EF4-FFF2-40B4-BE49-F238E27FC236}">
                <a16:creationId xmlns:a16="http://schemas.microsoft.com/office/drawing/2014/main" id="{D071E6E1-21AD-4403-AE55-9F37B6408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876" y="1706956"/>
            <a:ext cx="5011076" cy="422023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07;p84">
            <a:extLst>
              <a:ext uri="{FF2B5EF4-FFF2-40B4-BE49-F238E27FC236}">
                <a16:creationId xmlns:a16="http://schemas.microsoft.com/office/drawing/2014/main" id="{467BA126-7669-4DD1-AD6F-E18605455E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436927" y="226496"/>
            <a:ext cx="10277471" cy="48101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609584" lvl="0"/>
            <a:r>
              <a:rPr lang="en-US" sz="7200">
                <a:solidFill>
                  <a:srgbClr val="EDB12F"/>
                </a:solidFill>
                <a:latin typeface="Saiyan Sans" pitchFamily="2"/>
              </a:rPr>
              <a:t>Sales strategy plan</a:t>
            </a:r>
          </a:p>
        </p:txBody>
      </p:sp>
      <p:sp>
        <p:nvSpPr>
          <p:cNvPr id="3" name="Google Shape;3311;p84">
            <a:extLst>
              <a:ext uri="{FF2B5EF4-FFF2-40B4-BE49-F238E27FC236}">
                <a16:creationId xmlns:a16="http://schemas.microsoft.com/office/drawing/2014/main" id="{E29CC5EC-229F-49B6-B2A1-074193A26CC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718977" y="4814791"/>
            <a:ext cx="2700342" cy="611184"/>
          </a:xfrm>
        </p:spPr>
        <p:txBody>
          <a:bodyPr lIns="121898" tIns="121898" rIns="121898" bIns="121898" anchorCtr="1">
            <a:noAutofit/>
          </a:bodyPr>
          <a:lstStyle/>
          <a:p>
            <a:pPr lvl="0" algn="ctr"/>
            <a:r>
              <a:rPr lang="en-US" sz="3200"/>
              <a:t>Income</a:t>
            </a:r>
          </a:p>
        </p:txBody>
      </p:sp>
      <p:sp>
        <p:nvSpPr>
          <p:cNvPr id="4" name="Google Shape;3313;p84">
            <a:extLst>
              <a:ext uri="{FF2B5EF4-FFF2-40B4-BE49-F238E27FC236}">
                <a16:creationId xmlns:a16="http://schemas.microsoft.com/office/drawing/2014/main" id="{07B44C7A-1914-4C66-A230-DE424EDF203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77471" y="4727365"/>
            <a:ext cx="2700332" cy="611184"/>
          </a:xfrm>
        </p:spPr>
        <p:txBody>
          <a:bodyPr lIns="121898" tIns="121898" rIns="121898" bIns="121898" anchorCtr="1">
            <a:noAutofit/>
          </a:bodyPr>
          <a:lstStyle/>
          <a:p>
            <a:pPr lvl="0" algn="ctr"/>
            <a:r>
              <a:rPr lang="en-US" sz="3200"/>
              <a:t>Cash</a:t>
            </a:r>
          </a:p>
        </p:txBody>
      </p:sp>
      <p:sp>
        <p:nvSpPr>
          <p:cNvPr id="5" name="Google Shape;3319;p84">
            <a:extLst>
              <a:ext uri="{FF2B5EF4-FFF2-40B4-BE49-F238E27FC236}">
                <a16:creationId xmlns:a16="http://schemas.microsoft.com/office/drawing/2014/main" id="{14B01409-72C4-4372-BABF-DBD987F784C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787639" y="5338550"/>
            <a:ext cx="2528892" cy="1335088"/>
          </a:xfrm>
        </p:spPr>
        <p:txBody>
          <a:bodyPr lIns="121898" tIns="121898" rIns="121898" bIns="121898" anchorCtr="1">
            <a:noAutofit/>
          </a:bodyPr>
          <a:lstStyle/>
          <a:p>
            <a:pPr marL="0" lvl="0" indent="0" algn="ctr">
              <a:spcBef>
                <a:spcPct val="0"/>
              </a:spcBef>
              <a:spcAft>
                <a:spcPts val="1600"/>
              </a:spcAft>
              <a:buNone/>
            </a:pPr>
            <a:r>
              <a:rPr lang="en-US" sz="1800"/>
              <a:t>Saturn is a gas giant made of hydrogen and helium and rings</a:t>
            </a:r>
          </a:p>
        </p:txBody>
      </p:sp>
      <p:sp>
        <p:nvSpPr>
          <p:cNvPr id="6" name="Google Shape;3320;p84">
            <a:extLst>
              <a:ext uri="{FF2B5EF4-FFF2-40B4-BE49-F238E27FC236}">
                <a16:creationId xmlns:a16="http://schemas.microsoft.com/office/drawing/2014/main" id="{89FDCDCE-741F-4E97-9A64-D373BB98294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013826" y="5233952"/>
            <a:ext cx="2527301" cy="1335088"/>
          </a:xfrm>
        </p:spPr>
        <p:txBody>
          <a:bodyPr lIns="121898" tIns="121898" rIns="121898" bIns="121898" anchorCtr="1">
            <a:noAutofit/>
          </a:bodyPr>
          <a:lstStyle/>
          <a:p>
            <a:pPr marL="0" lvl="0" indent="0" algn="ctr">
              <a:spcBef>
                <a:spcPct val="0"/>
              </a:spcBef>
              <a:spcAft>
                <a:spcPts val="1600"/>
              </a:spcAft>
              <a:buNone/>
            </a:pPr>
            <a:r>
              <a:rPr lang="en-US" sz="1800"/>
              <a:t>Jupiter is a gas giant and the biggest planet in the System</a:t>
            </a:r>
          </a:p>
        </p:txBody>
      </p:sp>
      <p:sp>
        <p:nvSpPr>
          <p:cNvPr id="7" name="Google Shape;3321;p84">
            <a:extLst>
              <a:ext uri="{FF2B5EF4-FFF2-40B4-BE49-F238E27FC236}">
                <a16:creationId xmlns:a16="http://schemas.microsoft.com/office/drawing/2014/main" id="{05A34AB1-92D5-4279-B452-1B4D2E9699E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863992" y="5233952"/>
            <a:ext cx="2527301" cy="1335088"/>
          </a:xfrm>
        </p:spPr>
        <p:txBody>
          <a:bodyPr lIns="121898" tIns="121898" rIns="121898" bIns="121898" anchorCtr="1">
            <a:noAutofit/>
          </a:bodyPr>
          <a:lstStyle/>
          <a:p>
            <a:pPr marL="0" lvl="0" indent="0" algn="ctr">
              <a:spcBef>
                <a:spcPct val="0"/>
              </a:spcBef>
              <a:spcAft>
                <a:spcPts val="1600"/>
              </a:spcAft>
              <a:buNone/>
            </a:pPr>
            <a:r>
              <a:rPr lang="en-US" sz="1800"/>
              <a:t>Mercury is the closest planet to the Sun and the smallest one</a:t>
            </a:r>
          </a:p>
        </p:txBody>
      </p:sp>
      <p:sp>
        <p:nvSpPr>
          <p:cNvPr id="8" name="Google Shape;3308;p84">
            <a:extLst>
              <a:ext uri="{FF2B5EF4-FFF2-40B4-BE49-F238E27FC236}">
                <a16:creationId xmlns:a16="http://schemas.microsoft.com/office/drawing/2014/main" id="{E9E8C82E-3489-4825-ABDC-09C486F5267B}"/>
              </a:ext>
            </a:extLst>
          </p:cNvPr>
          <p:cNvSpPr/>
          <p:nvPr/>
        </p:nvSpPr>
        <p:spPr>
          <a:xfrm>
            <a:off x="2718977" y="2444867"/>
            <a:ext cx="8760491" cy="758686"/>
          </a:xfrm>
          <a:custGeom>
            <a:avLst/>
            <a:gdLst>
              <a:gd name="f0" fmla="val w"/>
              <a:gd name="f1" fmla="val h"/>
              <a:gd name="f2" fmla="val 0"/>
              <a:gd name="f3" fmla="val 43999"/>
              <a:gd name="f4" fmla="val 14727"/>
              <a:gd name="f5" fmla="val 36999"/>
              <a:gd name="f6" fmla="val 1"/>
              <a:gd name="f7" fmla="val 36196"/>
              <a:gd name="f8" fmla="val 35359"/>
              <a:gd name="f9" fmla="val 16"/>
              <a:gd name="f10" fmla="val 34625"/>
              <a:gd name="f11" fmla="val 9674"/>
              <a:gd name="f12" fmla="val 8807"/>
              <a:gd name="f13" fmla="val 7939"/>
              <a:gd name="f14" fmla="val 7072"/>
              <a:gd name="f15" fmla="val 49"/>
              <a:gd name="f16" fmla="val 6238"/>
              <a:gd name="f17" fmla="val 5404"/>
              <a:gd name="f18" fmla="val 4570"/>
              <a:gd name="f19" fmla="val 82"/>
              <a:gd name="f20" fmla="val 3770"/>
              <a:gd name="f21" fmla="val 116"/>
              <a:gd name="f22" fmla="val 3036"/>
              <a:gd name="f23" fmla="val 216"/>
              <a:gd name="f24" fmla="val 2402"/>
              <a:gd name="f25" fmla="val 316"/>
              <a:gd name="f26" fmla="val 1802"/>
              <a:gd name="f27" fmla="val 416"/>
              <a:gd name="f28" fmla="val 1301"/>
              <a:gd name="f29" fmla="val 516"/>
              <a:gd name="f30" fmla="val 934"/>
              <a:gd name="f31" fmla="val 649"/>
              <a:gd name="f32" fmla="val 601"/>
              <a:gd name="f33" fmla="val 783"/>
              <a:gd name="f34" fmla="val 916"/>
              <a:gd name="f35" fmla="val 401"/>
              <a:gd name="f36" fmla="val 1083"/>
              <a:gd name="f37" fmla="val 134"/>
              <a:gd name="f38" fmla="val 1283"/>
              <a:gd name="f39" fmla="val 167"/>
              <a:gd name="f40" fmla="val 1517"/>
              <a:gd name="f41" fmla="val 1717"/>
              <a:gd name="f42" fmla="val 2017"/>
              <a:gd name="f43" fmla="val 2317"/>
              <a:gd name="f44" fmla="val 2584"/>
              <a:gd name="f45" fmla="val 100"/>
              <a:gd name="f46" fmla="val 3151"/>
              <a:gd name="f47" fmla="val 3718"/>
              <a:gd name="f48" fmla="val 67"/>
              <a:gd name="f49" fmla="val 4252"/>
              <a:gd name="f50" fmla="val 34"/>
              <a:gd name="f51" fmla="val 5386"/>
              <a:gd name="f52" fmla="val 6487"/>
              <a:gd name="f53" fmla="val 7588"/>
              <a:gd name="f54" fmla="val 8722"/>
              <a:gd name="f55" fmla="val 9823"/>
              <a:gd name="f56" fmla="val 10923"/>
              <a:gd name="f57" fmla="val 11791"/>
              <a:gd name="f58" fmla="val 12625"/>
              <a:gd name="f59" fmla="val 434"/>
              <a:gd name="f60" fmla="val 13492"/>
              <a:gd name="f61" fmla="val 13792"/>
              <a:gd name="f62" fmla="val 868"/>
              <a:gd name="f63" fmla="val 14092"/>
              <a:gd name="f64" fmla="val 2068"/>
              <a:gd name="f65" fmla="val 14326"/>
              <a:gd name="f66" fmla="val 3641"/>
              <a:gd name="f67" fmla="val 14669"/>
              <a:gd name="f68" fmla="val 5875"/>
              <a:gd name="f69" fmla="val 14694"/>
              <a:gd name="f70" fmla="val 8141"/>
              <a:gd name="f71" fmla="val 8519"/>
              <a:gd name="f72" fmla="val 8897"/>
              <a:gd name="f73" fmla="val 14693"/>
              <a:gd name="f74" fmla="val 9274"/>
              <a:gd name="f75" fmla="val 10641"/>
              <a:gd name="f76" fmla="val 14726"/>
              <a:gd name="f77" fmla="val 12009"/>
              <a:gd name="f78" fmla="val 13376"/>
              <a:gd name="f79" fmla="val 16245"/>
              <a:gd name="f80" fmla="val 19114"/>
              <a:gd name="f81" fmla="val 21949"/>
              <a:gd name="f82" fmla="val 36059"/>
              <a:gd name="f83" fmla="val 36369"/>
              <a:gd name="f84" fmla="val 14698"/>
              <a:gd name="f85" fmla="val 36677"/>
              <a:gd name="f86" fmla="val 14701"/>
              <a:gd name="f87" fmla="val 36982"/>
              <a:gd name="f88" fmla="val 38649"/>
              <a:gd name="f89" fmla="val 40228"/>
              <a:gd name="f90" fmla="val 14618"/>
              <a:gd name="f91" fmla="val 41497"/>
              <a:gd name="f92" fmla="val 14393"/>
              <a:gd name="f93" fmla="val 42998"/>
              <a:gd name="f94" fmla="val 14159"/>
              <a:gd name="f95" fmla="val 43365"/>
              <a:gd name="f96" fmla="val 13826"/>
              <a:gd name="f97" fmla="val 43531"/>
              <a:gd name="f98" fmla="val 43998"/>
              <a:gd name="f99" fmla="val 43898"/>
              <a:gd name="f100" fmla="val 43932"/>
              <a:gd name="f101" fmla="val 43865"/>
              <a:gd name="f102" fmla="val 43832"/>
              <a:gd name="f103" fmla="val 2084"/>
              <a:gd name="f104" fmla="val 1817"/>
              <a:gd name="f105" fmla="val 43798"/>
              <a:gd name="f106" fmla="val 1550"/>
              <a:gd name="f107" fmla="val 1317"/>
              <a:gd name="f108" fmla="val 43565"/>
              <a:gd name="f109" fmla="val 43465"/>
              <a:gd name="f110" fmla="val 549"/>
              <a:gd name="f111" fmla="val 41330"/>
              <a:gd name="f112" fmla="val 38228"/>
              <a:gd name="f113" fmla="val 38161"/>
              <a:gd name="f114" fmla="val 37794"/>
              <a:gd name="f115" fmla="val 5"/>
              <a:gd name="f116" fmla="val 37401"/>
              <a:gd name="f117" fmla="*/ f0 1 43999"/>
              <a:gd name="f118" fmla="*/ f1 1 14727"/>
              <a:gd name="f119" fmla="val f2"/>
              <a:gd name="f120" fmla="val f3"/>
              <a:gd name="f121" fmla="val f4"/>
              <a:gd name="f122" fmla="+- f121 0 f119"/>
              <a:gd name="f123" fmla="+- f120 0 f119"/>
              <a:gd name="f124" fmla="*/ f123 1 43999"/>
              <a:gd name="f125" fmla="*/ f122 1 14727"/>
              <a:gd name="f126" fmla="*/ f119 1 f124"/>
              <a:gd name="f127" fmla="*/ f120 1 f124"/>
              <a:gd name="f128" fmla="*/ f119 1 f125"/>
              <a:gd name="f129" fmla="*/ f121 1 f125"/>
              <a:gd name="f130" fmla="*/ f126 f117 1"/>
              <a:gd name="f131" fmla="*/ f127 f117 1"/>
              <a:gd name="f132" fmla="*/ f129 f118 1"/>
              <a:gd name="f133" fmla="*/ f128 f1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0" t="f133" r="f131" b="f132"/>
            <a:pathLst>
              <a:path w="43999" h="14727">
                <a:moveTo>
                  <a:pt x="f5" y="f6"/>
                </a:moveTo>
                <a:cubicBezTo>
                  <a:pt x="f7" y="f6"/>
                  <a:pt x="f8" y="f9"/>
                  <a:pt x="f10" y="f9"/>
                </a:cubicBezTo>
                <a:lnTo>
                  <a:pt x="f11" y="f9"/>
                </a:lnTo>
                <a:cubicBezTo>
                  <a:pt x="f12" y="f9"/>
                  <a:pt x="f13" y="f9"/>
                  <a:pt x="f14" y="f15"/>
                </a:cubicBezTo>
                <a:cubicBezTo>
                  <a:pt x="f16" y="f15"/>
                  <a:pt x="f17" y="f15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2" y="f34"/>
                  <a:pt x="f35" y="f36"/>
                </a:cubicBezTo>
                <a:cubicBezTo>
                  <a:pt x="f37" y="f38"/>
                  <a:pt x="f39" y="f40"/>
                  <a:pt x="f37" y="f41"/>
                </a:cubicBezTo>
                <a:cubicBezTo>
                  <a:pt x="f37" y="f42"/>
                  <a:pt x="f37" y="f43"/>
                  <a:pt x="f37" y="f44"/>
                </a:cubicBezTo>
                <a:cubicBezTo>
                  <a:pt x="f45" y="f46"/>
                  <a:pt x="f45" y="f47"/>
                  <a:pt x="f48" y="f49"/>
                </a:cubicBezTo>
                <a:cubicBezTo>
                  <a:pt x="f50" y="f51"/>
                  <a:pt x="f50" y="f52"/>
                  <a:pt x="f50" y="f53"/>
                </a:cubicBezTo>
                <a:cubicBezTo>
                  <a:pt x="f50" y="f54"/>
                  <a:pt x="f50" y="f55"/>
                  <a:pt x="f50" y="f56"/>
                </a:cubicBezTo>
                <a:cubicBezTo>
                  <a:pt x="f48" y="f57"/>
                  <a:pt x="f2" y="f58"/>
                  <a:pt x="f59" y="f60"/>
                </a:cubicBezTo>
                <a:cubicBezTo>
                  <a:pt x="f32" y="f61"/>
                  <a:pt x="f62" y="f63"/>
                  <a:pt x="f64" y="f65"/>
                </a:cubicBezTo>
                <a:cubicBezTo>
                  <a:pt x="f66" y="f67"/>
                  <a:pt x="f68" y="f69"/>
                  <a:pt x="f70" y="f69"/>
                </a:cubicBezTo>
                <a:cubicBezTo>
                  <a:pt x="f71" y="f69"/>
                  <a:pt x="f72" y="f73"/>
                  <a:pt x="f74" y="f73"/>
                </a:cubicBezTo>
                <a:cubicBezTo>
                  <a:pt x="f75" y="f76"/>
                  <a:pt x="f77" y="f76"/>
                  <a:pt x="f78" y="f76"/>
                </a:cubicBezTo>
                <a:cubicBezTo>
                  <a:pt x="f79" y="f76"/>
                  <a:pt x="f80" y="f76"/>
                  <a:pt x="f81" y="f73"/>
                </a:cubicBezTo>
                <a:lnTo>
                  <a:pt x="f82" y="f73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cubicBezTo>
                  <a:pt x="f93" y="f94"/>
                  <a:pt x="f95" y="f96"/>
                  <a:pt x="f97" y="f60"/>
                </a:cubicBezTo>
                <a:cubicBezTo>
                  <a:pt x="f98" y="f58"/>
                  <a:pt x="f99" y="f57"/>
                  <a:pt x="f100" y="f56"/>
                </a:cubicBezTo>
                <a:cubicBezTo>
                  <a:pt x="f100" y="f55"/>
                  <a:pt x="f100" y="f54"/>
                  <a:pt x="f100" y="f53"/>
                </a:cubicBezTo>
                <a:cubicBezTo>
                  <a:pt x="f100" y="f52"/>
                  <a:pt x="f100" y="f51"/>
                  <a:pt x="f99" y="f49"/>
                </a:cubicBezTo>
                <a:cubicBezTo>
                  <a:pt x="f99" y="f47"/>
                  <a:pt x="f101" y="f46"/>
                  <a:pt x="f102" y="f44"/>
                </a:cubicBezTo>
                <a:cubicBezTo>
                  <a:pt x="f102" y="f43"/>
                  <a:pt x="f102" y="f103"/>
                  <a:pt x="f102" y="f104"/>
                </a:cubicBezTo>
                <a:cubicBezTo>
                  <a:pt x="f105" y="f106"/>
                  <a:pt x="f101" y="f107"/>
                  <a:pt x="f108" y="f36"/>
                </a:cubicBezTo>
                <a:cubicBezTo>
                  <a:pt x="f109" y="f110"/>
                  <a:pt x="f111" y="f21"/>
                  <a:pt x="f112" y="f9"/>
                </a:cubicBezTo>
                <a:lnTo>
                  <a:pt x="f113" y="f9"/>
                </a:lnTo>
                <a:cubicBezTo>
                  <a:pt x="f114" y="f115"/>
                  <a:pt x="f116" y="f6"/>
                  <a:pt x="f5" y="f6"/>
                </a:cubicBezTo>
                <a:close/>
              </a:path>
            </a:pathLst>
          </a:cu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133" b="1" i="0" u="none" strike="noStrike" kern="120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9" name="Google Shape;3309;p84">
            <a:extLst>
              <a:ext uri="{FF2B5EF4-FFF2-40B4-BE49-F238E27FC236}">
                <a16:creationId xmlns:a16="http://schemas.microsoft.com/office/drawing/2014/main" id="{2C47179F-F635-4BF6-ACE3-1395D9907F14}"/>
              </a:ext>
            </a:extLst>
          </p:cNvPr>
          <p:cNvSpPr txBox="1"/>
          <p:nvPr/>
        </p:nvSpPr>
        <p:spPr>
          <a:xfrm>
            <a:off x="3354805" y="2576404"/>
            <a:ext cx="7388004" cy="4955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FFFFFF"/>
                </a:solidFill>
                <a:uFillTx/>
                <a:latin typeface="Rakkas"/>
                <a:ea typeface="Rakkas"/>
                <a:cs typeface="Rakkas"/>
              </a:rPr>
              <a:t>Annual Plan Strategy</a:t>
            </a:r>
          </a:p>
        </p:txBody>
      </p:sp>
      <p:grpSp>
        <p:nvGrpSpPr>
          <p:cNvPr id="10" name="Google Shape;3322;p84">
            <a:extLst>
              <a:ext uri="{FF2B5EF4-FFF2-40B4-BE49-F238E27FC236}">
                <a16:creationId xmlns:a16="http://schemas.microsoft.com/office/drawing/2014/main" id="{C69AA0D4-5632-412A-8EB8-ED110C8EEC1F}"/>
              </a:ext>
            </a:extLst>
          </p:cNvPr>
          <p:cNvGrpSpPr/>
          <p:nvPr/>
        </p:nvGrpSpPr>
        <p:grpSpPr>
          <a:xfrm>
            <a:off x="3892920" y="3201488"/>
            <a:ext cx="6311755" cy="560371"/>
            <a:chOff x="3892920" y="3201488"/>
            <a:chExt cx="6311755" cy="560371"/>
          </a:xfrm>
        </p:grpSpPr>
        <p:sp>
          <p:nvSpPr>
            <p:cNvPr id="11" name="Google Shape;3323;p84">
              <a:extLst>
                <a:ext uri="{FF2B5EF4-FFF2-40B4-BE49-F238E27FC236}">
                  <a16:creationId xmlns:a16="http://schemas.microsoft.com/office/drawing/2014/main" id="{B94B63BF-E990-4D83-8728-15344936796C}"/>
                </a:ext>
              </a:extLst>
            </p:cNvPr>
            <p:cNvSpPr/>
            <p:nvPr/>
          </p:nvSpPr>
          <p:spPr>
            <a:xfrm rot="5400013">
              <a:off x="10061751" y="3618934"/>
              <a:ext cx="126680" cy="159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4"/>
                <a:gd name="f4" fmla="val 5144"/>
                <a:gd name="f5" fmla="val 4093"/>
                <a:gd name="f6" fmla="val 3332"/>
                <a:gd name="f7" fmla="val 2572"/>
                <a:gd name="f8" fmla="val 1775"/>
                <a:gd name="f9" fmla="*/ f0 1 4094"/>
                <a:gd name="f10" fmla="*/ f1 1 514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094"/>
                <a:gd name="f17" fmla="*/ f14 1 514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094" h="5144">
                  <a:moveTo>
                    <a:pt x="f2" y="f2"/>
                  </a:moveTo>
                  <a:lnTo>
                    <a:pt x="f2" y="f4"/>
                  </a:lnTo>
                  <a:cubicBezTo>
                    <a:pt x="f2" y="f4"/>
                    <a:pt x="f5" y="f6"/>
                    <a:pt x="f5" y="f7"/>
                  </a:cubicBezTo>
                  <a:cubicBezTo>
                    <a:pt x="f5" y="f8"/>
                    <a:pt x="f2" y="f2"/>
                    <a:pt x="f2" y="f2"/>
                  </a:cubicBezTo>
                  <a:close/>
                </a:path>
              </a:pathLst>
            </a:custGeom>
            <a:solidFill>
              <a:srgbClr val="5B9BD5"/>
            </a:solidFill>
            <a:ln cap="flat">
              <a:noFill/>
              <a:prstDash val="solid"/>
            </a:ln>
          </p:spPr>
          <p:txBody>
            <a:bodyPr vert="horz" wrap="square" lIns="121898" tIns="121898" rIns="121898" bIns="1218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2" name="Google Shape;3324;p84">
              <a:extLst>
                <a:ext uri="{FF2B5EF4-FFF2-40B4-BE49-F238E27FC236}">
                  <a16:creationId xmlns:a16="http://schemas.microsoft.com/office/drawing/2014/main" id="{BDF2F47A-99FB-46C5-A190-5665B420D9B2}"/>
                </a:ext>
              </a:extLst>
            </p:cNvPr>
            <p:cNvSpPr/>
            <p:nvPr/>
          </p:nvSpPr>
          <p:spPr>
            <a:xfrm rot="5400013">
              <a:off x="6984712" y="3618934"/>
              <a:ext cx="126680" cy="159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4"/>
                <a:gd name="f4" fmla="val 5144"/>
                <a:gd name="f5" fmla="val 4093"/>
                <a:gd name="f6" fmla="val 3332"/>
                <a:gd name="f7" fmla="val 2572"/>
                <a:gd name="f8" fmla="val 1775"/>
                <a:gd name="f9" fmla="*/ f0 1 4094"/>
                <a:gd name="f10" fmla="*/ f1 1 514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094"/>
                <a:gd name="f17" fmla="*/ f14 1 514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094" h="5144">
                  <a:moveTo>
                    <a:pt x="f2" y="f2"/>
                  </a:moveTo>
                  <a:lnTo>
                    <a:pt x="f2" y="f4"/>
                  </a:lnTo>
                  <a:cubicBezTo>
                    <a:pt x="f2" y="f4"/>
                    <a:pt x="f5" y="f6"/>
                    <a:pt x="f5" y="f7"/>
                  </a:cubicBezTo>
                  <a:cubicBezTo>
                    <a:pt x="f5" y="f8"/>
                    <a:pt x="f2" y="f2"/>
                    <a:pt x="f2" y="f2"/>
                  </a:cubicBezTo>
                  <a:close/>
                </a:path>
              </a:pathLst>
            </a:custGeom>
            <a:solidFill>
              <a:srgbClr val="5B9BD5"/>
            </a:solidFill>
            <a:ln cap="flat">
              <a:noFill/>
              <a:prstDash val="solid"/>
            </a:ln>
          </p:spPr>
          <p:txBody>
            <a:bodyPr vert="horz" wrap="square" lIns="121898" tIns="121898" rIns="121898" bIns="1218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3" name="Google Shape;3325;p84">
              <a:extLst>
                <a:ext uri="{FF2B5EF4-FFF2-40B4-BE49-F238E27FC236}">
                  <a16:creationId xmlns:a16="http://schemas.microsoft.com/office/drawing/2014/main" id="{B8E516EC-8E78-4E8E-81AD-8F806363F113}"/>
                </a:ext>
              </a:extLst>
            </p:cNvPr>
            <p:cNvSpPr/>
            <p:nvPr/>
          </p:nvSpPr>
          <p:spPr>
            <a:xfrm rot="5400013">
              <a:off x="3909165" y="3618934"/>
              <a:ext cx="126680" cy="159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4"/>
                <a:gd name="f4" fmla="val 5144"/>
                <a:gd name="f5" fmla="val 4093"/>
                <a:gd name="f6" fmla="val 3332"/>
                <a:gd name="f7" fmla="val 2572"/>
                <a:gd name="f8" fmla="val 1775"/>
                <a:gd name="f9" fmla="*/ f0 1 4094"/>
                <a:gd name="f10" fmla="*/ f1 1 514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094"/>
                <a:gd name="f17" fmla="*/ f14 1 514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094" h="5144">
                  <a:moveTo>
                    <a:pt x="f2" y="f2"/>
                  </a:moveTo>
                  <a:lnTo>
                    <a:pt x="f2" y="f4"/>
                  </a:lnTo>
                  <a:cubicBezTo>
                    <a:pt x="f2" y="f4"/>
                    <a:pt x="f5" y="f6"/>
                    <a:pt x="f5" y="f7"/>
                  </a:cubicBezTo>
                  <a:cubicBezTo>
                    <a:pt x="f5" y="f8"/>
                    <a:pt x="f2" y="f2"/>
                    <a:pt x="f2" y="f2"/>
                  </a:cubicBezTo>
                  <a:close/>
                </a:path>
              </a:pathLst>
            </a:custGeom>
            <a:solidFill>
              <a:srgbClr val="5B9BD5"/>
            </a:solidFill>
            <a:ln cap="flat">
              <a:noFill/>
              <a:prstDash val="solid"/>
            </a:ln>
          </p:spPr>
          <p:txBody>
            <a:bodyPr vert="horz" wrap="square" lIns="121898" tIns="121898" rIns="121898" bIns="1218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4" name="Google Shape;3326;p84">
              <a:extLst>
                <a:ext uri="{FF2B5EF4-FFF2-40B4-BE49-F238E27FC236}">
                  <a16:creationId xmlns:a16="http://schemas.microsoft.com/office/drawing/2014/main" id="{6D6DD5BA-7B57-4644-942D-E65000D5C330}"/>
                </a:ext>
              </a:extLst>
            </p:cNvPr>
            <p:cNvSpPr/>
            <p:nvPr/>
          </p:nvSpPr>
          <p:spPr>
            <a:xfrm rot="5400013">
              <a:off x="10011856" y="3514596"/>
              <a:ext cx="228261" cy="36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1802"/>
                <a:gd name="f4" fmla="val 1181"/>
                <a:gd name="f5" fmla="val 267663"/>
                <a:gd name="f6" fmla="val 264901"/>
                <a:gd name="f7" fmla="val 262138"/>
                <a:gd name="f8" fmla="val 15"/>
                <a:gd name="f9" fmla="val 259381"/>
                <a:gd name="f10" fmla="val 33903"/>
                <a:gd name="f11" fmla="val 30589"/>
                <a:gd name="f12" fmla="val 27275"/>
                <a:gd name="f13" fmla="val 6"/>
                <a:gd name="f14" fmla="val 23960"/>
                <a:gd name="f15" fmla="val 20646"/>
                <a:gd name="f16" fmla="val 17332"/>
                <a:gd name="f17" fmla="val 14018"/>
                <a:gd name="f18" fmla="val 52"/>
                <a:gd name="f19" fmla="val 9852"/>
                <a:gd name="f20" fmla="val 124"/>
                <a:gd name="f21" fmla="val 5723"/>
                <a:gd name="f22" fmla="val 414"/>
                <a:gd name="f23" fmla="val 1558"/>
                <a:gd name="f24" fmla="val 450"/>
                <a:gd name="f25" fmla="val 181"/>
                <a:gd name="f26" fmla="val 109"/>
                <a:gd name="f27" fmla="val 631"/>
                <a:gd name="f28" fmla="val 3296"/>
                <a:gd name="f29" fmla="val 6520"/>
                <a:gd name="f30" fmla="val 812"/>
                <a:gd name="f31" fmla="val 9707"/>
                <a:gd name="f32" fmla="val 957"/>
                <a:gd name="f33" fmla="val 12984"/>
                <a:gd name="f34" fmla="val 1094"/>
                <a:gd name="f35" fmla="val 16261"/>
                <a:gd name="f36" fmla="val 1125"/>
                <a:gd name="f37" fmla="val 19537"/>
                <a:gd name="f38" fmla="val 22346"/>
                <a:gd name="f39" fmla="val 25154"/>
                <a:gd name="f40" fmla="val 1102"/>
                <a:gd name="f41" fmla="val 27963"/>
                <a:gd name="f42" fmla="val 181976"/>
                <a:gd name="f43" fmla="val 199623"/>
                <a:gd name="f44" fmla="val 217283"/>
                <a:gd name="f45" fmla="val 1180"/>
                <a:gd name="f46" fmla="val 234941"/>
                <a:gd name="f47" fmla="val 246712"/>
                <a:gd name="f48" fmla="val 258483"/>
                <a:gd name="f49" fmla="val 1146"/>
                <a:gd name="f50" fmla="val 270247"/>
                <a:gd name="f51" fmla="val 1030"/>
                <a:gd name="f52" fmla="val 273869"/>
                <a:gd name="f53" fmla="val 993"/>
                <a:gd name="f54" fmla="val 277528"/>
                <a:gd name="f55" fmla="val 281186"/>
                <a:gd name="f56" fmla="val 281404"/>
                <a:gd name="f57" fmla="val 269"/>
                <a:gd name="f58" fmla="val 281440"/>
                <a:gd name="f59" fmla="val 276867"/>
                <a:gd name="f60" fmla="val 43"/>
                <a:gd name="f61" fmla="val 272266"/>
                <a:gd name="f62" fmla="*/ f0 1 281802"/>
                <a:gd name="f63" fmla="*/ f1 1 1181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281802"/>
                <a:gd name="f70" fmla="*/ f67 1 1181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281802" h="118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12" y="f13"/>
                    <a:pt x="f14" y="f13"/>
                  </a:cubicBezTo>
                  <a:cubicBezTo>
                    <a:pt x="f15" y="f13"/>
                    <a:pt x="f16" y="f8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lnTo>
                    <a:pt x="f25" y="f24"/>
                  </a:lnTo>
                  <a:cubicBezTo>
                    <a:pt x="f26" y="f24"/>
                    <a:pt x="f2" y="f27"/>
                    <a:pt x="f26" y="f27"/>
                  </a:cubicBezTo>
                  <a:cubicBezTo>
                    <a:pt x="f28" y="f27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5"/>
                    <a:pt x="f46" y="f45"/>
                  </a:cubicBezTo>
                  <a:cubicBezTo>
                    <a:pt x="f47" y="f45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30"/>
                  </a:cubicBezTo>
                  <a:cubicBezTo>
                    <a:pt x="f56" y="f30"/>
                    <a:pt x="f3" y="f57"/>
                    <a:pt x="f58" y="f57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5B9BD5"/>
            </a:solidFill>
            <a:ln cap="flat">
              <a:noFill/>
              <a:prstDash val="solid"/>
            </a:ln>
          </p:spPr>
          <p:txBody>
            <a:bodyPr vert="horz" wrap="square" lIns="121898" tIns="121898" rIns="121898" bIns="1218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5" name="Google Shape;3327;p84">
              <a:extLst>
                <a:ext uri="{FF2B5EF4-FFF2-40B4-BE49-F238E27FC236}">
                  <a16:creationId xmlns:a16="http://schemas.microsoft.com/office/drawing/2014/main" id="{C6BD11A7-DD34-4427-ABA2-6EE8A2532DF0}"/>
                </a:ext>
              </a:extLst>
            </p:cNvPr>
            <p:cNvSpPr/>
            <p:nvPr/>
          </p:nvSpPr>
          <p:spPr>
            <a:xfrm rot="5400013">
              <a:off x="3858364" y="3514596"/>
              <a:ext cx="228261" cy="36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1802"/>
                <a:gd name="f4" fmla="val 1181"/>
                <a:gd name="f5" fmla="val 267663"/>
                <a:gd name="f6" fmla="val 264901"/>
                <a:gd name="f7" fmla="val 262138"/>
                <a:gd name="f8" fmla="val 15"/>
                <a:gd name="f9" fmla="val 259381"/>
                <a:gd name="f10" fmla="val 33903"/>
                <a:gd name="f11" fmla="val 30589"/>
                <a:gd name="f12" fmla="val 27275"/>
                <a:gd name="f13" fmla="val 6"/>
                <a:gd name="f14" fmla="val 23960"/>
                <a:gd name="f15" fmla="val 20646"/>
                <a:gd name="f16" fmla="val 17332"/>
                <a:gd name="f17" fmla="val 14018"/>
                <a:gd name="f18" fmla="val 52"/>
                <a:gd name="f19" fmla="val 9852"/>
                <a:gd name="f20" fmla="val 124"/>
                <a:gd name="f21" fmla="val 5723"/>
                <a:gd name="f22" fmla="val 414"/>
                <a:gd name="f23" fmla="val 1558"/>
                <a:gd name="f24" fmla="val 450"/>
                <a:gd name="f25" fmla="val 181"/>
                <a:gd name="f26" fmla="val 109"/>
                <a:gd name="f27" fmla="val 631"/>
                <a:gd name="f28" fmla="val 3296"/>
                <a:gd name="f29" fmla="val 6520"/>
                <a:gd name="f30" fmla="val 812"/>
                <a:gd name="f31" fmla="val 9707"/>
                <a:gd name="f32" fmla="val 957"/>
                <a:gd name="f33" fmla="val 12984"/>
                <a:gd name="f34" fmla="val 1094"/>
                <a:gd name="f35" fmla="val 16261"/>
                <a:gd name="f36" fmla="val 1125"/>
                <a:gd name="f37" fmla="val 19537"/>
                <a:gd name="f38" fmla="val 22346"/>
                <a:gd name="f39" fmla="val 25154"/>
                <a:gd name="f40" fmla="val 1102"/>
                <a:gd name="f41" fmla="val 27963"/>
                <a:gd name="f42" fmla="val 181976"/>
                <a:gd name="f43" fmla="val 199623"/>
                <a:gd name="f44" fmla="val 217283"/>
                <a:gd name="f45" fmla="val 1180"/>
                <a:gd name="f46" fmla="val 234941"/>
                <a:gd name="f47" fmla="val 246712"/>
                <a:gd name="f48" fmla="val 258483"/>
                <a:gd name="f49" fmla="val 1146"/>
                <a:gd name="f50" fmla="val 270247"/>
                <a:gd name="f51" fmla="val 1030"/>
                <a:gd name="f52" fmla="val 273869"/>
                <a:gd name="f53" fmla="val 993"/>
                <a:gd name="f54" fmla="val 277528"/>
                <a:gd name="f55" fmla="val 281186"/>
                <a:gd name="f56" fmla="val 281404"/>
                <a:gd name="f57" fmla="val 269"/>
                <a:gd name="f58" fmla="val 281440"/>
                <a:gd name="f59" fmla="val 276867"/>
                <a:gd name="f60" fmla="val 43"/>
                <a:gd name="f61" fmla="val 272266"/>
                <a:gd name="f62" fmla="*/ f0 1 281802"/>
                <a:gd name="f63" fmla="*/ f1 1 1181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281802"/>
                <a:gd name="f70" fmla="*/ f67 1 1181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281802" h="118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12" y="f13"/>
                    <a:pt x="f14" y="f13"/>
                  </a:cubicBezTo>
                  <a:cubicBezTo>
                    <a:pt x="f15" y="f13"/>
                    <a:pt x="f16" y="f8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lnTo>
                    <a:pt x="f25" y="f24"/>
                  </a:lnTo>
                  <a:cubicBezTo>
                    <a:pt x="f26" y="f24"/>
                    <a:pt x="f2" y="f27"/>
                    <a:pt x="f26" y="f27"/>
                  </a:cubicBezTo>
                  <a:cubicBezTo>
                    <a:pt x="f28" y="f27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5"/>
                    <a:pt x="f46" y="f45"/>
                  </a:cubicBezTo>
                  <a:cubicBezTo>
                    <a:pt x="f47" y="f45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30"/>
                  </a:cubicBezTo>
                  <a:cubicBezTo>
                    <a:pt x="f56" y="f30"/>
                    <a:pt x="f3" y="f57"/>
                    <a:pt x="f58" y="f57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5B9BD5"/>
            </a:solidFill>
            <a:ln cap="flat">
              <a:noFill/>
              <a:prstDash val="solid"/>
            </a:ln>
          </p:spPr>
          <p:txBody>
            <a:bodyPr vert="horz" wrap="square" lIns="121898" tIns="121898" rIns="121898" bIns="1218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6" name="Google Shape;3328;p84">
              <a:extLst>
                <a:ext uri="{FF2B5EF4-FFF2-40B4-BE49-F238E27FC236}">
                  <a16:creationId xmlns:a16="http://schemas.microsoft.com/office/drawing/2014/main" id="{82CDB958-6416-4A54-BEDA-F5A3FFB525E9}"/>
                </a:ext>
              </a:extLst>
            </p:cNvPr>
            <p:cNvSpPr/>
            <p:nvPr/>
          </p:nvSpPr>
          <p:spPr>
            <a:xfrm rot="5400013">
              <a:off x="6818479" y="3405847"/>
              <a:ext cx="445248" cy="36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1802"/>
                <a:gd name="f4" fmla="val 1181"/>
                <a:gd name="f5" fmla="val 267663"/>
                <a:gd name="f6" fmla="val 264901"/>
                <a:gd name="f7" fmla="val 262138"/>
                <a:gd name="f8" fmla="val 15"/>
                <a:gd name="f9" fmla="val 259381"/>
                <a:gd name="f10" fmla="val 33903"/>
                <a:gd name="f11" fmla="val 30589"/>
                <a:gd name="f12" fmla="val 27275"/>
                <a:gd name="f13" fmla="val 6"/>
                <a:gd name="f14" fmla="val 23960"/>
                <a:gd name="f15" fmla="val 20646"/>
                <a:gd name="f16" fmla="val 17332"/>
                <a:gd name="f17" fmla="val 14018"/>
                <a:gd name="f18" fmla="val 52"/>
                <a:gd name="f19" fmla="val 9852"/>
                <a:gd name="f20" fmla="val 124"/>
                <a:gd name="f21" fmla="val 5723"/>
                <a:gd name="f22" fmla="val 414"/>
                <a:gd name="f23" fmla="val 1558"/>
                <a:gd name="f24" fmla="val 450"/>
                <a:gd name="f25" fmla="val 181"/>
                <a:gd name="f26" fmla="val 109"/>
                <a:gd name="f27" fmla="val 631"/>
                <a:gd name="f28" fmla="val 3296"/>
                <a:gd name="f29" fmla="val 6520"/>
                <a:gd name="f30" fmla="val 812"/>
                <a:gd name="f31" fmla="val 9707"/>
                <a:gd name="f32" fmla="val 957"/>
                <a:gd name="f33" fmla="val 12984"/>
                <a:gd name="f34" fmla="val 1094"/>
                <a:gd name="f35" fmla="val 16261"/>
                <a:gd name="f36" fmla="val 1125"/>
                <a:gd name="f37" fmla="val 19537"/>
                <a:gd name="f38" fmla="val 22346"/>
                <a:gd name="f39" fmla="val 25154"/>
                <a:gd name="f40" fmla="val 1102"/>
                <a:gd name="f41" fmla="val 27963"/>
                <a:gd name="f42" fmla="val 181976"/>
                <a:gd name="f43" fmla="val 199623"/>
                <a:gd name="f44" fmla="val 217283"/>
                <a:gd name="f45" fmla="val 1180"/>
                <a:gd name="f46" fmla="val 234941"/>
                <a:gd name="f47" fmla="val 246712"/>
                <a:gd name="f48" fmla="val 258483"/>
                <a:gd name="f49" fmla="val 1146"/>
                <a:gd name="f50" fmla="val 270247"/>
                <a:gd name="f51" fmla="val 1030"/>
                <a:gd name="f52" fmla="val 273869"/>
                <a:gd name="f53" fmla="val 993"/>
                <a:gd name="f54" fmla="val 277528"/>
                <a:gd name="f55" fmla="val 281186"/>
                <a:gd name="f56" fmla="val 281404"/>
                <a:gd name="f57" fmla="val 269"/>
                <a:gd name="f58" fmla="val 281440"/>
                <a:gd name="f59" fmla="val 276867"/>
                <a:gd name="f60" fmla="val 43"/>
                <a:gd name="f61" fmla="val 272266"/>
                <a:gd name="f62" fmla="*/ f0 1 281802"/>
                <a:gd name="f63" fmla="*/ f1 1 1181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281802"/>
                <a:gd name="f70" fmla="*/ f67 1 1181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281802" h="118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12" y="f13"/>
                    <a:pt x="f14" y="f13"/>
                  </a:cubicBezTo>
                  <a:cubicBezTo>
                    <a:pt x="f15" y="f13"/>
                    <a:pt x="f16" y="f8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lnTo>
                    <a:pt x="f25" y="f24"/>
                  </a:lnTo>
                  <a:cubicBezTo>
                    <a:pt x="f26" y="f24"/>
                    <a:pt x="f2" y="f27"/>
                    <a:pt x="f26" y="f27"/>
                  </a:cubicBezTo>
                  <a:cubicBezTo>
                    <a:pt x="f28" y="f27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5"/>
                    <a:pt x="f46" y="f45"/>
                  </a:cubicBezTo>
                  <a:cubicBezTo>
                    <a:pt x="f47" y="f45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30"/>
                  </a:cubicBezTo>
                  <a:cubicBezTo>
                    <a:pt x="f56" y="f30"/>
                    <a:pt x="f3" y="f57"/>
                    <a:pt x="f58" y="f57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5B9BD5"/>
            </a:solidFill>
            <a:ln cap="flat">
              <a:noFill/>
              <a:prstDash val="solid"/>
            </a:ln>
          </p:spPr>
          <p:txBody>
            <a:bodyPr vert="horz" wrap="square" lIns="121898" tIns="121898" rIns="121898" bIns="1218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7" name="Google Shape;3329;p84">
              <a:extLst>
                <a:ext uri="{FF2B5EF4-FFF2-40B4-BE49-F238E27FC236}">
                  <a16:creationId xmlns:a16="http://schemas.microsoft.com/office/drawing/2014/main" id="{B099A2CE-B62E-4B16-92EB-70A7755EA5E4}"/>
                </a:ext>
              </a:extLst>
            </p:cNvPr>
            <p:cNvSpPr/>
            <p:nvPr/>
          </p:nvSpPr>
          <p:spPr>
            <a:xfrm rot="10799991">
              <a:off x="3960321" y="3417039"/>
              <a:ext cx="6195882" cy="36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1802"/>
                <a:gd name="f4" fmla="val 1181"/>
                <a:gd name="f5" fmla="val 267663"/>
                <a:gd name="f6" fmla="val 264901"/>
                <a:gd name="f7" fmla="val 262138"/>
                <a:gd name="f8" fmla="val 15"/>
                <a:gd name="f9" fmla="val 259381"/>
                <a:gd name="f10" fmla="val 33903"/>
                <a:gd name="f11" fmla="val 30589"/>
                <a:gd name="f12" fmla="val 27275"/>
                <a:gd name="f13" fmla="val 6"/>
                <a:gd name="f14" fmla="val 23960"/>
                <a:gd name="f15" fmla="val 20646"/>
                <a:gd name="f16" fmla="val 17332"/>
                <a:gd name="f17" fmla="val 14018"/>
                <a:gd name="f18" fmla="val 52"/>
                <a:gd name="f19" fmla="val 9852"/>
                <a:gd name="f20" fmla="val 124"/>
                <a:gd name="f21" fmla="val 5723"/>
                <a:gd name="f22" fmla="val 414"/>
                <a:gd name="f23" fmla="val 1558"/>
                <a:gd name="f24" fmla="val 450"/>
                <a:gd name="f25" fmla="val 181"/>
                <a:gd name="f26" fmla="val 109"/>
                <a:gd name="f27" fmla="val 631"/>
                <a:gd name="f28" fmla="val 3296"/>
                <a:gd name="f29" fmla="val 6520"/>
                <a:gd name="f30" fmla="val 812"/>
                <a:gd name="f31" fmla="val 9707"/>
                <a:gd name="f32" fmla="val 957"/>
                <a:gd name="f33" fmla="val 12984"/>
                <a:gd name="f34" fmla="val 1094"/>
                <a:gd name="f35" fmla="val 16261"/>
                <a:gd name="f36" fmla="val 1125"/>
                <a:gd name="f37" fmla="val 19537"/>
                <a:gd name="f38" fmla="val 22346"/>
                <a:gd name="f39" fmla="val 25154"/>
                <a:gd name="f40" fmla="val 1102"/>
                <a:gd name="f41" fmla="val 27963"/>
                <a:gd name="f42" fmla="val 181976"/>
                <a:gd name="f43" fmla="val 199623"/>
                <a:gd name="f44" fmla="val 217283"/>
                <a:gd name="f45" fmla="val 1180"/>
                <a:gd name="f46" fmla="val 234941"/>
                <a:gd name="f47" fmla="val 246712"/>
                <a:gd name="f48" fmla="val 258483"/>
                <a:gd name="f49" fmla="val 1146"/>
                <a:gd name="f50" fmla="val 270247"/>
                <a:gd name="f51" fmla="val 1030"/>
                <a:gd name="f52" fmla="val 273869"/>
                <a:gd name="f53" fmla="val 993"/>
                <a:gd name="f54" fmla="val 277528"/>
                <a:gd name="f55" fmla="val 281186"/>
                <a:gd name="f56" fmla="val 281404"/>
                <a:gd name="f57" fmla="val 269"/>
                <a:gd name="f58" fmla="val 281440"/>
                <a:gd name="f59" fmla="val 276867"/>
                <a:gd name="f60" fmla="val 43"/>
                <a:gd name="f61" fmla="val 272266"/>
                <a:gd name="f62" fmla="*/ f0 1 281802"/>
                <a:gd name="f63" fmla="*/ f1 1 1181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281802"/>
                <a:gd name="f70" fmla="*/ f67 1 1181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281802" h="118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12" y="f13"/>
                    <a:pt x="f14" y="f13"/>
                  </a:cubicBezTo>
                  <a:cubicBezTo>
                    <a:pt x="f15" y="f13"/>
                    <a:pt x="f16" y="f8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lnTo>
                    <a:pt x="f25" y="f24"/>
                  </a:lnTo>
                  <a:cubicBezTo>
                    <a:pt x="f26" y="f24"/>
                    <a:pt x="f2" y="f27"/>
                    <a:pt x="f26" y="f27"/>
                  </a:cubicBezTo>
                  <a:cubicBezTo>
                    <a:pt x="f28" y="f27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5"/>
                    <a:pt x="f46" y="f45"/>
                  </a:cubicBezTo>
                  <a:cubicBezTo>
                    <a:pt x="f47" y="f45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30"/>
                  </a:cubicBezTo>
                  <a:cubicBezTo>
                    <a:pt x="f56" y="f30"/>
                    <a:pt x="f3" y="f57"/>
                    <a:pt x="f58" y="f57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5B9BD5"/>
            </a:solidFill>
            <a:ln cap="flat">
              <a:noFill/>
              <a:prstDash val="solid"/>
            </a:ln>
          </p:spPr>
          <p:txBody>
            <a:bodyPr vert="horz" wrap="square" lIns="121898" tIns="121898" rIns="121898" bIns="1218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pic>
        <p:nvPicPr>
          <p:cNvPr id="18" name="Imagen 3">
            <a:extLst>
              <a:ext uri="{FF2B5EF4-FFF2-40B4-BE49-F238E27FC236}">
                <a16:creationId xmlns:a16="http://schemas.microsoft.com/office/drawing/2014/main" id="{8BF3AB8B-1AF6-484F-9EE8-87595336D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60" y="3197364"/>
            <a:ext cx="2092503" cy="30600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9" name="Google Shape;3311;p84">
            <a:extLst>
              <a:ext uri="{FF2B5EF4-FFF2-40B4-BE49-F238E27FC236}">
                <a16:creationId xmlns:a16="http://schemas.microsoft.com/office/drawing/2014/main" id="{61D71D45-C43C-4FB0-AD72-D6A240CD65CB}"/>
              </a:ext>
            </a:extLst>
          </p:cNvPr>
          <p:cNvSpPr txBox="1"/>
          <p:nvPr/>
        </p:nvSpPr>
        <p:spPr>
          <a:xfrm>
            <a:off x="8882435" y="4796805"/>
            <a:ext cx="2700342" cy="6111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3200" b="0" i="0" u="none" strike="noStrike" kern="1200" cap="none" spc="0" baseline="0">
                <a:solidFill>
                  <a:srgbClr val="000000"/>
                </a:solidFill>
                <a:uFillTx/>
                <a:latin typeface="Calibri Light" panose="020F0302020204030204"/>
              </a:rPr>
              <a:t>Income</a:t>
            </a:r>
          </a:p>
        </p:txBody>
      </p:sp>
      <p:pic>
        <p:nvPicPr>
          <p:cNvPr id="20" name="Imagen 4">
            <a:extLst>
              <a:ext uri="{FF2B5EF4-FFF2-40B4-BE49-F238E27FC236}">
                <a16:creationId xmlns:a16="http://schemas.microsoft.com/office/drawing/2014/main" id="{09DACDB3-456E-4278-BF5E-1B20711CB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6217" y="3981416"/>
            <a:ext cx="916027" cy="90361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1" name="Imagen 30">
            <a:extLst>
              <a:ext uri="{FF2B5EF4-FFF2-40B4-BE49-F238E27FC236}">
                <a16:creationId xmlns:a16="http://schemas.microsoft.com/office/drawing/2014/main" id="{E3600624-13C7-4C5D-A6B4-72482E91A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204" y="3875538"/>
            <a:ext cx="916027" cy="90361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2" name="Imagen 31">
            <a:extLst>
              <a:ext uri="{FF2B5EF4-FFF2-40B4-BE49-F238E27FC236}">
                <a16:creationId xmlns:a16="http://schemas.microsoft.com/office/drawing/2014/main" id="{761263D6-E5BD-4EEA-B085-62E5DF5DCC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6653" y="4024649"/>
            <a:ext cx="916027" cy="90361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>
            <a:extLst>
              <a:ext uri="{FF2B5EF4-FFF2-40B4-BE49-F238E27FC236}">
                <a16:creationId xmlns:a16="http://schemas.microsoft.com/office/drawing/2014/main" id="{ACD81795-D229-4613-A3AF-6DCB4D51E630}"/>
              </a:ext>
            </a:extLst>
          </p:cNvPr>
          <p:cNvSpPr txBox="1"/>
          <p:nvPr/>
        </p:nvSpPr>
        <p:spPr>
          <a:xfrm>
            <a:off x="993129" y="2260058"/>
            <a:ext cx="5102864" cy="39703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800" b="0" i="0" u="none" strike="noStrike" kern="1200" cap="none" spc="0" baseline="0">
                <a:solidFill>
                  <a:srgbClr val="000000"/>
                </a:solidFill>
                <a:uFillTx/>
                <a:latin typeface="KG Miss Kindergarten" pitchFamily="2"/>
                <a:ea typeface="Hynings Handwriting V2" pitchFamily="2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000000"/>
              </a:solidFill>
              <a:uFillTx/>
              <a:latin typeface="KG Miss Kindergarten" pitchFamily="2"/>
              <a:ea typeface="Hynings Handwriting V2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800" b="0" i="0" u="none" strike="noStrike" kern="1200" cap="none" spc="0" baseline="0">
                <a:solidFill>
                  <a:srgbClr val="000000"/>
                </a:solidFill>
                <a:uFillTx/>
                <a:latin typeface="KG Miss Kindergarten" pitchFamily="2"/>
                <a:ea typeface="Hynings Handwriting V2" pitchFamily="2"/>
              </a:rPr>
              <a:t>Nunc viverra imperdiet enim. Fusce est. Vivamus a tellus.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000000"/>
              </a:solidFill>
              <a:uFillTx/>
              <a:latin typeface="KG Miss Kindergarten" pitchFamily="2"/>
              <a:ea typeface="Hynings Handwriting V2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800" b="0" i="0" u="none" strike="noStrike" kern="1200" cap="none" spc="0" baseline="0">
                <a:solidFill>
                  <a:srgbClr val="000000"/>
                </a:solidFill>
                <a:uFillTx/>
                <a:latin typeface="KG Miss Kindergarten" pitchFamily="2"/>
                <a:ea typeface="Hynings Handwriting V2" pitchFamily="2"/>
              </a:rPr>
              <a:t>Pellentesque habitant morbi tristique senectus et netus et malesuada fames ac turpis egestas. Proin pharetra nonummy pede. Mauris et orci.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000000"/>
              </a:solidFill>
              <a:uFillTx/>
              <a:latin typeface="KG Miss Kindergarten" pitchFamily="2"/>
              <a:ea typeface="Hynings Handwriting V2" pitchFamily="2"/>
            </a:endParaRPr>
          </a:p>
        </p:txBody>
      </p:sp>
      <p:sp>
        <p:nvSpPr>
          <p:cNvPr id="3" name="Google Shape;2532;p71">
            <a:extLst>
              <a:ext uri="{FF2B5EF4-FFF2-40B4-BE49-F238E27FC236}">
                <a16:creationId xmlns:a16="http://schemas.microsoft.com/office/drawing/2014/main" id="{E27E32FE-1F7E-44C2-998D-B0061E9CF660}"/>
              </a:ext>
            </a:extLst>
          </p:cNvPr>
          <p:cNvSpPr txBox="1"/>
          <p:nvPr/>
        </p:nvSpPr>
        <p:spPr>
          <a:xfrm>
            <a:off x="160696" y="1444294"/>
            <a:ext cx="7049996" cy="4808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ctr" anchorCtr="1" compatLnSpc="1">
            <a:noAutofit/>
          </a:bodyPr>
          <a:lstStyle/>
          <a:p>
            <a:pPr marL="609584" marR="0" lvl="0" indent="0" algn="ctr" defTabSz="914400" rtl="0" fontAlgn="auto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4400" b="0" i="0" u="none" strike="noStrike" kern="1200" cap="none" spc="0" baseline="0">
                <a:solidFill>
                  <a:srgbClr val="D9D9D9"/>
                </a:solidFill>
                <a:uFillTx/>
                <a:latin typeface="Ninja Naruto" pitchFamily="2"/>
              </a:rPr>
              <a:t>Project cash flow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5D9E4DDA-0BE4-4C6A-A6CA-70C09004D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3" y="3428990"/>
            <a:ext cx="9" cy="1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n 9">
            <a:extLst>
              <a:ext uri="{FF2B5EF4-FFF2-40B4-BE49-F238E27FC236}">
                <a16:creationId xmlns:a16="http://schemas.microsoft.com/office/drawing/2014/main" id="{57B4403D-1093-4B44-8DA3-47CD0A135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3" y="1444294"/>
            <a:ext cx="6096003" cy="541370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5">
            <a:extLst>
              <a:ext uri="{FF2B5EF4-FFF2-40B4-BE49-F238E27FC236}">
                <a16:creationId xmlns:a16="http://schemas.microsoft.com/office/drawing/2014/main" id="{4FAA6A00-CC6E-4E71-ADE8-9BA19CAF9F38}"/>
              </a:ext>
            </a:extLst>
          </p:cNvPr>
          <p:cNvSpPr/>
          <p:nvPr/>
        </p:nvSpPr>
        <p:spPr>
          <a:xfrm>
            <a:off x="420166" y="290477"/>
            <a:ext cx="11258815" cy="6296348"/>
          </a:xfrm>
          <a:prstGeom prst="rect">
            <a:avLst/>
          </a:prstGeom>
          <a:noFill/>
          <a:ln w="19046" cap="flat">
            <a:solidFill>
              <a:srgbClr val="C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ángulo 1">
            <a:extLst>
              <a:ext uri="{FF2B5EF4-FFF2-40B4-BE49-F238E27FC236}">
                <a16:creationId xmlns:a16="http://schemas.microsoft.com/office/drawing/2014/main" id="{E7F1E968-8786-4633-9965-5C98B518BA4B}"/>
              </a:ext>
            </a:extLst>
          </p:cNvPr>
          <p:cNvSpPr/>
          <p:nvPr/>
        </p:nvSpPr>
        <p:spPr>
          <a:xfrm>
            <a:off x="2883112" y="290477"/>
            <a:ext cx="54251" cy="826617"/>
          </a:xfrm>
          <a:prstGeom prst="rect">
            <a:avLst/>
          </a:prstGeom>
          <a:solidFill>
            <a:srgbClr val="C00000">
              <a:alpha val="8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</a:endParaRPr>
          </a:p>
        </p:txBody>
      </p:sp>
      <p:sp>
        <p:nvSpPr>
          <p:cNvPr id="4" name="Rectángulo 6">
            <a:extLst>
              <a:ext uri="{FF2B5EF4-FFF2-40B4-BE49-F238E27FC236}">
                <a16:creationId xmlns:a16="http://schemas.microsoft.com/office/drawing/2014/main" id="{48AAD364-122C-4D73-BBF9-2231EF379D51}"/>
              </a:ext>
            </a:extLst>
          </p:cNvPr>
          <p:cNvSpPr/>
          <p:nvPr/>
        </p:nvSpPr>
        <p:spPr>
          <a:xfrm>
            <a:off x="2644755" y="290477"/>
            <a:ext cx="61008" cy="1163253"/>
          </a:xfrm>
          <a:prstGeom prst="rect">
            <a:avLst/>
          </a:prstGeom>
          <a:solidFill>
            <a:srgbClr val="C00000">
              <a:alpha val="8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</a:endParaRPr>
          </a:p>
        </p:txBody>
      </p:sp>
      <p:sp>
        <p:nvSpPr>
          <p:cNvPr id="5" name="Rectángulo 7">
            <a:extLst>
              <a:ext uri="{FF2B5EF4-FFF2-40B4-BE49-F238E27FC236}">
                <a16:creationId xmlns:a16="http://schemas.microsoft.com/office/drawing/2014/main" id="{2F67C988-7A3D-4483-A359-24FEAE0620C9}"/>
              </a:ext>
            </a:extLst>
          </p:cNvPr>
          <p:cNvSpPr/>
          <p:nvPr/>
        </p:nvSpPr>
        <p:spPr>
          <a:xfrm rot="5400013">
            <a:off x="11142402" y="4432838"/>
            <a:ext cx="47137" cy="1026020"/>
          </a:xfrm>
          <a:prstGeom prst="rect">
            <a:avLst/>
          </a:prstGeom>
          <a:solidFill>
            <a:srgbClr val="C00000">
              <a:alpha val="8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</a:endParaRPr>
          </a:p>
        </p:txBody>
      </p:sp>
      <p:sp>
        <p:nvSpPr>
          <p:cNvPr id="6" name="Rectángulo 10">
            <a:extLst>
              <a:ext uri="{FF2B5EF4-FFF2-40B4-BE49-F238E27FC236}">
                <a16:creationId xmlns:a16="http://schemas.microsoft.com/office/drawing/2014/main" id="{F8968C5D-18AB-46C1-B7A7-BF64E2E7093E}"/>
              </a:ext>
            </a:extLst>
          </p:cNvPr>
          <p:cNvSpPr/>
          <p:nvPr/>
        </p:nvSpPr>
        <p:spPr>
          <a:xfrm rot="5400013">
            <a:off x="10983424" y="4388572"/>
            <a:ext cx="45720" cy="1345411"/>
          </a:xfrm>
          <a:prstGeom prst="rect">
            <a:avLst/>
          </a:prstGeom>
          <a:solidFill>
            <a:srgbClr val="C00000">
              <a:alpha val="8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</a:endParaRPr>
          </a:p>
        </p:txBody>
      </p:sp>
      <p:sp>
        <p:nvSpPr>
          <p:cNvPr id="7" name="Rectángulo 11">
            <a:extLst>
              <a:ext uri="{FF2B5EF4-FFF2-40B4-BE49-F238E27FC236}">
                <a16:creationId xmlns:a16="http://schemas.microsoft.com/office/drawing/2014/main" id="{8BEB3679-80A1-44E2-9DA6-A3FD13577528}"/>
              </a:ext>
            </a:extLst>
          </p:cNvPr>
          <p:cNvSpPr/>
          <p:nvPr/>
        </p:nvSpPr>
        <p:spPr>
          <a:xfrm>
            <a:off x="9340852" y="5760207"/>
            <a:ext cx="54251" cy="826617"/>
          </a:xfrm>
          <a:prstGeom prst="rect">
            <a:avLst/>
          </a:prstGeom>
          <a:solidFill>
            <a:srgbClr val="C00000">
              <a:alpha val="8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</a:endParaRPr>
          </a:p>
        </p:txBody>
      </p:sp>
      <p:sp>
        <p:nvSpPr>
          <p:cNvPr id="8" name="Rectángulo 12">
            <a:extLst>
              <a:ext uri="{FF2B5EF4-FFF2-40B4-BE49-F238E27FC236}">
                <a16:creationId xmlns:a16="http://schemas.microsoft.com/office/drawing/2014/main" id="{4B23CDC5-ED0F-4E41-902B-71E37BA1E5E0}"/>
              </a:ext>
            </a:extLst>
          </p:cNvPr>
          <p:cNvSpPr/>
          <p:nvPr/>
        </p:nvSpPr>
        <p:spPr>
          <a:xfrm>
            <a:off x="9140799" y="5423571"/>
            <a:ext cx="61008" cy="1163253"/>
          </a:xfrm>
          <a:prstGeom prst="rect">
            <a:avLst/>
          </a:prstGeom>
          <a:solidFill>
            <a:srgbClr val="C00000">
              <a:alpha val="8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</a:endParaRPr>
          </a:p>
        </p:txBody>
      </p:sp>
      <p:sp>
        <p:nvSpPr>
          <p:cNvPr id="9" name="Rectángulo 13">
            <a:extLst>
              <a:ext uri="{FF2B5EF4-FFF2-40B4-BE49-F238E27FC236}">
                <a16:creationId xmlns:a16="http://schemas.microsoft.com/office/drawing/2014/main" id="{59F47B48-EF37-4993-B4F2-97876C80DAB8}"/>
              </a:ext>
            </a:extLst>
          </p:cNvPr>
          <p:cNvSpPr/>
          <p:nvPr/>
        </p:nvSpPr>
        <p:spPr>
          <a:xfrm rot="5400013">
            <a:off x="913229" y="1805839"/>
            <a:ext cx="67976" cy="1054102"/>
          </a:xfrm>
          <a:prstGeom prst="rect">
            <a:avLst/>
          </a:prstGeom>
          <a:solidFill>
            <a:srgbClr val="C00000">
              <a:alpha val="8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</a:endParaRPr>
          </a:p>
        </p:txBody>
      </p:sp>
      <p:sp>
        <p:nvSpPr>
          <p:cNvPr id="10" name="Rectángulo 14">
            <a:extLst>
              <a:ext uri="{FF2B5EF4-FFF2-40B4-BE49-F238E27FC236}">
                <a16:creationId xmlns:a16="http://schemas.microsoft.com/office/drawing/2014/main" id="{F0E30026-8179-45A0-A8FD-1FD67BD7D358}"/>
              </a:ext>
            </a:extLst>
          </p:cNvPr>
          <p:cNvSpPr/>
          <p:nvPr/>
        </p:nvSpPr>
        <p:spPr>
          <a:xfrm rot="5400013">
            <a:off x="1143768" y="1718515"/>
            <a:ext cx="57762" cy="1504946"/>
          </a:xfrm>
          <a:prstGeom prst="rect">
            <a:avLst/>
          </a:prstGeom>
          <a:solidFill>
            <a:srgbClr val="C00000">
              <a:alpha val="8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</a:endParaRPr>
          </a:p>
        </p:txBody>
      </p:sp>
      <p:pic>
        <p:nvPicPr>
          <p:cNvPr id="11" name="Picture 2" descr="Venta de Manga Death Note | 39 articulos de segunda mano">
            <a:extLst>
              <a:ext uri="{FF2B5EF4-FFF2-40B4-BE49-F238E27FC236}">
                <a16:creationId xmlns:a16="http://schemas.microsoft.com/office/drawing/2014/main" id="{BB01085D-B74D-4D8A-86DE-5E8185C69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35170" y="396218"/>
            <a:ext cx="1927765" cy="151908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4" descr="Venta de Manga Death Note | 39 articulos de segunda mano">
            <a:extLst>
              <a:ext uri="{FF2B5EF4-FFF2-40B4-BE49-F238E27FC236}">
                <a16:creationId xmlns:a16="http://schemas.microsoft.com/office/drawing/2014/main" id="{E4341D35-3CB4-4BE9-9A8B-30E4D78BF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42016" y="1643899"/>
            <a:ext cx="1899858" cy="54281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6" descr="Venta de Manga Death Note | 39 articulos de segunda mano">
            <a:extLst>
              <a:ext uri="{FF2B5EF4-FFF2-40B4-BE49-F238E27FC236}">
                <a16:creationId xmlns:a16="http://schemas.microsoft.com/office/drawing/2014/main" id="{6E20C8D6-CE41-4247-8649-7E3E248B3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506605" y="5255751"/>
            <a:ext cx="2033753" cy="118893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Imagen 17">
            <a:extLst>
              <a:ext uri="{FF2B5EF4-FFF2-40B4-BE49-F238E27FC236}">
                <a16:creationId xmlns:a16="http://schemas.microsoft.com/office/drawing/2014/main" id="{2B9A81A1-C035-46E3-B5EF-059081AC90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71918" flipH="1">
            <a:off x="670301" y="4196199"/>
            <a:ext cx="2155688" cy="233084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CuadroTexto 18">
            <a:extLst>
              <a:ext uri="{FF2B5EF4-FFF2-40B4-BE49-F238E27FC236}">
                <a16:creationId xmlns:a16="http://schemas.microsoft.com/office/drawing/2014/main" id="{D3451C9C-81EF-4595-BFB2-5D93410D07D9}"/>
              </a:ext>
            </a:extLst>
          </p:cNvPr>
          <p:cNvSpPr txBox="1"/>
          <p:nvPr/>
        </p:nvSpPr>
        <p:spPr>
          <a:xfrm>
            <a:off x="3526411" y="1864589"/>
            <a:ext cx="8172029" cy="31393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800" b="0" i="0" u="none" strike="noStrike" kern="1200" cap="none" spc="0" baseline="0">
                <a:solidFill>
                  <a:srgbClr val="000000"/>
                </a:solidFill>
                <a:uFillTx/>
                <a:latin typeface="KG Miss Kindergarten" pitchFamily="2"/>
                <a:ea typeface="Hynings Handwriting V2" pitchFamily="2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000000"/>
              </a:solidFill>
              <a:uFillTx/>
              <a:latin typeface="KG Miss Kindergarten" pitchFamily="2"/>
              <a:ea typeface="Hynings Handwriting V2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800" b="0" i="0" u="none" strike="noStrike" kern="1200" cap="none" spc="0" baseline="0">
                <a:solidFill>
                  <a:srgbClr val="000000"/>
                </a:solidFill>
                <a:uFillTx/>
                <a:latin typeface="KG Miss Kindergarten" pitchFamily="2"/>
                <a:ea typeface="Hynings Handwriting V2" pitchFamily="2"/>
              </a:rPr>
              <a:t>Nunc viverra imperdiet enim. Fusce est. Vivamus a tellus.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000000"/>
              </a:solidFill>
              <a:uFillTx/>
              <a:latin typeface="KG Miss Kindergarten" pitchFamily="2"/>
              <a:ea typeface="Hynings Handwriting V2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800" b="0" i="0" u="none" strike="noStrike" kern="1200" cap="none" spc="0" baseline="0">
                <a:solidFill>
                  <a:srgbClr val="000000"/>
                </a:solidFill>
                <a:uFillTx/>
                <a:latin typeface="KG Miss Kindergarten" pitchFamily="2"/>
                <a:ea typeface="Hynings Handwriting V2" pitchFamily="2"/>
              </a:rPr>
              <a:t>Pellentesque habitant morbi tristique senectus et netus et malesuada fames ac turpis egestas. Proin pharetra nonummy pede. Mauris et orci.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000000"/>
              </a:solidFill>
              <a:uFillTx/>
              <a:latin typeface="KG Miss Kindergarten" pitchFamily="2"/>
              <a:ea typeface="Hynings Handwriting V2" pitchFamily="2"/>
            </a:endParaRPr>
          </a:p>
        </p:txBody>
      </p:sp>
      <p:sp>
        <p:nvSpPr>
          <p:cNvPr id="16" name="CuadroTexto 19">
            <a:extLst>
              <a:ext uri="{FF2B5EF4-FFF2-40B4-BE49-F238E27FC236}">
                <a16:creationId xmlns:a16="http://schemas.microsoft.com/office/drawing/2014/main" id="{726DC875-7B37-45CA-8A49-30019D8F1DE7}"/>
              </a:ext>
            </a:extLst>
          </p:cNvPr>
          <p:cNvSpPr txBox="1"/>
          <p:nvPr/>
        </p:nvSpPr>
        <p:spPr>
          <a:xfrm>
            <a:off x="4486110" y="323459"/>
            <a:ext cx="6258912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9600" b="0" i="0" u="none" strike="noStrike" kern="1200" cap="none" spc="0" baseline="0">
                <a:solidFill>
                  <a:srgbClr val="C00000"/>
                </a:solidFill>
                <a:uFillTx/>
                <a:latin typeface="Ryuk Extra" pitchFamily="2"/>
              </a:rPr>
              <a:t>Titulo 2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>
            <a:extLst>
              <a:ext uri="{FF2B5EF4-FFF2-40B4-BE49-F238E27FC236}">
                <a16:creationId xmlns:a16="http://schemas.microsoft.com/office/drawing/2014/main" id="{25D4C964-B99C-4C6D-A400-A4281E679167}"/>
              </a:ext>
            </a:extLst>
          </p:cNvPr>
          <p:cNvSpPr txBox="1"/>
          <p:nvPr/>
        </p:nvSpPr>
        <p:spPr>
          <a:xfrm>
            <a:off x="5959364" y="2290261"/>
            <a:ext cx="5865199" cy="36933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800" b="0" i="0" u="none" strike="noStrike" kern="1200" cap="none" spc="0" baseline="0">
                <a:solidFill>
                  <a:srgbClr val="000000"/>
                </a:solidFill>
                <a:uFillTx/>
                <a:latin typeface="KG Miss Kindergarten" pitchFamily="2"/>
                <a:ea typeface="Hynings Handwriting V2" pitchFamily="2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000000"/>
              </a:solidFill>
              <a:uFillTx/>
              <a:latin typeface="KG Miss Kindergarten" pitchFamily="2"/>
              <a:ea typeface="Hynings Handwriting V2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800" b="0" i="0" u="none" strike="noStrike" kern="1200" cap="none" spc="0" baseline="0">
                <a:solidFill>
                  <a:srgbClr val="000000"/>
                </a:solidFill>
                <a:uFillTx/>
                <a:latin typeface="KG Miss Kindergarten" pitchFamily="2"/>
                <a:ea typeface="Hynings Handwriting V2" pitchFamily="2"/>
              </a:rPr>
              <a:t>Nunc viverra imperdiet enim. Fusce est. Vivamus a tellus.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000000"/>
              </a:solidFill>
              <a:uFillTx/>
              <a:latin typeface="KG Miss Kindergarten" pitchFamily="2"/>
              <a:ea typeface="Hynings Handwriting V2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800" b="0" i="0" u="none" strike="noStrike" kern="1200" cap="none" spc="0" baseline="0">
                <a:solidFill>
                  <a:srgbClr val="000000"/>
                </a:solidFill>
                <a:uFillTx/>
                <a:latin typeface="KG Miss Kindergarten" pitchFamily="2"/>
                <a:ea typeface="Hynings Handwriting V2" pitchFamily="2"/>
              </a:rPr>
              <a:t>Pellentesque habitant morbi tristique senectus et netus et malesuada fames ac turpis egestas. Proin pharetra nonummy pede. Mauris et orci.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000000"/>
              </a:solidFill>
              <a:uFillTx/>
              <a:latin typeface="KG Miss Kindergarten" pitchFamily="2"/>
              <a:ea typeface="Hynings Handwriting V2" pitchFamily="2"/>
            </a:endParaRPr>
          </a:p>
        </p:txBody>
      </p:sp>
      <p:pic>
        <p:nvPicPr>
          <p:cNvPr id="3" name="Imagen 3">
            <a:extLst>
              <a:ext uri="{FF2B5EF4-FFF2-40B4-BE49-F238E27FC236}">
                <a16:creationId xmlns:a16="http://schemas.microsoft.com/office/drawing/2014/main" id="{6761D55A-6B97-450D-A110-B411B7041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860" y="766724"/>
            <a:ext cx="4352159" cy="60912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Google Shape;2532;p71">
            <a:extLst>
              <a:ext uri="{FF2B5EF4-FFF2-40B4-BE49-F238E27FC236}">
                <a16:creationId xmlns:a16="http://schemas.microsoft.com/office/drawing/2014/main" id="{AC109DC1-11A7-4150-ADD5-61A272D1317E}"/>
              </a:ext>
            </a:extLst>
          </p:cNvPr>
          <p:cNvSpPr txBox="1"/>
          <p:nvPr/>
        </p:nvSpPr>
        <p:spPr>
          <a:xfrm>
            <a:off x="504392" y="526319"/>
            <a:ext cx="10275999" cy="4808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ctr" anchorCtr="1" compatLnSpc="1">
            <a:noAutofit/>
          </a:bodyPr>
          <a:lstStyle/>
          <a:p>
            <a:pPr marL="609584" marR="0" lvl="0" indent="0" algn="ctr" defTabSz="914400" rtl="0" fontAlgn="auto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7200" b="0" i="0" u="none" strike="noStrike" kern="1200" cap="none" spc="0" baseline="0">
                <a:solidFill>
                  <a:srgbClr val="000000"/>
                </a:solidFill>
                <a:uFillTx/>
                <a:latin typeface="Ryuk Extra" pitchFamily="2"/>
              </a:rPr>
              <a:t>Project cash flow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5">
            <a:extLst>
              <a:ext uri="{FF2B5EF4-FFF2-40B4-BE49-F238E27FC236}">
                <a16:creationId xmlns:a16="http://schemas.microsoft.com/office/drawing/2014/main" id="{6728444A-2C54-42CE-B6CE-072B6516F91F}"/>
              </a:ext>
            </a:extLst>
          </p:cNvPr>
          <p:cNvSpPr/>
          <p:nvPr/>
        </p:nvSpPr>
        <p:spPr>
          <a:xfrm>
            <a:off x="420166" y="290477"/>
            <a:ext cx="11258815" cy="6296348"/>
          </a:xfrm>
          <a:prstGeom prst="rect">
            <a:avLst/>
          </a:prstGeom>
          <a:noFill/>
          <a:ln w="19046" cap="flat">
            <a:solidFill>
              <a:srgbClr val="00206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</a:endParaRPr>
          </a:p>
        </p:txBody>
      </p:sp>
      <p:pic>
        <p:nvPicPr>
          <p:cNvPr id="3" name="Picture 4" descr="Death Note | Zona Negativa">
            <a:extLst>
              <a:ext uri="{FF2B5EF4-FFF2-40B4-BE49-F238E27FC236}">
                <a16:creationId xmlns:a16="http://schemas.microsoft.com/office/drawing/2014/main" id="{34329370-EFBA-4566-B517-A38797EC1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6069" y="1342101"/>
            <a:ext cx="1828315" cy="136156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 descr="Death Note | Zona Negativa">
            <a:extLst>
              <a:ext uri="{FF2B5EF4-FFF2-40B4-BE49-F238E27FC236}">
                <a16:creationId xmlns:a16="http://schemas.microsoft.com/office/drawing/2014/main" id="{87C880E1-24BB-4C21-BE89-C97F116B6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99" y="5694746"/>
            <a:ext cx="2267583" cy="10363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 descr="Death Note | Zona Negativa">
            <a:extLst>
              <a:ext uri="{FF2B5EF4-FFF2-40B4-BE49-F238E27FC236}">
                <a16:creationId xmlns:a16="http://schemas.microsoft.com/office/drawing/2014/main" id="{0BFD8B52-25B5-43D2-B294-3FDC09D01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9576" y="151223"/>
            <a:ext cx="1078863" cy="20240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ctángulo 1">
            <a:extLst>
              <a:ext uri="{FF2B5EF4-FFF2-40B4-BE49-F238E27FC236}">
                <a16:creationId xmlns:a16="http://schemas.microsoft.com/office/drawing/2014/main" id="{E1A10D13-BC1D-47B9-AD29-CBA447E6C01A}"/>
              </a:ext>
            </a:extLst>
          </p:cNvPr>
          <p:cNvSpPr/>
          <p:nvPr/>
        </p:nvSpPr>
        <p:spPr>
          <a:xfrm>
            <a:off x="10340647" y="0"/>
            <a:ext cx="54251" cy="826617"/>
          </a:xfrm>
          <a:prstGeom prst="rect">
            <a:avLst/>
          </a:prstGeom>
          <a:solidFill>
            <a:srgbClr val="002060">
              <a:alpha val="8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61BCC58-6569-4673-A889-B263A4A8ABA7}"/>
              </a:ext>
            </a:extLst>
          </p:cNvPr>
          <p:cNvSpPr/>
          <p:nvPr/>
        </p:nvSpPr>
        <p:spPr>
          <a:xfrm>
            <a:off x="10102291" y="0"/>
            <a:ext cx="61008" cy="1163253"/>
          </a:xfrm>
          <a:prstGeom prst="rect">
            <a:avLst/>
          </a:prstGeom>
          <a:solidFill>
            <a:srgbClr val="002060">
              <a:alpha val="8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C2410DD-CDB6-4DE4-B431-8DA8DE34E800}"/>
              </a:ext>
            </a:extLst>
          </p:cNvPr>
          <p:cNvSpPr/>
          <p:nvPr/>
        </p:nvSpPr>
        <p:spPr>
          <a:xfrm rot="5400013">
            <a:off x="11655417" y="2276948"/>
            <a:ext cx="47137" cy="1026020"/>
          </a:xfrm>
          <a:prstGeom prst="rect">
            <a:avLst/>
          </a:prstGeom>
          <a:solidFill>
            <a:srgbClr val="002060">
              <a:alpha val="8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</a:endParaRPr>
          </a:p>
        </p:txBody>
      </p:sp>
      <p:sp>
        <p:nvSpPr>
          <p:cNvPr id="9" name="Rectángulo 10">
            <a:extLst>
              <a:ext uri="{FF2B5EF4-FFF2-40B4-BE49-F238E27FC236}">
                <a16:creationId xmlns:a16="http://schemas.microsoft.com/office/drawing/2014/main" id="{BF220600-2F94-40D9-87B8-039D9EAD1134}"/>
              </a:ext>
            </a:extLst>
          </p:cNvPr>
          <p:cNvSpPr/>
          <p:nvPr/>
        </p:nvSpPr>
        <p:spPr>
          <a:xfrm rot="5400013">
            <a:off x="11496430" y="2232672"/>
            <a:ext cx="45720" cy="1345411"/>
          </a:xfrm>
          <a:prstGeom prst="rect">
            <a:avLst/>
          </a:prstGeom>
          <a:solidFill>
            <a:srgbClr val="002060">
              <a:alpha val="8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</a:endParaRPr>
          </a:p>
        </p:txBody>
      </p:sp>
      <p:sp>
        <p:nvSpPr>
          <p:cNvPr id="10" name="Rectángulo 11">
            <a:extLst>
              <a:ext uri="{FF2B5EF4-FFF2-40B4-BE49-F238E27FC236}">
                <a16:creationId xmlns:a16="http://schemas.microsoft.com/office/drawing/2014/main" id="{70A2915F-B1C7-4822-B0CF-6CA20A555148}"/>
              </a:ext>
            </a:extLst>
          </p:cNvPr>
          <p:cNvSpPr/>
          <p:nvPr/>
        </p:nvSpPr>
        <p:spPr>
          <a:xfrm>
            <a:off x="2731770" y="6031382"/>
            <a:ext cx="54251" cy="826617"/>
          </a:xfrm>
          <a:prstGeom prst="rect">
            <a:avLst/>
          </a:prstGeom>
          <a:solidFill>
            <a:srgbClr val="002060">
              <a:alpha val="8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</a:endParaRPr>
          </a:p>
        </p:txBody>
      </p:sp>
      <p:sp>
        <p:nvSpPr>
          <p:cNvPr id="11" name="Rectángulo 12">
            <a:extLst>
              <a:ext uri="{FF2B5EF4-FFF2-40B4-BE49-F238E27FC236}">
                <a16:creationId xmlns:a16="http://schemas.microsoft.com/office/drawing/2014/main" id="{E1C683B0-C7F9-48B8-A3BA-E7E328EFB41B}"/>
              </a:ext>
            </a:extLst>
          </p:cNvPr>
          <p:cNvSpPr/>
          <p:nvPr/>
        </p:nvSpPr>
        <p:spPr>
          <a:xfrm>
            <a:off x="2531717" y="5694746"/>
            <a:ext cx="61008" cy="1163253"/>
          </a:xfrm>
          <a:prstGeom prst="rect">
            <a:avLst/>
          </a:prstGeom>
          <a:solidFill>
            <a:srgbClr val="002060">
              <a:alpha val="8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</a:endParaRPr>
          </a:p>
        </p:txBody>
      </p:sp>
      <p:sp>
        <p:nvSpPr>
          <p:cNvPr id="12" name="Rectángulo 13">
            <a:extLst>
              <a:ext uri="{FF2B5EF4-FFF2-40B4-BE49-F238E27FC236}">
                <a16:creationId xmlns:a16="http://schemas.microsoft.com/office/drawing/2014/main" id="{7830AFEB-FFC0-4E66-A5D7-0A6CF839F911}"/>
              </a:ext>
            </a:extLst>
          </p:cNvPr>
          <p:cNvSpPr/>
          <p:nvPr/>
        </p:nvSpPr>
        <p:spPr>
          <a:xfrm rot="5400013">
            <a:off x="493063" y="4881277"/>
            <a:ext cx="67976" cy="1054102"/>
          </a:xfrm>
          <a:prstGeom prst="rect">
            <a:avLst/>
          </a:prstGeom>
          <a:solidFill>
            <a:srgbClr val="002060">
              <a:alpha val="8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</a:endParaRPr>
          </a:p>
        </p:txBody>
      </p:sp>
      <p:sp>
        <p:nvSpPr>
          <p:cNvPr id="13" name="Rectángulo 14">
            <a:extLst>
              <a:ext uri="{FF2B5EF4-FFF2-40B4-BE49-F238E27FC236}">
                <a16:creationId xmlns:a16="http://schemas.microsoft.com/office/drawing/2014/main" id="{7AE58457-D17C-4267-826B-402638317E22}"/>
              </a:ext>
            </a:extLst>
          </p:cNvPr>
          <p:cNvSpPr/>
          <p:nvPr/>
        </p:nvSpPr>
        <p:spPr>
          <a:xfrm rot="5400013">
            <a:off x="723602" y="4793953"/>
            <a:ext cx="57762" cy="1504946"/>
          </a:xfrm>
          <a:prstGeom prst="rect">
            <a:avLst/>
          </a:prstGeom>
          <a:solidFill>
            <a:srgbClr val="002060">
              <a:alpha val="8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</a:endParaRPr>
          </a:p>
        </p:txBody>
      </p:sp>
      <p:sp>
        <p:nvSpPr>
          <p:cNvPr id="14" name="CuadroTexto 18">
            <a:extLst>
              <a:ext uri="{FF2B5EF4-FFF2-40B4-BE49-F238E27FC236}">
                <a16:creationId xmlns:a16="http://schemas.microsoft.com/office/drawing/2014/main" id="{FC57C81F-143F-429D-9B60-A0B5F15253AC}"/>
              </a:ext>
            </a:extLst>
          </p:cNvPr>
          <p:cNvSpPr txBox="1"/>
          <p:nvPr/>
        </p:nvSpPr>
        <p:spPr>
          <a:xfrm>
            <a:off x="716551" y="1965585"/>
            <a:ext cx="3691350" cy="42473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800" b="0" i="0" u="none" strike="noStrike" kern="1200" cap="none" spc="0" baseline="0">
                <a:solidFill>
                  <a:srgbClr val="000000"/>
                </a:solidFill>
                <a:uFillTx/>
                <a:latin typeface="KG Miss Kindergarten" pitchFamily="2"/>
                <a:ea typeface="Hynings Handwriting V2" pitchFamily="2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000000"/>
              </a:solidFill>
              <a:uFillTx/>
              <a:latin typeface="KG Miss Kindergarten" pitchFamily="2"/>
              <a:ea typeface="Hynings Handwriting V2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800" b="0" i="0" u="none" strike="noStrike" kern="1200" cap="none" spc="0" baseline="0">
                <a:solidFill>
                  <a:srgbClr val="000000"/>
                </a:solidFill>
                <a:uFillTx/>
                <a:latin typeface="KG Miss Kindergarten" pitchFamily="2"/>
                <a:ea typeface="Hynings Handwriting V2" pitchFamily="2"/>
              </a:rPr>
              <a:t>Pellentesque habitant morbi tristique senectus et netus et malesuada fames ac turpis egestas. Proin pharetra nonummy pede. Mauris et orci.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000000"/>
              </a:solidFill>
              <a:uFillTx/>
              <a:latin typeface="KG Miss Kindergarten" pitchFamily="2"/>
              <a:ea typeface="Hynings Handwriting V2" pitchFamily="2"/>
            </a:endParaRPr>
          </a:p>
        </p:txBody>
      </p:sp>
      <p:sp>
        <p:nvSpPr>
          <p:cNvPr id="15" name="CuadroTexto 16">
            <a:extLst>
              <a:ext uri="{FF2B5EF4-FFF2-40B4-BE49-F238E27FC236}">
                <a16:creationId xmlns:a16="http://schemas.microsoft.com/office/drawing/2014/main" id="{97B653A2-CF99-404E-A8E1-29EC7DA7E68A}"/>
              </a:ext>
            </a:extLst>
          </p:cNvPr>
          <p:cNvSpPr txBox="1"/>
          <p:nvPr/>
        </p:nvSpPr>
        <p:spPr>
          <a:xfrm>
            <a:off x="1834780" y="187095"/>
            <a:ext cx="6258912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9600" b="0" i="0" u="none" strike="noStrike" kern="1200" cap="none" spc="0" baseline="0">
                <a:solidFill>
                  <a:srgbClr val="002060"/>
                </a:solidFill>
                <a:uFillTx/>
                <a:latin typeface="Ryuk Extra" pitchFamily="2"/>
              </a:rPr>
              <a:t>Titulo 3</a:t>
            </a:r>
          </a:p>
        </p:txBody>
      </p:sp>
      <p:pic>
        <p:nvPicPr>
          <p:cNvPr id="16" name="Imagen 2">
            <a:extLst>
              <a:ext uri="{FF2B5EF4-FFF2-40B4-BE49-F238E27FC236}">
                <a16:creationId xmlns:a16="http://schemas.microsoft.com/office/drawing/2014/main" id="{C687F519-E03C-4F8D-95FF-59DBBC0D6E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4849" y="3176150"/>
            <a:ext cx="3688342" cy="35462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7" name="CuadroTexto 17">
            <a:extLst>
              <a:ext uri="{FF2B5EF4-FFF2-40B4-BE49-F238E27FC236}">
                <a16:creationId xmlns:a16="http://schemas.microsoft.com/office/drawing/2014/main" id="{741B18DA-D64A-4F50-9445-C616FE9698B5}"/>
              </a:ext>
            </a:extLst>
          </p:cNvPr>
          <p:cNvSpPr txBox="1"/>
          <p:nvPr/>
        </p:nvSpPr>
        <p:spPr>
          <a:xfrm>
            <a:off x="4510369" y="1984979"/>
            <a:ext cx="3691350" cy="42473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800" b="0" i="0" u="none" strike="noStrike" kern="1200" cap="none" spc="0" baseline="0">
                <a:solidFill>
                  <a:srgbClr val="000000"/>
                </a:solidFill>
                <a:uFillTx/>
                <a:latin typeface="KG Miss Kindergarten" pitchFamily="2"/>
                <a:ea typeface="Hynings Handwriting V2" pitchFamily="2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000000"/>
              </a:solidFill>
              <a:uFillTx/>
              <a:latin typeface="KG Miss Kindergarten" pitchFamily="2"/>
              <a:ea typeface="Hynings Handwriting V2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800" b="0" i="0" u="none" strike="noStrike" kern="1200" cap="none" spc="0" baseline="0">
                <a:solidFill>
                  <a:srgbClr val="000000"/>
                </a:solidFill>
                <a:uFillTx/>
                <a:latin typeface="KG Miss Kindergarten" pitchFamily="2"/>
                <a:ea typeface="Hynings Handwriting V2" pitchFamily="2"/>
              </a:rPr>
              <a:t>Pellentesque habitant morbi tristique senectus et netus et malesuada fames ac turpis egestas. Proin pharetra nonummy pede. Mauris et orci.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000000"/>
              </a:solidFill>
              <a:uFillTx/>
              <a:latin typeface="KG Miss Kindergarten" pitchFamily="2"/>
              <a:ea typeface="Hynings Handwriting V2" pitchFamily="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23">
            <a:extLst>
              <a:ext uri="{FF2B5EF4-FFF2-40B4-BE49-F238E27FC236}">
                <a16:creationId xmlns:a16="http://schemas.microsoft.com/office/drawing/2014/main" id="{1DA2A849-C705-4C1E-9D0E-7E6DF81CA78B}"/>
              </a:ext>
            </a:extLst>
          </p:cNvPr>
          <p:cNvSpPr/>
          <p:nvPr/>
        </p:nvSpPr>
        <p:spPr>
          <a:xfrm>
            <a:off x="5770211" y="1574560"/>
            <a:ext cx="259012" cy="592037"/>
          </a:xfrm>
          <a:custGeom>
            <a:avLst/>
            <a:gdLst>
              <a:gd name="f0" fmla="val w"/>
              <a:gd name="f1" fmla="val h"/>
              <a:gd name="f2" fmla="val 0"/>
              <a:gd name="f3" fmla="val 215653"/>
              <a:gd name="f4" fmla="val 492919"/>
              <a:gd name="f5" fmla="val 139304"/>
              <a:gd name="f6" fmla="val 121556"/>
              <a:gd name="f7" fmla="val 138299"/>
              <a:gd name="f8" fmla="val 87177"/>
              <a:gd name="f9" fmla="val 170446"/>
              <a:gd name="f10" fmla="val 46658"/>
              <a:gd name="f11" fmla="val 194221"/>
              <a:gd name="f12" fmla="val 209625"/>
              <a:gd name="f13" fmla="val 124235"/>
              <a:gd name="f14" fmla="val 24557"/>
              <a:gd name="f15" fmla="val 116198"/>
              <a:gd name="f16" fmla="val 51235"/>
              <a:gd name="f17" fmla="val 100962"/>
              <a:gd name="f18" fmla="val 80033"/>
              <a:gd name="f19" fmla="val 78526"/>
              <a:gd name="f20" fmla="val 108831"/>
              <a:gd name="f21" fmla="val 56090"/>
              <a:gd name="f22" fmla="val 128588"/>
              <a:gd name="f23" fmla="val 29915"/>
              <a:gd name="f24" fmla="*/ f0 1 215653"/>
              <a:gd name="f25" fmla="*/ f1 1 492919"/>
              <a:gd name="f26" fmla="val f2"/>
              <a:gd name="f27" fmla="val f3"/>
              <a:gd name="f28" fmla="val f4"/>
              <a:gd name="f29" fmla="+- f28 0 f26"/>
              <a:gd name="f30" fmla="+- f27 0 f26"/>
              <a:gd name="f31" fmla="*/ f30 1 215653"/>
              <a:gd name="f32" fmla="*/ f29 1 492919"/>
              <a:gd name="f33" fmla="*/ f26 1 f31"/>
              <a:gd name="f34" fmla="*/ f27 1 f31"/>
              <a:gd name="f35" fmla="*/ f26 1 f32"/>
              <a:gd name="f36" fmla="*/ f28 1 f32"/>
              <a:gd name="f37" fmla="*/ f33 f24 1"/>
              <a:gd name="f38" fmla="*/ f34 f24 1"/>
              <a:gd name="f39" fmla="*/ f36 f25 1"/>
              <a:gd name="f40" fmla="*/ f35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7" t="f40" r="f38" b="f39"/>
            <a:pathLst>
              <a:path w="215653" h="492919">
                <a:moveTo>
                  <a:pt x="f5" y="f2"/>
                </a:moveTo>
                <a:lnTo>
                  <a:pt x="f3" y="f2"/>
                </a:lnTo>
                <a:lnTo>
                  <a:pt x="f3" y="f4"/>
                </a:lnTo>
                <a:lnTo>
                  <a:pt x="f6" y="f4"/>
                </a:lnTo>
                <a:lnTo>
                  <a:pt x="f6" y="f7"/>
                </a:lnTo>
                <a:cubicBezTo>
                  <a:pt x="f8" y="f9"/>
                  <a:pt x="f10" y="f11"/>
                  <a:pt x="f2" y="f12"/>
                </a:cubicBezTo>
                <a:lnTo>
                  <a:pt x="f2" y="f13"/>
                </a:ln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5" y="f2"/>
                </a:cubicBezTo>
                <a:close/>
              </a:path>
            </a:pathLst>
          </a:custGeom>
          <a:solidFill>
            <a:srgbClr val="E13E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56768"/>
              </a:solidFill>
              <a:uFillTx/>
              <a:latin typeface="Calibri"/>
            </a:endParaRPr>
          </a:p>
        </p:txBody>
      </p:sp>
      <p:sp>
        <p:nvSpPr>
          <p:cNvPr id="3" name="Freeform: Shape 28">
            <a:extLst>
              <a:ext uri="{FF2B5EF4-FFF2-40B4-BE49-F238E27FC236}">
                <a16:creationId xmlns:a16="http://schemas.microsoft.com/office/drawing/2014/main" id="{46209B1A-0324-4EC5-B95B-2EA10BCF677C}"/>
              </a:ext>
            </a:extLst>
          </p:cNvPr>
          <p:cNvSpPr/>
          <p:nvPr/>
        </p:nvSpPr>
        <p:spPr>
          <a:xfrm>
            <a:off x="5770211" y="3513554"/>
            <a:ext cx="391738" cy="602086"/>
          </a:xfrm>
          <a:custGeom>
            <a:avLst/>
            <a:gdLst>
              <a:gd name="f0" fmla="val w"/>
              <a:gd name="f1" fmla="val h"/>
              <a:gd name="f2" fmla="val 0"/>
              <a:gd name="f3" fmla="val 326157"/>
              <a:gd name="f4" fmla="val 501291"/>
              <a:gd name="f5" fmla="val 158391"/>
              <a:gd name="f6" fmla="val 204602"/>
              <a:gd name="f7" fmla="val 241660"/>
              <a:gd name="f8" fmla="val 14734"/>
              <a:gd name="f9" fmla="val 269565"/>
              <a:gd name="f10" fmla="val 44202"/>
              <a:gd name="f11" fmla="val 292559"/>
              <a:gd name="f12" fmla="val 68312"/>
              <a:gd name="f13" fmla="val 304056"/>
              <a:gd name="f14" fmla="val 95548"/>
              <a:gd name="f15" fmla="val 125909"/>
              <a:gd name="f16" fmla="val 168995"/>
              <a:gd name="f17" fmla="val 280504"/>
              <a:gd name="f18" fmla="val 203374"/>
              <a:gd name="f19" fmla="val 233400"/>
              <a:gd name="f20" fmla="val 229047"/>
              <a:gd name="f21" fmla="val 261528"/>
              <a:gd name="f22" fmla="val 235074"/>
              <a:gd name="f23" fmla="val 284020"/>
              <a:gd name="f24" fmla="val 248581"/>
              <a:gd name="f25" fmla="val 300875"/>
              <a:gd name="f26" fmla="val 317730"/>
              <a:gd name="f27" fmla="val 290550"/>
              <a:gd name="f28" fmla="val 315888"/>
              <a:gd name="f29" fmla="val 345579"/>
              <a:gd name="f30" fmla="val 388665"/>
              <a:gd name="f31" fmla="val 310418"/>
              <a:gd name="f32" fmla="val 425388"/>
              <a:gd name="f33" fmla="val 278941"/>
              <a:gd name="f34" fmla="val 455749"/>
              <a:gd name="f35" fmla="val 247464"/>
              <a:gd name="f36" fmla="val 486110"/>
              <a:gd name="f37" fmla="val 208285"/>
              <a:gd name="f38" fmla="val 161404"/>
              <a:gd name="f39" fmla="val 116979"/>
              <a:gd name="f40" fmla="val 80144"/>
              <a:gd name="f41" fmla="val 488510"/>
              <a:gd name="f42" fmla="val 50899"/>
              <a:gd name="f43" fmla="val 462949"/>
              <a:gd name="f44" fmla="val 21655"/>
              <a:gd name="f45" fmla="val 437388"/>
              <a:gd name="f46" fmla="val 4688"/>
              <a:gd name="f47" fmla="val 403957"/>
              <a:gd name="f48" fmla="val 362657"/>
              <a:gd name="f49" fmla="val 91083"/>
              <a:gd name="f50" fmla="val 351607"/>
              <a:gd name="f51" fmla="val 93985"/>
              <a:gd name="f52" fmla="val 374824"/>
              <a:gd name="f53" fmla="val 101799"/>
              <a:gd name="f54" fmla="val 392572"/>
              <a:gd name="f55" fmla="val 114523"/>
              <a:gd name="f56" fmla="val 404850"/>
              <a:gd name="f57" fmla="val 127248"/>
              <a:gd name="f58" fmla="val 417128"/>
              <a:gd name="f59" fmla="val 142652"/>
              <a:gd name="f60" fmla="val 423268"/>
              <a:gd name="f61" fmla="val 160735"/>
              <a:gd name="f62" fmla="val 180157"/>
              <a:gd name="f63" fmla="val 196509"/>
              <a:gd name="f64" fmla="val 415901"/>
              <a:gd name="f65" fmla="val 209792"/>
              <a:gd name="f66" fmla="val 401167"/>
              <a:gd name="f67" fmla="val 223075"/>
              <a:gd name="f68" fmla="val 386433"/>
              <a:gd name="f69" fmla="val 229716"/>
              <a:gd name="f70" fmla="val 366564"/>
              <a:gd name="f71" fmla="val 341561"/>
              <a:gd name="f72" fmla="val 317897"/>
              <a:gd name="f73" fmla="val 223354"/>
              <a:gd name="f74" fmla="val 299145"/>
              <a:gd name="f75" fmla="val 210629"/>
              <a:gd name="f76" fmla="val 285304"/>
              <a:gd name="f77" fmla="val 197904"/>
              <a:gd name="f78" fmla="val 271463"/>
              <a:gd name="f79" fmla="val 182389"/>
              <a:gd name="f80" fmla="val 264542"/>
              <a:gd name="f81" fmla="val 164083"/>
              <a:gd name="f82" fmla="val 152028"/>
              <a:gd name="f83" fmla="val 137629"/>
              <a:gd name="f84" fmla="val 266886"/>
              <a:gd name="f85" fmla="val 120886"/>
              <a:gd name="f86" fmla="val 271575"/>
              <a:gd name="f87" fmla="val 131267"/>
              <a:gd name="f88" fmla="val 194891"/>
              <a:gd name="f89" fmla="val 156716"/>
              <a:gd name="f90" fmla="val 195561"/>
              <a:gd name="f91" fmla="val 176138"/>
              <a:gd name="f92" fmla="val 190035"/>
              <a:gd name="f93" fmla="val 189533"/>
              <a:gd name="f94" fmla="val 178315"/>
              <a:gd name="f95" fmla="val 202927"/>
              <a:gd name="f96" fmla="val 166595"/>
              <a:gd name="f97" fmla="val 209625"/>
              <a:gd name="f98" fmla="val 151024"/>
              <a:gd name="f99" fmla="val 131602"/>
              <a:gd name="f100" fmla="val 115082"/>
              <a:gd name="f101" fmla="val 204713"/>
              <a:gd name="f102" fmla="val 101910"/>
              <a:gd name="f103" fmla="val 92088"/>
              <a:gd name="f104" fmla="val 185068"/>
              <a:gd name="f105" fmla="val 82265"/>
              <a:gd name="f106" fmla="val 172008"/>
              <a:gd name="f107" fmla="val 77354"/>
              <a:gd name="f108" fmla="val 155712"/>
              <a:gd name="f109" fmla="val 139638"/>
              <a:gd name="f110" fmla="val 82935"/>
              <a:gd name="f111" fmla="val 94097"/>
              <a:gd name="f112" fmla="val 103138"/>
              <a:gd name="f113" fmla="val 105259"/>
              <a:gd name="f114" fmla="val 96217"/>
              <a:gd name="f115" fmla="val 121556"/>
              <a:gd name="f116" fmla="val 93762"/>
              <a:gd name="f117" fmla="val 142987"/>
              <a:gd name="f118" fmla="val 7032"/>
              <a:gd name="f119" fmla="val 128253"/>
              <a:gd name="f120" fmla="val 13060"/>
              <a:gd name="f121" fmla="val 98562"/>
              <a:gd name="f122" fmla="val 22157"/>
              <a:gd name="f123" fmla="val 74842"/>
              <a:gd name="f124" fmla="val 34324"/>
              <a:gd name="f125" fmla="val 57095"/>
              <a:gd name="f126" fmla="val 46490"/>
              <a:gd name="f127" fmla="val 39347"/>
              <a:gd name="f128" fmla="val 63457"/>
              <a:gd name="f129" fmla="val 25394"/>
              <a:gd name="f130" fmla="val 85223"/>
              <a:gd name="f131" fmla="val 15237"/>
              <a:gd name="f132" fmla="val 106989"/>
              <a:gd name="f133" fmla="val 5079"/>
              <a:gd name="f134" fmla="val 131378"/>
              <a:gd name="f135" fmla="*/ f0 1 326157"/>
              <a:gd name="f136" fmla="*/ f1 1 501291"/>
              <a:gd name="f137" fmla="val f2"/>
              <a:gd name="f138" fmla="val f3"/>
              <a:gd name="f139" fmla="val f4"/>
              <a:gd name="f140" fmla="+- f139 0 f137"/>
              <a:gd name="f141" fmla="+- f138 0 f137"/>
              <a:gd name="f142" fmla="*/ f141 1 326157"/>
              <a:gd name="f143" fmla="*/ f140 1 501291"/>
              <a:gd name="f144" fmla="*/ f137 1 f142"/>
              <a:gd name="f145" fmla="*/ f138 1 f142"/>
              <a:gd name="f146" fmla="*/ f137 1 f143"/>
              <a:gd name="f147" fmla="*/ f139 1 f143"/>
              <a:gd name="f148" fmla="*/ f144 f135 1"/>
              <a:gd name="f149" fmla="*/ f145 f135 1"/>
              <a:gd name="f150" fmla="*/ f147 f136 1"/>
              <a:gd name="f151" fmla="*/ f146 f1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8" t="f151" r="f149" b="f150"/>
            <a:pathLst>
              <a:path w="326157" h="501291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3" y="f15"/>
                </a:cubicBezTo>
                <a:cubicBezTo>
                  <a:pt x="f13" y="f16"/>
                  <a:pt x="f17" y="f18"/>
                  <a:pt x="f19" y="f20"/>
                </a:cubicBezTo>
                <a:cubicBezTo>
                  <a:pt x="f21" y="f22"/>
                  <a:pt x="f23" y="f24"/>
                  <a:pt x="f25" y="f9"/>
                </a:cubicBezTo>
                <a:cubicBezTo>
                  <a:pt x="f26" y="f27"/>
                  <a:pt x="f3" y="f28"/>
                  <a:pt x="f3" y="f29"/>
                </a:cubicBezTo>
                <a:cubicBezTo>
                  <a:pt x="f3" y="f30"/>
                  <a:pt x="f31" y="f32"/>
                  <a:pt x="f33" y="f34"/>
                </a:cubicBezTo>
                <a:cubicBezTo>
                  <a:pt x="f35" y="f36"/>
                  <a:pt x="f37" y="f4"/>
                  <a:pt x="f38" y="f4"/>
                </a:cubicBezTo>
                <a:cubicBezTo>
                  <a:pt x="f39" y="f4"/>
                  <a:pt x="f40" y="f41"/>
                  <a:pt x="f42" y="f43"/>
                </a:cubicBezTo>
                <a:cubicBezTo>
                  <a:pt x="f44" y="f45"/>
                  <a:pt x="f46" y="f47"/>
                  <a:pt x="f2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0"/>
                </a:cubicBezTo>
                <a:cubicBezTo>
                  <a:pt x="f62" y="f60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0"/>
                </a:cubicBezTo>
                <a:cubicBezTo>
                  <a:pt x="f82" y="f80"/>
                  <a:pt x="f83" y="f84"/>
                  <a:pt x="f85" y="f86"/>
                </a:cubicBezTo>
                <a:lnTo>
                  <a:pt x="f87" y="f88"/>
                </a:lnTo>
                <a:cubicBezTo>
                  <a:pt x="f89" y="f90"/>
                  <a:pt x="f91" y="f92"/>
                  <a:pt x="f93" y="f94"/>
                </a:cubicBezTo>
                <a:cubicBezTo>
                  <a:pt x="f95" y="f96"/>
                  <a:pt x="f97" y="f98"/>
                  <a:pt x="f97" y="f99"/>
                </a:cubicBezTo>
                <a:cubicBezTo>
                  <a:pt x="f97" y="f100"/>
                  <a:pt x="f101" y="f102"/>
                  <a:pt x="f88" y="f103"/>
                </a:cubicBezTo>
                <a:cubicBezTo>
                  <a:pt x="f104" y="f105"/>
                  <a:pt x="f106" y="f107"/>
                  <a:pt x="f108" y="f107"/>
                </a:cubicBezTo>
                <a:cubicBezTo>
                  <a:pt x="f109" y="f107"/>
                  <a:pt x="f15" y="f110"/>
                  <a:pt x="f55" y="f111"/>
                </a:cubicBez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cubicBezTo>
                  <a:pt x="f120" y="f12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2"/>
                  <a:pt x="f5" y="f2"/>
                </a:cubicBezTo>
                <a:close/>
              </a:path>
            </a:pathLst>
          </a:custGeom>
          <a:solidFill>
            <a:srgbClr val="E13E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56768"/>
              </a:solidFill>
              <a:uFillTx/>
              <a:latin typeface="Calibri" panose="020F0502020204030204"/>
            </a:endParaRPr>
          </a:p>
        </p:txBody>
      </p:sp>
      <p:sp>
        <p:nvSpPr>
          <p:cNvPr id="4" name="Freeform: Shape 33">
            <a:extLst>
              <a:ext uri="{FF2B5EF4-FFF2-40B4-BE49-F238E27FC236}">
                <a16:creationId xmlns:a16="http://schemas.microsoft.com/office/drawing/2014/main" id="{4D8689BC-B767-4275-A4CB-B4B21265FD98}"/>
              </a:ext>
            </a:extLst>
          </p:cNvPr>
          <p:cNvSpPr/>
          <p:nvPr/>
        </p:nvSpPr>
        <p:spPr>
          <a:xfrm>
            <a:off x="5770211" y="4492886"/>
            <a:ext cx="423915" cy="592037"/>
          </a:xfrm>
          <a:custGeom>
            <a:avLst/>
            <a:gdLst>
              <a:gd name="f0" fmla="val w"/>
              <a:gd name="f1" fmla="val h"/>
              <a:gd name="f2" fmla="val 0"/>
              <a:gd name="f3" fmla="val 352946"/>
              <a:gd name="f4" fmla="val 492919"/>
              <a:gd name="f5" fmla="val 200919"/>
              <a:gd name="f6" fmla="val 143657"/>
              <a:gd name="f7" fmla="val 88069"/>
              <a:gd name="f8" fmla="val 311423"/>
              <a:gd name="f9" fmla="val 212974"/>
              <a:gd name="f10" fmla="val 292001"/>
              <a:gd name="f11" fmla="val 394135"/>
              <a:gd name="f12" fmla="val 311758"/>
              <a:gd name="f13" fmla="*/ f0 1 352946"/>
              <a:gd name="f14" fmla="*/ f1 1 492919"/>
              <a:gd name="f15" fmla="val f2"/>
              <a:gd name="f16" fmla="val f3"/>
              <a:gd name="f17" fmla="val f4"/>
              <a:gd name="f18" fmla="+- f17 0 f15"/>
              <a:gd name="f19" fmla="+- f16 0 f15"/>
              <a:gd name="f20" fmla="*/ f19 1 352946"/>
              <a:gd name="f21" fmla="*/ f18 1 492919"/>
              <a:gd name="f22" fmla="*/ f15 1 f20"/>
              <a:gd name="f23" fmla="*/ f16 1 f20"/>
              <a:gd name="f24" fmla="*/ f15 1 f21"/>
              <a:gd name="f25" fmla="*/ f17 1 f21"/>
              <a:gd name="f26" fmla="*/ f22 f13 1"/>
              <a:gd name="f27" fmla="*/ f23 f13 1"/>
              <a:gd name="f28" fmla="*/ f25 f14 1"/>
              <a:gd name="f29" fmla="*/ f24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29" r="f27" b="f28"/>
            <a:pathLst>
              <a:path w="352946" h="492919">
                <a:moveTo>
                  <a:pt x="f5" y="f6"/>
                </a:moveTo>
                <a:lnTo>
                  <a:pt x="f7" y="f8"/>
                </a:lnTo>
                <a:lnTo>
                  <a:pt x="f5" y="f8"/>
                </a:lnTo>
                <a:close/>
                <a:moveTo>
                  <a:pt x="f9" y="f2"/>
                </a:moveTo>
                <a:lnTo>
                  <a:pt x="f10" y="f2"/>
                </a:lnTo>
                <a:lnTo>
                  <a:pt x="f10" y="f8"/>
                </a:lnTo>
                <a:lnTo>
                  <a:pt x="f3" y="f8"/>
                </a:lnTo>
                <a:lnTo>
                  <a:pt x="f3" y="f11"/>
                </a:lnTo>
                <a:lnTo>
                  <a:pt x="f10" y="f11"/>
                </a:lnTo>
                <a:lnTo>
                  <a:pt x="f10" y="f4"/>
                </a:lnTo>
                <a:lnTo>
                  <a:pt x="f5" y="f4"/>
                </a:lnTo>
                <a:lnTo>
                  <a:pt x="f5" y="f11"/>
                </a:lnTo>
                <a:lnTo>
                  <a:pt x="f2" y="f11"/>
                </a:lnTo>
                <a:lnTo>
                  <a:pt x="f2" y="f12"/>
                </a:lnTo>
                <a:close/>
              </a:path>
            </a:pathLst>
          </a:custGeom>
          <a:solidFill>
            <a:srgbClr val="E13E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56768"/>
              </a:solidFill>
              <a:uFillTx/>
              <a:latin typeface="Calibri" panose="020F0502020204030204"/>
            </a:endParaRPr>
          </a:p>
        </p:txBody>
      </p:sp>
      <p:sp>
        <p:nvSpPr>
          <p:cNvPr id="5" name="Freeform: Shape 38">
            <a:extLst>
              <a:ext uri="{FF2B5EF4-FFF2-40B4-BE49-F238E27FC236}">
                <a16:creationId xmlns:a16="http://schemas.microsoft.com/office/drawing/2014/main" id="{26B2D2B2-5E81-4D25-BA2E-E228085CB8B7}"/>
              </a:ext>
            </a:extLst>
          </p:cNvPr>
          <p:cNvSpPr/>
          <p:nvPr/>
        </p:nvSpPr>
        <p:spPr>
          <a:xfrm>
            <a:off x="5770211" y="5463960"/>
            <a:ext cx="396566" cy="591635"/>
          </a:xfrm>
          <a:custGeom>
            <a:avLst/>
            <a:gdLst>
              <a:gd name="f0" fmla="val w"/>
              <a:gd name="f1" fmla="val h"/>
              <a:gd name="f2" fmla="val 0"/>
              <a:gd name="f3" fmla="val 330175"/>
              <a:gd name="f4" fmla="val 492584"/>
              <a:gd name="f5" fmla="val 59606"/>
              <a:gd name="f6" fmla="val 308409"/>
              <a:gd name="f7" fmla="val 88069"/>
              <a:gd name="f8" fmla="val 130932"/>
              <a:gd name="f9" fmla="val 116198"/>
              <a:gd name="f10" fmla="val 171450"/>
              <a:gd name="f11" fmla="val 137183"/>
              <a:gd name="f12" fmla="val 160958"/>
              <a:gd name="f13" fmla="val 158614"/>
              <a:gd name="f14" fmla="val 155711"/>
              <a:gd name="f15" fmla="val 180492"/>
              <a:gd name="f16" fmla="val 222238"/>
              <a:gd name="f17" fmla="val 257622"/>
              <a:gd name="f18" fmla="val 170892"/>
              <a:gd name="f19" fmla="val 286643"/>
              <a:gd name="f20" fmla="val 201253"/>
              <a:gd name="f21" fmla="val 315665"/>
              <a:gd name="f22" fmla="val 231614"/>
              <a:gd name="f23" fmla="val 271016"/>
              <a:gd name="f24" fmla="val 319460"/>
              <a:gd name="f25" fmla="val 359866"/>
              <a:gd name="f26" fmla="val 318455"/>
              <a:gd name="f27" fmla="val 395920"/>
              <a:gd name="f28" fmla="val 295015"/>
              <a:gd name="f29" fmla="val 427620"/>
              <a:gd name="f30" fmla="val 263091"/>
              <a:gd name="f31" fmla="val 470929"/>
              <a:gd name="f32" fmla="val 218778"/>
              <a:gd name="f33" fmla="val 162074"/>
              <a:gd name="f34" fmla="val 116756"/>
              <a:gd name="f35" fmla="val 79809"/>
              <a:gd name="f36" fmla="val 480417"/>
              <a:gd name="f37" fmla="val 51234"/>
              <a:gd name="f38" fmla="val 456084"/>
              <a:gd name="f39" fmla="val 22659"/>
              <a:gd name="f40" fmla="val 431750"/>
              <a:gd name="f41" fmla="val 5581"/>
              <a:gd name="f42" fmla="val 399045"/>
              <a:gd name="f43" fmla="val 357969"/>
              <a:gd name="f44" fmla="val 93762"/>
              <a:gd name="f45" fmla="val 348258"/>
              <a:gd name="f46" fmla="val 96441"/>
              <a:gd name="f47" fmla="val 369466"/>
              <a:gd name="f48" fmla="val 104366"/>
              <a:gd name="f49" fmla="val 386265"/>
              <a:gd name="f50" fmla="val 117537"/>
              <a:gd name="f51" fmla="val 398655"/>
              <a:gd name="f52" fmla="val 130709"/>
              <a:gd name="f53" fmla="val 411045"/>
              <a:gd name="f54" fmla="val 145889"/>
              <a:gd name="f55" fmla="val 417240"/>
              <a:gd name="f56" fmla="val 163079"/>
              <a:gd name="f57" fmla="val 182724"/>
              <a:gd name="f58" fmla="val 199356"/>
              <a:gd name="f59" fmla="val 409259"/>
              <a:gd name="f60" fmla="val 212973"/>
              <a:gd name="f61" fmla="val 393297"/>
              <a:gd name="f62" fmla="val 226591"/>
              <a:gd name="f63" fmla="val 377335"/>
              <a:gd name="f64" fmla="val 233400"/>
              <a:gd name="f65" fmla="val 353281"/>
              <a:gd name="f66" fmla="val 321134"/>
              <a:gd name="f67" fmla="val 290996"/>
              <a:gd name="f68" fmla="val 226647"/>
              <a:gd name="f69" fmla="val 268393"/>
              <a:gd name="f70" fmla="val 213141"/>
              <a:gd name="f71" fmla="val 253324"/>
              <a:gd name="f72" fmla="val 199635"/>
              <a:gd name="f73" fmla="val 238255"/>
              <a:gd name="f74" fmla="val 182054"/>
              <a:gd name="f75" fmla="val 230721"/>
              <a:gd name="f76" fmla="val 160400"/>
              <a:gd name="f77" fmla="val 133387"/>
              <a:gd name="f78" fmla="val 109166"/>
              <a:gd name="f79" fmla="val 242664"/>
              <a:gd name="f80" fmla="val 87734"/>
              <a:gd name="f81" fmla="val 266551"/>
              <a:gd name="f82" fmla="val 11386"/>
              <a:gd name="f83" fmla="val 255501"/>
              <a:gd name="f84" fmla="*/ f0 1 330175"/>
              <a:gd name="f85" fmla="*/ f1 1 492584"/>
              <a:gd name="f86" fmla="val f2"/>
              <a:gd name="f87" fmla="val f3"/>
              <a:gd name="f88" fmla="val f4"/>
              <a:gd name="f89" fmla="+- f88 0 f86"/>
              <a:gd name="f90" fmla="+- f87 0 f86"/>
              <a:gd name="f91" fmla="*/ f90 1 330175"/>
              <a:gd name="f92" fmla="*/ f89 1 492584"/>
              <a:gd name="f93" fmla="*/ f86 1 f91"/>
              <a:gd name="f94" fmla="*/ f87 1 f91"/>
              <a:gd name="f95" fmla="*/ f86 1 f92"/>
              <a:gd name="f96" fmla="*/ f88 1 f92"/>
              <a:gd name="f97" fmla="*/ f93 f84 1"/>
              <a:gd name="f98" fmla="*/ f94 f84 1"/>
              <a:gd name="f99" fmla="*/ f96 f85 1"/>
              <a:gd name="f100" fmla="*/ f95 f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7" t="f100" r="f98" b="f99"/>
            <a:pathLst>
              <a:path w="330175" h="492583">
                <a:moveTo>
                  <a:pt x="f5" y="f2"/>
                </a:moveTo>
                <a:lnTo>
                  <a:pt x="f6" y="f2"/>
                </a:lnTo>
                <a:lnTo>
                  <a:pt x="f6" y="f7"/>
                </a:lnTo>
                <a:lnTo>
                  <a:pt x="f8" y="f7"/>
                </a:lnTo>
                <a:lnTo>
                  <a:pt x="f9" y="f10"/>
                </a:lnTo>
                <a:cubicBezTo>
                  <a:pt x="f11" y="f12"/>
                  <a:pt x="f13" y="f14"/>
                  <a:pt x="f15" y="f14"/>
                </a:cubicBezTo>
                <a:cubicBezTo>
                  <a:pt x="f16" y="f14"/>
                  <a:pt x="f17" y="f18"/>
                  <a:pt x="f19" y="f20"/>
                </a:cubicBezTo>
                <a:cubicBezTo>
                  <a:pt x="f21" y="f22"/>
                  <a:pt x="f3" y="f23"/>
                  <a:pt x="f3" y="f24"/>
                </a:cubicBezTo>
                <a:cubicBezTo>
                  <a:pt x="f3" y="f25"/>
                  <a:pt x="f26" y="f27"/>
                  <a:pt x="f28" y="f29"/>
                </a:cubicBezTo>
                <a:cubicBezTo>
                  <a:pt x="f30" y="f31"/>
                  <a:pt x="f32" y="f4"/>
                  <a:pt x="f33" y="f4"/>
                </a:cubicBezTo>
                <a:cubicBezTo>
                  <a:pt x="f34" y="f4"/>
                  <a:pt x="f35" y="f36"/>
                  <a:pt x="f37" y="f38"/>
                </a:cubicBezTo>
                <a:cubicBezTo>
                  <a:pt x="f39" y="f40"/>
                  <a:pt x="f41" y="f42"/>
                  <a:pt x="f2" y="f43"/>
                </a:cubicBezTo>
                <a:lnTo>
                  <a:pt x="f44" y="f45"/>
                </a:ln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5"/>
                </a:cubicBezTo>
                <a:cubicBezTo>
                  <a:pt x="f57" y="f55"/>
                  <a:pt x="f58" y="f59"/>
                  <a:pt x="f60" y="f61"/>
                </a:cubicBezTo>
                <a:cubicBezTo>
                  <a:pt x="f62" y="f63"/>
                  <a:pt x="f64" y="f65"/>
                  <a:pt x="f64" y="f66"/>
                </a:cubicBezTo>
                <a:cubicBezTo>
                  <a:pt x="f64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lnTo>
                  <a:pt x="f82" y="f83"/>
                </a:lnTo>
                <a:close/>
              </a:path>
            </a:pathLst>
          </a:custGeom>
          <a:solidFill>
            <a:srgbClr val="E13E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56768"/>
              </a:solidFill>
              <a:uFillTx/>
              <a:latin typeface="Calibri" panose="020F0502020204030204"/>
            </a:endParaRPr>
          </a:p>
        </p:txBody>
      </p:sp>
      <p:sp>
        <p:nvSpPr>
          <p:cNvPr id="6" name="Freeform: Shape 41">
            <a:extLst>
              <a:ext uri="{FF2B5EF4-FFF2-40B4-BE49-F238E27FC236}">
                <a16:creationId xmlns:a16="http://schemas.microsoft.com/office/drawing/2014/main" id="{A7714154-7CC0-4924-9032-44E353D5217C}"/>
              </a:ext>
            </a:extLst>
          </p:cNvPr>
          <p:cNvSpPr/>
          <p:nvPr/>
        </p:nvSpPr>
        <p:spPr>
          <a:xfrm>
            <a:off x="5770211" y="2543824"/>
            <a:ext cx="396163" cy="592037"/>
          </a:xfrm>
          <a:custGeom>
            <a:avLst/>
            <a:gdLst>
              <a:gd name="f0" fmla="val w"/>
              <a:gd name="f1" fmla="val h"/>
              <a:gd name="f2" fmla="val 0"/>
              <a:gd name="f3" fmla="val 329840"/>
              <a:gd name="f4" fmla="val 492919"/>
              <a:gd name="f5" fmla="val 174129"/>
              <a:gd name="f6" fmla="val 222572"/>
              <a:gd name="f7" fmla="val 260635"/>
              <a:gd name="f8" fmla="val 13060"/>
              <a:gd name="f9" fmla="val 288317"/>
              <a:gd name="f10" fmla="val 39179"/>
              <a:gd name="f11" fmla="val 315999"/>
              <a:gd name="f12" fmla="val 65299"/>
              <a:gd name="f13" fmla="val 97780"/>
              <a:gd name="f14" fmla="val 136625"/>
              <a:gd name="f15" fmla="val 158726"/>
              <a:gd name="f16" fmla="val 325878"/>
              <a:gd name="f17" fmla="val 179766"/>
              <a:gd name="f18" fmla="val 317952"/>
              <a:gd name="f19" fmla="val 199746"/>
              <a:gd name="f20" fmla="val 310027"/>
              <a:gd name="f21" fmla="val 219727"/>
              <a:gd name="f22" fmla="val 297470"/>
              <a:gd name="f23" fmla="val 240655"/>
              <a:gd name="f24" fmla="val 280280"/>
              <a:gd name="f25" fmla="val 262533"/>
              <a:gd name="f26" fmla="val 268895"/>
              <a:gd name="f27" fmla="val 277044"/>
              <a:gd name="f28" fmla="val 248357"/>
              <a:gd name="f29" fmla="val 297917"/>
              <a:gd name="f30" fmla="val 218665"/>
              <a:gd name="f31" fmla="val 325153"/>
              <a:gd name="f32" fmla="val 188974"/>
              <a:gd name="f33" fmla="val 352388"/>
              <a:gd name="f34" fmla="val 170166"/>
              <a:gd name="f35" fmla="val 370471"/>
              <a:gd name="f36" fmla="val 162241"/>
              <a:gd name="f37" fmla="val 379401"/>
              <a:gd name="f38" fmla="val 154316"/>
              <a:gd name="f39" fmla="val 388330"/>
              <a:gd name="f40" fmla="val 147898"/>
              <a:gd name="f41" fmla="val 397037"/>
              <a:gd name="f42" fmla="val 142986"/>
              <a:gd name="f43" fmla="val 405520"/>
              <a:gd name="f44" fmla="val 3572"/>
              <a:gd name="f45" fmla="val 459879"/>
              <a:gd name="f46" fmla="val 14287"/>
              <a:gd name="f47" fmla="val 428570"/>
              <a:gd name="f48" fmla="val 32147"/>
              <a:gd name="f49" fmla="val 398990"/>
              <a:gd name="f50" fmla="val 50006"/>
              <a:gd name="f51" fmla="val 369410"/>
              <a:gd name="f52" fmla="val 85278"/>
              <a:gd name="f53" fmla="val 330176"/>
              <a:gd name="f54" fmla="val 137963"/>
              <a:gd name="f55" fmla="val 281286"/>
              <a:gd name="f56" fmla="val 180379"/>
              <a:gd name="f57" fmla="val 241772"/>
              <a:gd name="f58" fmla="val 206387"/>
              <a:gd name="f59" fmla="val 214983"/>
              <a:gd name="f60" fmla="val 215987"/>
              <a:gd name="f61" fmla="val 200918"/>
              <a:gd name="f62" fmla="val 228935"/>
              <a:gd name="f63" fmla="val 181496"/>
              <a:gd name="f64" fmla="val 235409"/>
              <a:gd name="f65" fmla="val 162297"/>
              <a:gd name="f66" fmla="val 143322"/>
              <a:gd name="f67" fmla="val 122337"/>
              <a:gd name="f68" fmla="val 229772"/>
              <a:gd name="f69" fmla="val 106208"/>
              <a:gd name="f70" fmla="val 218498"/>
              <a:gd name="f71" fmla="val 94934"/>
              <a:gd name="f72" fmla="val 207224"/>
              <a:gd name="f73" fmla="val 83660"/>
              <a:gd name="f74" fmla="val 191653"/>
              <a:gd name="f75" fmla="val 78024"/>
              <a:gd name="f76" fmla="val 171785"/>
              <a:gd name="f77" fmla="val 152139"/>
              <a:gd name="f78" fmla="val 136512"/>
              <a:gd name="f79" fmla="val 83939"/>
              <a:gd name="f80" fmla="val 124904"/>
              <a:gd name="f81" fmla="val 95771"/>
              <a:gd name="f82" fmla="val 113295"/>
              <a:gd name="f83" fmla="val 107603"/>
              <a:gd name="f84" fmla="val 106598"/>
              <a:gd name="f85" fmla="val 127248"/>
              <a:gd name="f86" fmla="val 104812"/>
              <a:gd name="f87" fmla="val 154707"/>
              <a:gd name="f88" fmla="val 11050"/>
              <a:gd name="f89" fmla="val 145331"/>
              <a:gd name="f90" fmla="val 16631"/>
              <a:gd name="f91" fmla="val 93539"/>
              <a:gd name="f92" fmla="val 34156"/>
              <a:gd name="f93" fmla="val 56369"/>
              <a:gd name="f94" fmla="val 63624"/>
              <a:gd name="f95" fmla="val 33822"/>
              <a:gd name="f96" fmla="val 93092"/>
              <a:gd name="f97" fmla="val 11274"/>
              <a:gd name="f98" fmla="val 129927"/>
              <a:gd name="f99" fmla="*/ f0 1 329840"/>
              <a:gd name="f100" fmla="*/ f1 1 492919"/>
              <a:gd name="f101" fmla="val f2"/>
              <a:gd name="f102" fmla="val f3"/>
              <a:gd name="f103" fmla="val f4"/>
              <a:gd name="f104" fmla="+- f103 0 f101"/>
              <a:gd name="f105" fmla="+- f102 0 f101"/>
              <a:gd name="f106" fmla="*/ f105 1 329840"/>
              <a:gd name="f107" fmla="*/ f104 1 492919"/>
              <a:gd name="f108" fmla="*/ f101 1 f106"/>
              <a:gd name="f109" fmla="*/ f102 1 f106"/>
              <a:gd name="f110" fmla="*/ f101 1 f107"/>
              <a:gd name="f111" fmla="*/ f103 1 f107"/>
              <a:gd name="f112" fmla="*/ f108 f99 1"/>
              <a:gd name="f113" fmla="*/ f109 f99 1"/>
              <a:gd name="f114" fmla="*/ f111 f100 1"/>
              <a:gd name="f115" fmla="*/ f110 f10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5" r="f113" b="f114"/>
            <a:pathLst>
              <a:path w="329840" h="49291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3" y="f13"/>
                  <a:pt x="f3" y="f14"/>
                </a:cubicBezTo>
                <a:cubicBezTo>
                  <a:pt x="f3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lnTo>
                  <a:pt x="f3" y="f43"/>
                </a:lnTo>
                <a:lnTo>
                  <a:pt x="f3" y="f4"/>
                </a:lnTo>
                <a:lnTo>
                  <a:pt x="f2" y="f4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4" y="f66"/>
                </a:cubicBezTo>
                <a:cubicBezTo>
                  <a:pt x="f64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lnTo>
                  <a:pt x="f88" y="f89"/>
                </a:ln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2"/>
                  <a:pt x="f5" y="f2"/>
                </a:cubicBezTo>
                <a:close/>
              </a:path>
            </a:pathLst>
          </a:custGeom>
          <a:solidFill>
            <a:srgbClr val="E13E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56768"/>
              </a:solidFill>
              <a:uFillTx/>
              <a:latin typeface="Calibri" panose="020F0502020204030204"/>
            </a:endParaRPr>
          </a:p>
        </p:txBody>
      </p:sp>
      <p:sp>
        <p:nvSpPr>
          <p:cNvPr id="7" name="TextBox 44">
            <a:extLst>
              <a:ext uri="{FF2B5EF4-FFF2-40B4-BE49-F238E27FC236}">
                <a16:creationId xmlns:a16="http://schemas.microsoft.com/office/drawing/2014/main" id="{F24F6CBB-0AD9-40B9-8091-304BE070DE2E}"/>
              </a:ext>
            </a:extLst>
          </p:cNvPr>
          <p:cNvSpPr txBox="1"/>
          <p:nvPr/>
        </p:nvSpPr>
        <p:spPr>
          <a:xfrm>
            <a:off x="6589212" y="1726597"/>
            <a:ext cx="4999838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맑은 고딕" pitchFamily="34"/>
                <a:cs typeface="Arial" pitchFamily="34"/>
              </a:rPr>
              <a:t>Get a modern PowerPoint  Presentation that is beautifully designed.</a:t>
            </a:r>
          </a:p>
        </p:txBody>
      </p:sp>
      <p:sp>
        <p:nvSpPr>
          <p:cNvPr id="8" name="TextBox 45">
            <a:extLst>
              <a:ext uri="{FF2B5EF4-FFF2-40B4-BE49-F238E27FC236}">
                <a16:creationId xmlns:a16="http://schemas.microsoft.com/office/drawing/2014/main" id="{9BA2D44E-4F76-4EF4-A3AA-4D66DEC96C6D}"/>
              </a:ext>
            </a:extLst>
          </p:cNvPr>
          <p:cNvSpPr txBox="1"/>
          <p:nvPr/>
        </p:nvSpPr>
        <p:spPr>
          <a:xfrm>
            <a:off x="6589212" y="2700049"/>
            <a:ext cx="4999838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맑은 고딕" pitchFamily="34"/>
                <a:cs typeface="Arial" pitchFamily="34"/>
              </a:rPr>
              <a:t>Get a modern PowerPoint  Presentation that is beautifully designed.</a:t>
            </a:r>
          </a:p>
        </p:txBody>
      </p:sp>
      <p:sp>
        <p:nvSpPr>
          <p:cNvPr id="9" name="TextBox 46">
            <a:extLst>
              <a:ext uri="{FF2B5EF4-FFF2-40B4-BE49-F238E27FC236}">
                <a16:creationId xmlns:a16="http://schemas.microsoft.com/office/drawing/2014/main" id="{5D056477-0AA8-4788-9E14-D701A98CB114}"/>
              </a:ext>
            </a:extLst>
          </p:cNvPr>
          <p:cNvSpPr txBox="1"/>
          <p:nvPr/>
        </p:nvSpPr>
        <p:spPr>
          <a:xfrm>
            <a:off x="6589212" y="3673492"/>
            <a:ext cx="4999838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맑은 고딕" pitchFamily="34"/>
                <a:cs typeface="Arial" pitchFamily="34"/>
              </a:rPr>
              <a:t>Get a modern PowerPoint  Presentation that is beautifully designed.</a:t>
            </a:r>
          </a:p>
        </p:txBody>
      </p:sp>
      <p:sp>
        <p:nvSpPr>
          <p:cNvPr id="10" name="TextBox 47">
            <a:extLst>
              <a:ext uri="{FF2B5EF4-FFF2-40B4-BE49-F238E27FC236}">
                <a16:creationId xmlns:a16="http://schemas.microsoft.com/office/drawing/2014/main" id="{81A3AEB7-8C83-4AFD-9936-7DF0B171DD65}"/>
              </a:ext>
            </a:extLst>
          </p:cNvPr>
          <p:cNvSpPr txBox="1"/>
          <p:nvPr/>
        </p:nvSpPr>
        <p:spPr>
          <a:xfrm>
            <a:off x="6589212" y="4646935"/>
            <a:ext cx="4999838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맑은 고딕" pitchFamily="34"/>
                <a:cs typeface="Arial" pitchFamily="34"/>
              </a:rPr>
              <a:t>Get a modern PowerPoint  Presentation that is beautifully designed.</a:t>
            </a:r>
          </a:p>
        </p:txBody>
      </p:sp>
      <p:sp>
        <p:nvSpPr>
          <p:cNvPr id="11" name="TextBox 48">
            <a:extLst>
              <a:ext uri="{FF2B5EF4-FFF2-40B4-BE49-F238E27FC236}">
                <a16:creationId xmlns:a16="http://schemas.microsoft.com/office/drawing/2014/main" id="{AC6EA86B-D04A-4C52-943F-9E8379525A79}"/>
              </a:ext>
            </a:extLst>
          </p:cNvPr>
          <p:cNvSpPr txBox="1"/>
          <p:nvPr/>
        </p:nvSpPr>
        <p:spPr>
          <a:xfrm>
            <a:off x="6589212" y="5620377"/>
            <a:ext cx="4999838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맑은 고딕" pitchFamily="34"/>
                <a:cs typeface="Arial" pitchFamily="34"/>
              </a:rPr>
              <a:t>Get a modern PowerPoint  Presentation that is beautifully designed.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96E3BE9-EA1A-4E80-B867-A4DDF8BDF7FE}"/>
              </a:ext>
            </a:extLst>
          </p:cNvPr>
          <p:cNvSpPr txBox="1"/>
          <p:nvPr/>
        </p:nvSpPr>
        <p:spPr>
          <a:xfrm>
            <a:off x="242626" y="589678"/>
            <a:ext cx="11573195" cy="7242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0" i="0" u="none" strike="noStrike" kern="1200" cap="none" spc="0" baseline="0">
                <a:solidFill>
                  <a:srgbClr val="FFC000"/>
                </a:solidFill>
                <a:uFillTx/>
                <a:latin typeface="Ninja Naruto" pitchFamily="2"/>
                <a:cs typeface="Arial" pitchFamily="34"/>
              </a:rPr>
              <a:t>Our Team Style</a:t>
            </a:r>
          </a:p>
        </p:txBody>
      </p:sp>
      <p:pic>
        <p:nvPicPr>
          <p:cNvPr id="13" name="Imagen 20">
            <a:extLst>
              <a:ext uri="{FF2B5EF4-FFF2-40B4-BE49-F238E27FC236}">
                <a16:creationId xmlns:a16="http://schemas.microsoft.com/office/drawing/2014/main" id="{C71285CC-DDC4-4CBB-A2C6-EF9D7FFE4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0258" y="2226856"/>
            <a:ext cx="848846" cy="7459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Imagen 2">
            <a:extLst>
              <a:ext uri="{FF2B5EF4-FFF2-40B4-BE49-F238E27FC236}">
                <a16:creationId xmlns:a16="http://schemas.microsoft.com/office/drawing/2014/main" id="{180DE782-417B-47C3-AC8F-5BB1485EF2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05" b="12757"/>
          <a:stretch>
            <a:fillRect/>
          </a:stretch>
        </p:blipFill>
        <p:spPr>
          <a:xfrm>
            <a:off x="0" y="1528337"/>
            <a:ext cx="5435193" cy="532966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B6ABB85-E08C-4482-A0E0-8C418881C433}"/>
              </a:ext>
            </a:extLst>
          </p:cNvPr>
          <p:cNvSpPr/>
          <p:nvPr/>
        </p:nvSpPr>
        <p:spPr>
          <a:xfrm>
            <a:off x="2883112" y="290477"/>
            <a:ext cx="54251" cy="826617"/>
          </a:xfrm>
          <a:prstGeom prst="rect">
            <a:avLst/>
          </a:prstGeom>
          <a:solidFill>
            <a:srgbClr val="C00000">
              <a:alpha val="8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</a:endParaRPr>
          </a:p>
        </p:txBody>
      </p:sp>
      <p:sp>
        <p:nvSpPr>
          <p:cNvPr id="3" name="Rectángulo 6">
            <a:extLst>
              <a:ext uri="{FF2B5EF4-FFF2-40B4-BE49-F238E27FC236}">
                <a16:creationId xmlns:a16="http://schemas.microsoft.com/office/drawing/2014/main" id="{F6526DD9-00D3-4BB0-B22A-40B45E61476F}"/>
              </a:ext>
            </a:extLst>
          </p:cNvPr>
          <p:cNvSpPr/>
          <p:nvPr/>
        </p:nvSpPr>
        <p:spPr>
          <a:xfrm>
            <a:off x="2644755" y="290477"/>
            <a:ext cx="61008" cy="1163253"/>
          </a:xfrm>
          <a:prstGeom prst="rect">
            <a:avLst/>
          </a:prstGeom>
          <a:solidFill>
            <a:srgbClr val="C00000">
              <a:alpha val="8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</a:endParaRPr>
          </a:p>
        </p:txBody>
      </p:sp>
      <p:sp>
        <p:nvSpPr>
          <p:cNvPr id="4" name="Rectángulo 7">
            <a:extLst>
              <a:ext uri="{FF2B5EF4-FFF2-40B4-BE49-F238E27FC236}">
                <a16:creationId xmlns:a16="http://schemas.microsoft.com/office/drawing/2014/main" id="{9F31CA7B-2EA4-46F6-A7A9-0585D8BD8ED7}"/>
              </a:ext>
            </a:extLst>
          </p:cNvPr>
          <p:cNvSpPr/>
          <p:nvPr/>
        </p:nvSpPr>
        <p:spPr>
          <a:xfrm rot="5400013">
            <a:off x="11142402" y="4432838"/>
            <a:ext cx="47137" cy="1026020"/>
          </a:xfrm>
          <a:prstGeom prst="rect">
            <a:avLst/>
          </a:prstGeom>
          <a:solidFill>
            <a:srgbClr val="C00000">
              <a:alpha val="8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</a:endParaRPr>
          </a:p>
        </p:txBody>
      </p:sp>
      <p:sp>
        <p:nvSpPr>
          <p:cNvPr id="5" name="Rectángulo 10">
            <a:extLst>
              <a:ext uri="{FF2B5EF4-FFF2-40B4-BE49-F238E27FC236}">
                <a16:creationId xmlns:a16="http://schemas.microsoft.com/office/drawing/2014/main" id="{9598D245-1EBF-4738-9C65-C3C810D371AD}"/>
              </a:ext>
            </a:extLst>
          </p:cNvPr>
          <p:cNvSpPr/>
          <p:nvPr/>
        </p:nvSpPr>
        <p:spPr>
          <a:xfrm rot="5400013">
            <a:off x="10983424" y="4388572"/>
            <a:ext cx="45720" cy="1345411"/>
          </a:xfrm>
          <a:prstGeom prst="rect">
            <a:avLst/>
          </a:prstGeom>
          <a:solidFill>
            <a:srgbClr val="C00000">
              <a:alpha val="8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</a:endParaRPr>
          </a:p>
        </p:txBody>
      </p:sp>
      <p:sp>
        <p:nvSpPr>
          <p:cNvPr id="6" name="Rectángulo 11">
            <a:extLst>
              <a:ext uri="{FF2B5EF4-FFF2-40B4-BE49-F238E27FC236}">
                <a16:creationId xmlns:a16="http://schemas.microsoft.com/office/drawing/2014/main" id="{E7EBE3F5-76C5-4171-A0E9-8CAE1666C4DE}"/>
              </a:ext>
            </a:extLst>
          </p:cNvPr>
          <p:cNvSpPr/>
          <p:nvPr/>
        </p:nvSpPr>
        <p:spPr>
          <a:xfrm>
            <a:off x="9340852" y="5760207"/>
            <a:ext cx="54251" cy="826617"/>
          </a:xfrm>
          <a:prstGeom prst="rect">
            <a:avLst/>
          </a:prstGeom>
          <a:solidFill>
            <a:srgbClr val="C00000">
              <a:alpha val="8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</a:endParaRPr>
          </a:p>
        </p:txBody>
      </p:sp>
      <p:sp>
        <p:nvSpPr>
          <p:cNvPr id="7" name="Rectángulo 12">
            <a:extLst>
              <a:ext uri="{FF2B5EF4-FFF2-40B4-BE49-F238E27FC236}">
                <a16:creationId xmlns:a16="http://schemas.microsoft.com/office/drawing/2014/main" id="{D2DA84AF-BE1D-48E2-93B6-785AF792A395}"/>
              </a:ext>
            </a:extLst>
          </p:cNvPr>
          <p:cNvSpPr/>
          <p:nvPr/>
        </p:nvSpPr>
        <p:spPr>
          <a:xfrm>
            <a:off x="9140799" y="5423571"/>
            <a:ext cx="61008" cy="1163253"/>
          </a:xfrm>
          <a:prstGeom prst="rect">
            <a:avLst/>
          </a:prstGeom>
          <a:solidFill>
            <a:srgbClr val="C00000">
              <a:alpha val="8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</a:endParaRPr>
          </a:p>
        </p:txBody>
      </p:sp>
      <p:sp>
        <p:nvSpPr>
          <p:cNvPr id="8" name="Rectángulo 13">
            <a:extLst>
              <a:ext uri="{FF2B5EF4-FFF2-40B4-BE49-F238E27FC236}">
                <a16:creationId xmlns:a16="http://schemas.microsoft.com/office/drawing/2014/main" id="{C52DA6F1-74BE-44B5-AFCE-E922C75318AF}"/>
              </a:ext>
            </a:extLst>
          </p:cNvPr>
          <p:cNvSpPr/>
          <p:nvPr/>
        </p:nvSpPr>
        <p:spPr>
          <a:xfrm rot="5400013">
            <a:off x="913229" y="1805839"/>
            <a:ext cx="67976" cy="1054102"/>
          </a:xfrm>
          <a:prstGeom prst="rect">
            <a:avLst/>
          </a:prstGeom>
          <a:solidFill>
            <a:srgbClr val="C00000">
              <a:alpha val="8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</a:endParaRPr>
          </a:p>
        </p:txBody>
      </p:sp>
      <p:sp>
        <p:nvSpPr>
          <p:cNvPr id="9" name="Rectángulo 14">
            <a:extLst>
              <a:ext uri="{FF2B5EF4-FFF2-40B4-BE49-F238E27FC236}">
                <a16:creationId xmlns:a16="http://schemas.microsoft.com/office/drawing/2014/main" id="{1DA2BD0F-E160-4E48-842D-77A414AC9E7B}"/>
              </a:ext>
            </a:extLst>
          </p:cNvPr>
          <p:cNvSpPr/>
          <p:nvPr/>
        </p:nvSpPr>
        <p:spPr>
          <a:xfrm rot="5400013">
            <a:off x="1143768" y="1718515"/>
            <a:ext cx="57762" cy="1504946"/>
          </a:xfrm>
          <a:prstGeom prst="rect">
            <a:avLst/>
          </a:prstGeom>
          <a:solidFill>
            <a:srgbClr val="C00000">
              <a:alpha val="8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</a:endParaRPr>
          </a:p>
        </p:txBody>
      </p:sp>
      <p:pic>
        <p:nvPicPr>
          <p:cNvPr id="10" name="Picture 2" descr="Venta de Manga Death Note | 39 articulos de segunda mano">
            <a:extLst>
              <a:ext uri="{FF2B5EF4-FFF2-40B4-BE49-F238E27FC236}">
                <a16:creationId xmlns:a16="http://schemas.microsoft.com/office/drawing/2014/main" id="{5D46D481-101F-464C-A990-426356ED2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5170" y="396218"/>
            <a:ext cx="1927765" cy="151908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4" descr="Venta de Manga Death Note | 39 articulos de segunda mano">
            <a:extLst>
              <a:ext uri="{FF2B5EF4-FFF2-40B4-BE49-F238E27FC236}">
                <a16:creationId xmlns:a16="http://schemas.microsoft.com/office/drawing/2014/main" id="{4ED4386D-59BB-4B50-92EA-F9C95D058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42016" y="1643899"/>
            <a:ext cx="1899858" cy="54281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6" descr="Venta de Manga Death Note | 39 articulos de segunda mano">
            <a:extLst>
              <a:ext uri="{FF2B5EF4-FFF2-40B4-BE49-F238E27FC236}">
                <a16:creationId xmlns:a16="http://schemas.microsoft.com/office/drawing/2014/main" id="{78ABB4B0-9C25-443E-B47B-366F670D16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506605" y="5255751"/>
            <a:ext cx="2033753" cy="118893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CuadroTexto 18">
            <a:extLst>
              <a:ext uri="{FF2B5EF4-FFF2-40B4-BE49-F238E27FC236}">
                <a16:creationId xmlns:a16="http://schemas.microsoft.com/office/drawing/2014/main" id="{28FFB04D-9AD1-44A8-8B8B-7BDE5D90155B}"/>
              </a:ext>
            </a:extLst>
          </p:cNvPr>
          <p:cNvSpPr txBox="1"/>
          <p:nvPr/>
        </p:nvSpPr>
        <p:spPr>
          <a:xfrm>
            <a:off x="5177817" y="2019214"/>
            <a:ext cx="4875498" cy="28930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400" b="0" i="0" u="none" strike="noStrike" kern="1200" cap="none" spc="0" baseline="0">
                <a:solidFill>
                  <a:srgbClr val="000000"/>
                </a:solidFill>
                <a:uFillTx/>
                <a:latin typeface="KG Miss Kindergarten" pitchFamily="2"/>
                <a:ea typeface="Hynings Handwriting V2" pitchFamily="2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400" b="0" i="0" u="none" strike="noStrike" kern="1200" cap="none" spc="0" baseline="0">
              <a:solidFill>
                <a:srgbClr val="000000"/>
              </a:solidFill>
              <a:uFillTx/>
              <a:latin typeface="KG Miss Kindergarten" pitchFamily="2"/>
              <a:ea typeface="Hynings Handwriting V2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400" b="0" i="0" u="none" strike="noStrike" kern="1200" cap="none" spc="0" baseline="0">
                <a:solidFill>
                  <a:srgbClr val="000000"/>
                </a:solidFill>
                <a:uFillTx/>
                <a:latin typeface="KG Miss Kindergarten" pitchFamily="2"/>
                <a:ea typeface="Hynings Handwriting V2" pitchFamily="2"/>
              </a:rPr>
              <a:t>Nunc viverra imperdiet enim. Fusce est. Vivamus a tellus.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400" b="0" i="0" u="none" strike="noStrike" kern="1200" cap="none" spc="0" baseline="0">
              <a:solidFill>
                <a:srgbClr val="000000"/>
              </a:solidFill>
              <a:uFillTx/>
              <a:latin typeface="KG Miss Kindergarten" pitchFamily="2"/>
              <a:ea typeface="Hynings Handwriting V2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400" b="0" i="0" u="none" strike="noStrike" kern="1200" cap="none" spc="0" baseline="0">
                <a:solidFill>
                  <a:srgbClr val="000000"/>
                </a:solidFill>
                <a:uFillTx/>
                <a:latin typeface="KG Miss Kindergarten" pitchFamily="2"/>
                <a:ea typeface="Hynings Handwriting V2" pitchFamily="2"/>
              </a:rPr>
              <a:t>Pellentesque habitant morbi tristique senectus et netus et malesuada fames ac turpis egestas. Proin pharetra nonummy pede. Mauris et orci.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400" b="0" i="0" u="none" strike="noStrike" kern="1200" cap="none" spc="0" baseline="0">
              <a:solidFill>
                <a:srgbClr val="000000"/>
              </a:solidFill>
              <a:uFillTx/>
              <a:latin typeface="KG Miss Kindergarten" pitchFamily="2"/>
              <a:ea typeface="Hynings Handwriting V2" pitchFamily="2"/>
            </a:endParaRPr>
          </a:p>
        </p:txBody>
      </p:sp>
      <p:sp>
        <p:nvSpPr>
          <p:cNvPr id="14" name="CuadroTexto 19">
            <a:extLst>
              <a:ext uri="{FF2B5EF4-FFF2-40B4-BE49-F238E27FC236}">
                <a16:creationId xmlns:a16="http://schemas.microsoft.com/office/drawing/2014/main" id="{2744E7D4-A703-4F48-8455-A77D4C736E64}"/>
              </a:ext>
            </a:extLst>
          </p:cNvPr>
          <p:cNvSpPr txBox="1"/>
          <p:nvPr/>
        </p:nvSpPr>
        <p:spPr>
          <a:xfrm>
            <a:off x="4486110" y="323459"/>
            <a:ext cx="6258912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9600" b="0" i="0" u="none" strike="noStrike" kern="1200" cap="none" spc="0" baseline="0">
                <a:solidFill>
                  <a:srgbClr val="C00000"/>
                </a:solidFill>
                <a:uFillTx/>
                <a:latin typeface="Cloister Black" pitchFamily="2"/>
              </a:rPr>
              <a:t>Titulo 4</a:t>
            </a:r>
          </a:p>
        </p:txBody>
      </p:sp>
      <p:pic>
        <p:nvPicPr>
          <p:cNvPr id="15" name="Imagen 3">
            <a:extLst>
              <a:ext uri="{FF2B5EF4-FFF2-40B4-BE49-F238E27FC236}">
                <a16:creationId xmlns:a16="http://schemas.microsoft.com/office/drawing/2014/main" id="{B7F10582-62C5-46B1-98E0-11E5E918C6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825" y="3233601"/>
            <a:ext cx="4655877" cy="365535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4">
            <a:extLst>
              <a:ext uri="{FF2B5EF4-FFF2-40B4-BE49-F238E27FC236}">
                <a16:creationId xmlns:a16="http://schemas.microsoft.com/office/drawing/2014/main" id="{A7D6CA45-F047-4473-8D97-0952C8B8B9E0}"/>
              </a:ext>
            </a:extLst>
          </p:cNvPr>
          <p:cNvSpPr/>
          <p:nvPr/>
        </p:nvSpPr>
        <p:spPr>
          <a:xfrm>
            <a:off x="271028" y="1828800"/>
            <a:ext cx="11411218" cy="409172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59BABE3-05FE-4DBD-A88A-E799956A5F73}"/>
              </a:ext>
            </a:extLst>
          </p:cNvPr>
          <p:cNvSpPr txBox="1"/>
          <p:nvPr/>
        </p:nvSpPr>
        <p:spPr>
          <a:xfrm>
            <a:off x="8259464" y="1974116"/>
            <a:ext cx="3019193" cy="42473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800" b="0" i="0" u="none" strike="noStrike" kern="1200" cap="none" spc="0" baseline="0">
                <a:solidFill>
                  <a:srgbClr val="000000"/>
                </a:solidFill>
                <a:uFillTx/>
                <a:latin typeface="KG Miss Kindergarten" pitchFamily="2"/>
                <a:ea typeface="Hynings Handwriting V2" pitchFamily="2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000000"/>
              </a:solidFill>
              <a:uFillTx/>
              <a:latin typeface="KG Miss Kindergarten" pitchFamily="2"/>
              <a:ea typeface="Hynings Handwriting V2" pitchFamily="2"/>
            </a:endParaRP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800" b="0" i="0" u="none" strike="noStrike" kern="1200" cap="none" spc="0" baseline="0">
                <a:solidFill>
                  <a:srgbClr val="000000"/>
                </a:solidFill>
                <a:uFillTx/>
                <a:latin typeface="KG Miss Kindergarten" pitchFamily="2"/>
                <a:ea typeface="Hynings Handwriting V2" pitchFamily="2"/>
              </a:rPr>
              <a:t>Nunc viverra imperdiet enim. Fusce est. Vivamus a tellus.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000000"/>
              </a:solidFill>
              <a:uFillTx/>
              <a:latin typeface="KG Miss Kindergarten" pitchFamily="2"/>
              <a:ea typeface="Hynings Handwriting V2" pitchFamily="2"/>
            </a:endParaRPr>
          </a:p>
        </p:txBody>
      </p:sp>
      <p:sp>
        <p:nvSpPr>
          <p:cNvPr id="4" name="Google Shape;2532;p71">
            <a:extLst>
              <a:ext uri="{FF2B5EF4-FFF2-40B4-BE49-F238E27FC236}">
                <a16:creationId xmlns:a16="http://schemas.microsoft.com/office/drawing/2014/main" id="{0F668B3D-5AB4-48B4-9B59-291123D0A7BB}"/>
              </a:ext>
            </a:extLst>
          </p:cNvPr>
          <p:cNvSpPr txBox="1"/>
          <p:nvPr/>
        </p:nvSpPr>
        <p:spPr>
          <a:xfrm>
            <a:off x="472854" y="810103"/>
            <a:ext cx="10275999" cy="4808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ctr" anchorCtr="1" compatLnSpc="1">
            <a:noAutofit/>
          </a:bodyPr>
          <a:lstStyle/>
          <a:p>
            <a:pPr marL="609584" marR="0" lvl="0" indent="0" algn="ctr" defTabSz="914400" rtl="0" fontAlgn="auto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7200" b="0" i="0" u="none" strike="noStrike" kern="1200" cap="none" spc="0" baseline="0">
                <a:solidFill>
                  <a:srgbClr val="000000"/>
                </a:solidFill>
                <a:uFillTx/>
                <a:latin typeface="Ryuk Extra" pitchFamily="2"/>
              </a:rPr>
              <a:t>Project cash flow</a:t>
            </a:r>
          </a:p>
        </p:txBody>
      </p:sp>
      <p:pic>
        <p:nvPicPr>
          <p:cNvPr id="5" name="Imagen 3">
            <a:extLst>
              <a:ext uri="{FF2B5EF4-FFF2-40B4-BE49-F238E27FC236}">
                <a16:creationId xmlns:a16="http://schemas.microsoft.com/office/drawing/2014/main" id="{9ACE7B09-DCC2-4224-B530-C75721498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807" y="2071911"/>
            <a:ext cx="2935781" cy="360548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CuadroTexto 8">
            <a:extLst>
              <a:ext uri="{FF2B5EF4-FFF2-40B4-BE49-F238E27FC236}">
                <a16:creationId xmlns:a16="http://schemas.microsoft.com/office/drawing/2014/main" id="{A15FA929-1B4B-4038-8871-5A0D339BF3AA}"/>
              </a:ext>
            </a:extLst>
          </p:cNvPr>
          <p:cNvSpPr txBox="1"/>
          <p:nvPr/>
        </p:nvSpPr>
        <p:spPr>
          <a:xfrm>
            <a:off x="1246052" y="1994114"/>
            <a:ext cx="3019193" cy="42473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800" b="0" i="0" u="none" strike="noStrike" kern="1200" cap="none" spc="0" baseline="0">
                <a:solidFill>
                  <a:srgbClr val="000000"/>
                </a:solidFill>
                <a:uFillTx/>
                <a:latin typeface="KG Miss Kindergarten" pitchFamily="2"/>
                <a:ea typeface="Hynings Handwriting V2" pitchFamily="2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000000"/>
              </a:solidFill>
              <a:uFillTx/>
              <a:latin typeface="KG Miss Kindergarten" pitchFamily="2"/>
              <a:ea typeface="Hynings Handwriting V2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800" b="0" i="0" u="none" strike="noStrike" kern="1200" cap="none" spc="0" baseline="0">
                <a:solidFill>
                  <a:srgbClr val="000000"/>
                </a:solidFill>
                <a:uFillTx/>
                <a:latin typeface="KG Miss Kindergarten" pitchFamily="2"/>
                <a:ea typeface="Hynings Handwriting V2" pitchFamily="2"/>
              </a:rPr>
              <a:t>Nunc viverra imperdiet enim. Fusce est. Vivamus a tellus.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000000"/>
              </a:solidFill>
              <a:uFillTx/>
              <a:latin typeface="KG Miss Kindergarten" pitchFamily="2"/>
              <a:ea typeface="Hynings Handwriting V2" pitchFamily="2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7">
            <a:extLst>
              <a:ext uri="{FF2B5EF4-FFF2-40B4-BE49-F238E27FC236}">
                <a16:creationId xmlns:a16="http://schemas.microsoft.com/office/drawing/2014/main" id="{1EBD1D93-6F9F-4A23-926B-6C2754F5D470}"/>
              </a:ext>
            </a:extLst>
          </p:cNvPr>
          <p:cNvSpPr/>
          <p:nvPr/>
        </p:nvSpPr>
        <p:spPr>
          <a:xfrm>
            <a:off x="775923" y="491206"/>
            <a:ext cx="10638303" cy="5870274"/>
          </a:xfrm>
          <a:custGeom>
            <a:avLst>
              <a:gd name="f0" fmla="val 1922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id="{3E8CF69A-A1CA-40AD-B18B-5A2806586C0D}"/>
              </a:ext>
            </a:extLst>
          </p:cNvPr>
          <p:cNvSpPr txBox="1"/>
          <p:nvPr/>
        </p:nvSpPr>
        <p:spPr>
          <a:xfrm>
            <a:off x="938531" y="3771168"/>
            <a:ext cx="2588437" cy="20621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  <a:ea typeface="맑은 고딕" pitchFamily="34"/>
                <a:cs typeface="Arial" pitchFamily="34"/>
              </a:rPr>
              <a:t> Layout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  <a:ea typeface="맑은 고딕" pitchFamily="34"/>
                <a:cs typeface="Arial" pitchFamily="34"/>
              </a:rPr>
              <a:t>Clean Text Slide for your Presentation</a:t>
            </a:r>
            <a:endParaRPr lang="en-US" sz="3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맑은 고딕" pitchFamily="34"/>
              <a:cs typeface="Arial" panose="020B0604020202020204" pitchFamily="34" charset="0"/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409148BB-D4B2-4806-A43A-48D7927A8DB7}"/>
              </a:ext>
            </a:extLst>
          </p:cNvPr>
          <p:cNvSpPr txBox="1"/>
          <p:nvPr/>
        </p:nvSpPr>
        <p:spPr>
          <a:xfrm>
            <a:off x="938531" y="1024731"/>
            <a:ext cx="3111282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0" i="0" u="none" strike="noStrike" kern="1200" cap="none" spc="0" baseline="0">
                <a:solidFill>
                  <a:srgbClr val="00B0F0"/>
                </a:solidFill>
                <a:uFillTx/>
                <a:latin typeface="Ninja Naruto" pitchFamily="2"/>
                <a:ea typeface="맑은 고딕" pitchFamily="34"/>
                <a:cs typeface="Arial" pitchFamily="34"/>
              </a:rPr>
              <a:t>Columns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0" i="0" u="none" strike="noStrike" kern="1200" cap="none" spc="0" baseline="0">
                <a:solidFill>
                  <a:srgbClr val="00B0F0"/>
                </a:solidFill>
                <a:uFillTx/>
                <a:latin typeface="Ninja Naruto" pitchFamily="2"/>
                <a:ea typeface="맑은 고딕" pitchFamily="34"/>
                <a:cs typeface="Arial" pitchFamily="34"/>
              </a:rPr>
              <a:t>Style</a:t>
            </a:r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B73E5D0E-7416-42DE-BA07-998A73BDDE8E}"/>
              </a:ext>
            </a:extLst>
          </p:cNvPr>
          <p:cNvGrpSpPr/>
          <p:nvPr/>
        </p:nvGrpSpPr>
        <p:grpSpPr>
          <a:xfrm>
            <a:off x="4212412" y="1809561"/>
            <a:ext cx="3325681" cy="4108636"/>
            <a:chOff x="4212412" y="1809561"/>
            <a:chExt cx="3325681" cy="4108636"/>
          </a:xfrm>
        </p:grpSpPr>
        <p:sp>
          <p:nvSpPr>
            <p:cNvPr id="6" name="TextBox 17">
              <a:extLst>
                <a:ext uri="{FF2B5EF4-FFF2-40B4-BE49-F238E27FC236}">
                  <a16:creationId xmlns:a16="http://schemas.microsoft.com/office/drawing/2014/main" id="{BF780BE1-95AE-4A79-8155-801F3394A6E9}"/>
                </a:ext>
              </a:extLst>
            </p:cNvPr>
            <p:cNvSpPr txBox="1"/>
            <p:nvPr/>
          </p:nvSpPr>
          <p:spPr>
            <a:xfrm>
              <a:off x="4212412" y="1809561"/>
              <a:ext cx="3325681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>
                  <a:solidFill>
                    <a:srgbClr val="000000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Your Text  Here</a:t>
              </a:r>
            </a:p>
          </p:txBody>
        </p:sp>
        <p:sp>
          <p:nvSpPr>
            <p:cNvPr id="7" name="TextBox 18">
              <a:extLst>
                <a:ext uri="{FF2B5EF4-FFF2-40B4-BE49-F238E27FC236}">
                  <a16:creationId xmlns:a16="http://schemas.microsoft.com/office/drawing/2014/main" id="{10F02725-47BB-4D83-9A68-BA3BB9B57C0C}"/>
                </a:ext>
              </a:extLst>
            </p:cNvPr>
            <p:cNvSpPr txBox="1"/>
            <p:nvPr/>
          </p:nvSpPr>
          <p:spPr>
            <a:xfrm>
              <a:off x="4212412" y="2255660"/>
              <a:ext cx="3325681" cy="366253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1200" cap="none" spc="0" baseline="0">
                  <a:solidFill>
                    <a:srgbClr val="000000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Get a modern PowerPoint  Presentation that is beautifully designed.  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  <a:ea typeface="맑은 고딕" pitchFamily="34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I hope and I believe that this Template will your Time, Money and Reputation. 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  <a:ea typeface="맑은 고딕" pitchFamily="34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You can simply impress your audience and add a unique zing and appeal to your Presentations. Get a modern PowerPoint  Presentation that is beautifully designed. 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  <a:ea typeface="맑은 고딕" pitchFamily="34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Get a modern PowerPoint  Presentation that is beautifully designed.  </a:t>
              </a:r>
            </a:p>
          </p:txBody>
        </p:sp>
      </p:grpSp>
      <p:pic>
        <p:nvPicPr>
          <p:cNvPr id="8" name="Imagen 2">
            <a:extLst>
              <a:ext uri="{FF2B5EF4-FFF2-40B4-BE49-F238E27FC236}">
                <a16:creationId xmlns:a16="http://schemas.microsoft.com/office/drawing/2014/main" id="{8E05B966-2276-4BF8-9D70-F030872B3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094" y="1763338"/>
            <a:ext cx="4275002" cy="469124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4">
            <a:extLst>
              <a:ext uri="{FF2B5EF4-FFF2-40B4-BE49-F238E27FC236}">
                <a16:creationId xmlns:a16="http://schemas.microsoft.com/office/drawing/2014/main" id="{802F759B-0076-45B3-8068-606EE70B53B9}"/>
              </a:ext>
            </a:extLst>
          </p:cNvPr>
          <p:cNvSpPr txBox="1"/>
          <p:nvPr/>
        </p:nvSpPr>
        <p:spPr>
          <a:xfrm>
            <a:off x="2637934" y="3779992"/>
            <a:ext cx="7903872" cy="18620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0" b="0" i="0" u="none" strike="noStrike" kern="1200" cap="none" spc="0" baseline="0">
                <a:solidFill>
                  <a:srgbClr val="000000"/>
                </a:solidFill>
                <a:uFillTx/>
                <a:latin typeface="Ninja Naruto" pitchFamily="2"/>
                <a:ea typeface="맑은 고딕" pitchFamily="34"/>
                <a:cs typeface="Arial" pitchFamily="34"/>
              </a:rPr>
              <a:t>Thank You</a:t>
            </a:r>
          </a:p>
        </p:txBody>
      </p:sp>
      <p:sp>
        <p:nvSpPr>
          <p:cNvPr id="3" name="TextBox 174">
            <a:extLst>
              <a:ext uri="{FF2B5EF4-FFF2-40B4-BE49-F238E27FC236}">
                <a16:creationId xmlns:a16="http://schemas.microsoft.com/office/drawing/2014/main" id="{324D9797-2ECC-452A-AFAB-3D9F075DB02D}"/>
              </a:ext>
            </a:extLst>
          </p:cNvPr>
          <p:cNvSpPr txBox="1"/>
          <p:nvPr/>
        </p:nvSpPr>
        <p:spPr>
          <a:xfrm>
            <a:off x="2569747" y="3779992"/>
            <a:ext cx="7903872" cy="18620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0" b="0" i="0" u="none" strike="noStrike" kern="1200" cap="none" spc="0" baseline="0">
                <a:solidFill>
                  <a:srgbClr val="E13E11"/>
                </a:solidFill>
                <a:uFillTx/>
                <a:latin typeface="Ninja Naruto" pitchFamily="2"/>
                <a:ea typeface="맑은 고딕" pitchFamily="34"/>
                <a:cs typeface="Arial" pitchFamily="34"/>
              </a:rPr>
              <a:t>Thank You</a:t>
            </a:r>
          </a:p>
        </p:txBody>
      </p:sp>
      <p:sp>
        <p:nvSpPr>
          <p:cNvPr id="4" name="TextBox 175">
            <a:extLst>
              <a:ext uri="{FF2B5EF4-FFF2-40B4-BE49-F238E27FC236}">
                <a16:creationId xmlns:a16="http://schemas.microsoft.com/office/drawing/2014/main" id="{AA74BD9A-8756-42AC-801D-5A353ED8CA1E}"/>
              </a:ext>
            </a:extLst>
          </p:cNvPr>
          <p:cNvSpPr txBox="1"/>
          <p:nvPr/>
        </p:nvSpPr>
        <p:spPr>
          <a:xfrm>
            <a:off x="3316245" y="5397465"/>
            <a:ext cx="6085313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Amatic" pitchFamily="2"/>
                <a:ea typeface="맑은 고딕" pitchFamily="34"/>
                <a:cs typeface="Arial" pitchFamily="34"/>
              </a:rPr>
              <a:t>SLIDESPPT.NET</a:t>
            </a:r>
          </a:p>
        </p:txBody>
      </p:sp>
      <p:sp>
        <p:nvSpPr>
          <p:cNvPr id="5" name="TextBox 174">
            <a:extLst>
              <a:ext uri="{FF2B5EF4-FFF2-40B4-BE49-F238E27FC236}">
                <a16:creationId xmlns:a16="http://schemas.microsoft.com/office/drawing/2014/main" id="{CC79C3C1-CAD2-44DA-B351-740FED0D230F}"/>
              </a:ext>
            </a:extLst>
          </p:cNvPr>
          <p:cNvSpPr txBox="1"/>
          <p:nvPr/>
        </p:nvSpPr>
        <p:spPr>
          <a:xfrm>
            <a:off x="2406965" y="3779992"/>
            <a:ext cx="7903872" cy="18620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0" b="0" i="0" u="none" strike="noStrike" kern="1200" cap="none" spc="0" baseline="0">
                <a:solidFill>
                  <a:srgbClr val="F1A1B8"/>
                </a:solidFill>
                <a:uFillTx/>
                <a:latin typeface="Ninja Naruto" pitchFamily="2"/>
                <a:ea typeface="맑은 고딕" pitchFamily="34"/>
                <a:cs typeface="Arial" pitchFamily="34"/>
              </a:rPr>
              <a:t>Thank You</a:t>
            </a:r>
          </a:p>
        </p:txBody>
      </p:sp>
      <p:pic>
        <p:nvPicPr>
          <p:cNvPr id="6" name="Imagen 1">
            <a:extLst>
              <a:ext uri="{FF2B5EF4-FFF2-40B4-BE49-F238E27FC236}">
                <a16:creationId xmlns:a16="http://schemas.microsoft.com/office/drawing/2014/main" id="{9347F59A-52B5-4A5B-BF04-AC95B2DC9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332" y="126123"/>
            <a:ext cx="3647139" cy="351371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5BF2BBF9-045A-4D0A-AD17-38BC9A870EC8}"/>
              </a:ext>
            </a:extLst>
          </p:cNvPr>
          <p:cNvSpPr txBox="1"/>
          <p:nvPr/>
        </p:nvSpPr>
        <p:spPr>
          <a:xfrm>
            <a:off x="2373773" y="479630"/>
            <a:ext cx="7444450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Instructions for use</a:t>
            </a:r>
            <a:endParaRPr lang="en-GB" sz="4400" b="0" i="0" u="none" strike="noStrike" kern="1200" cap="none" spc="0" baseline="0">
              <a:solidFill>
                <a:srgbClr val="000000"/>
              </a:solidFill>
              <a:uFillTx/>
              <a:latin typeface="Roboto" panose="02000000000000000000" pitchFamily="2" charset="0"/>
              <a:ea typeface="Roboto" pitchFamily="2"/>
              <a:cs typeface="Roboto" pitchFamily="2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70D41335-A6E3-4A87-9B38-E78B7E352F0D}"/>
              </a:ext>
            </a:extLst>
          </p:cNvPr>
          <p:cNvSpPr txBox="1"/>
          <p:nvPr/>
        </p:nvSpPr>
        <p:spPr>
          <a:xfrm>
            <a:off x="3899056" y="2059914"/>
            <a:ext cx="4393884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allowed to do :</a:t>
            </a:r>
            <a:endParaRPr lang="en-GB" sz="1600" b="1" i="0" u="none" strike="noStrike" kern="1200" cap="none" spc="0" baseline="0">
              <a:solidFill>
                <a:srgbClr val="000000"/>
              </a:solidFill>
              <a:uFillTx/>
              <a:latin typeface="Roboto" panose="02000000000000000000" pitchFamily="2" charset="0"/>
              <a:ea typeface="Roboto" pitchFamily="2"/>
              <a:cs typeface="Roboto" pitchFamily="2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48772902-D978-48AA-85B9-067F4B39D54B}"/>
              </a:ext>
            </a:extLst>
          </p:cNvPr>
          <p:cNvSpPr txBox="1"/>
          <p:nvPr/>
        </p:nvSpPr>
        <p:spPr>
          <a:xfrm>
            <a:off x="2602428" y="2432239"/>
            <a:ext cx="6987149" cy="892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18171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Use our templates for personal or educational presentations or printouts.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18171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Edit and customize our templates for your own needs.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18171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Link a page to a presentation template on your website or blog.</a:t>
            </a:r>
            <a:endParaRPr lang="en-GB" sz="1200" b="0" i="0" u="none" strike="noStrike" kern="1200" cap="none" spc="0" baseline="0">
              <a:solidFill>
                <a:srgbClr val="181717"/>
              </a:solidFill>
              <a:uFillTx/>
              <a:latin typeface="Roboto" panose="02000000000000000000" pitchFamily="2" charset="0"/>
              <a:ea typeface="Roboto" pitchFamily="2"/>
              <a:cs typeface="Roboto" pitchFamily="2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020E1F33-8FEA-46C6-9C78-1C872219B928}"/>
              </a:ext>
            </a:extLst>
          </p:cNvPr>
          <p:cNvSpPr txBox="1"/>
          <p:nvPr/>
        </p:nvSpPr>
        <p:spPr>
          <a:xfrm>
            <a:off x="2602428" y="1353851"/>
            <a:ext cx="6987149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In order to use this template, you must credit Slidesppt by keeping the thank you slide.</a:t>
            </a:r>
            <a:endParaRPr lang="en-GB" sz="1600" b="0" i="0" u="none" strike="noStrike" kern="1200" cap="none" spc="0" baseline="0">
              <a:solidFill>
                <a:srgbClr val="000000"/>
              </a:solidFill>
              <a:uFillTx/>
              <a:latin typeface="Roboto" panose="02000000000000000000" pitchFamily="2" charset="0"/>
              <a:ea typeface="Roboto" pitchFamily="2"/>
              <a:cs typeface="Roboto" pitchFamily="2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FED88DC1-F104-42AC-A2A9-CD98E3932102}"/>
              </a:ext>
            </a:extLst>
          </p:cNvPr>
          <p:cNvSpPr txBox="1"/>
          <p:nvPr/>
        </p:nvSpPr>
        <p:spPr>
          <a:xfrm>
            <a:off x="3826645" y="3447763"/>
            <a:ext cx="4538706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not allowed to do :</a:t>
            </a:r>
            <a:endParaRPr lang="en-GB" sz="1600" b="1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57580911-4204-4566-BACA-D8997FC28928}"/>
              </a:ext>
            </a:extLst>
          </p:cNvPr>
          <p:cNvSpPr txBox="1"/>
          <p:nvPr/>
        </p:nvSpPr>
        <p:spPr>
          <a:xfrm>
            <a:off x="2602428" y="3730889"/>
            <a:ext cx="6987149" cy="1169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18171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Republish or redistribute our presentation templates, offline or online and even for free.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18171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D1B5EC06-311D-47C0-B162-67558EAA0470}"/>
              </a:ext>
            </a:extLst>
          </p:cNvPr>
          <p:cNvSpPr txBox="1"/>
          <p:nvPr/>
        </p:nvSpPr>
        <p:spPr>
          <a:xfrm>
            <a:off x="3826645" y="4967980"/>
            <a:ext cx="4538706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Useful links :</a:t>
            </a:r>
            <a:endParaRPr lang="en-GB" sz="1600" b="1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1BC97D74-BB1D-47CF-9CD5-0358C94A9857}"/>
              </a:ext>
            </a:extLst>
          </p:cNvPr>
          <p:cNvSpPr txBox="1"/>
          <p:nvPr/>
        </p:nvSpPr>
        <p:spPr>
          <a:xfrm>
            <a:off x="1611822" y="5307150"/>
            <a:ext cx="8968352" cy="892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18171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allowed and not allowed to do: </a:t>
            </a:r>
            <a:r>
              <a:rPr lang="en-US" sz="12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3"/>
              </a:rPr>
              <a:t>https://www.slidesppt.net/what-you-can-and-cannot-do-with-our-templates</a:t>
            </a:r>
            <a:r>
              <a:rPr lang="en-US" sz="12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3"/>
              </a:rPr>
              <a:t>/</a:t>
            </a:r>
            <a:r>
              <a:rPr lang="en-US" sz="12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18171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Frequently Asked Questions: </a:t>
            </a:r>
            <a:r>
              <a:rPr lang="en-US" sz="12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4"/>
              </a:rPr>
              <a:t>https://www.slidesppt.net/frequently-asked-questions</a:t>
            </a:r>
            <a:r>
              <a:rPr lang="en-US" sz="12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4"/>
              </a:rPr>
              <a:t>/</a:t>
            </a:r>
            <a:r>
              <a:rPr lang="en-US" sz="12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18171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Tutorials and Tips: </a:t>
            </a:r>
            <a:r>
              <a:rPr lang="en-US" sz="12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5"/>
              </a:rPr>
              <a:t>https://www.slidesppt.net/tutorials-and-tips</a:t>
            </a:r>
            <a:r>
              <a:rPr lang="en-US" sz="12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5"/>
              </a:rPr>
              <a:t>/</a:t>
            </a:r>
            <a:r>
              <a:rPr lang="en-US" sz="12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</p:txBody>
      </p:sp>
      <p:sp>
        <p:nvSpPr>
          <p:cNvPr id="10" name="Rectángulo 11">
            <a:extLst>
              <a:ext uri="{FF2B5EF4-FFF2-40B4-BE49-F238E27FC236}">
                <a16:creationId xmlns:a16="http://schemas.microsoft.com/office/drawing/2014/main" id="{8DF644A5-B312-4A9B-BA98-347E410FD29E}"/>
              </a:ext>
            </a:extLst>
          </p:cNvPr>
          <p:cNvSpPr/>
          <p:nvPr/>
        </p:nvSpPr>
        <p:spPr>
          <a:xfrm>
            <a:off x="293275" y="272143"/>
            <a:ext cx="11605455" cy="6356030"/>
          </a:xfrm>
          <a:prstGeom prst="rect">
            <a:avLst/>
          </a:prstGeom>
          <a:noFill/>
          <a:ln w="57150" cap="flat">
            <a:solidFill>
              <a:srgbClr val="FFC000"/>
            </a:solidFill>
            <a:custDash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</a:endParaRPr>
          </a:p>
        </p:txBody>
      </p:sp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elogramo 5">
            <a:extLst>
              <a:ext uri="{FF2B5EF4-FFF2-40B4-BE49-F238E27FC236}">
                <a16:creationId xmlns:a16="http://schemas.microsoft.com/office/drawing/2014/main" id="{9C3CC5BF-D25D-4B0B-8E58-2810B7EC7368}"/>
              </a:ext>
            </a:extLst>
          </p:cNvPr>
          <p:cNvSpPr/>
          <p:nvPr/>
        </p:nvSpPr>
        <p:spPr>
          <a:xfrm>
            <a:off x="5751329" y="0"/>
            <a:ext cx="5022241" cy="6858000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360"/>
              <a:gd name="f10" fmla="+- 0 0 -90"/>
              <a:gd name="f11" fmla="+- 0 0 -180"/>
              <a:gd name="f12" fmla="+- 0 0 -27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5 f17 1"/>
              <a:gd name="f26" fmla="*/ f18 1 f3"/>
              <a:gd name="f27" fmla="*/ f19 1 f3"/>
              <a:gd name="f28" fmla="*/ f20 1 f3"/>
              <a:gd name="f29" fmla="*/ f21 1 f3"/>
              <a:gd name="f30" fmla="*/ f22 1 21600"/>
              <a:gd name="f31" fmla="*/ f23 1 21600"/>
              <a:gd name="f32" fmla="*/ 21600 f22 1"/>
              <a:gd name="f33" fmla="*/ 21600 f23 1"/>
              <a:gd name="f34" fmla="+- f26 0 f2"/>
              <a:gd name="f35" fmla="+- f27 0 f2"/>
              <a:gd name="f36" fmla="+- f28 0 f2"/>
              <a:gd name="f37" fmla="+- f29 0 f2"/>
              <a:gd name="f38" fmla="min f31 f30"/>
              <a:gd name="f39" fmla="*/ f32 1 f24"/>
              <a:gd name="f40" fmla="*/ f33 1 f24"/>
              <a:gd name="f41" fmla="val f39"/>
              <a:gd name="f42" fmla="val f40"/>
              <a:gd name="f43" fmla="*/ f16 f38 1"/>
              <a:gd name="f44" fmla="+- f42 0 f16"/>
              <a:gd name="f45" fmla="+- f41 0 f16"/>
              <a:gd name="f46" fmla="*/ f42 f38 1"/>
              <a:gd name="f47" fmla="*/ f41 f38 1"/>
              <a:gd name="f48" fmla="*/ f44 1 2"/>
              <a:gd name="f49" fmla="*/ f45 1 2"/>
              <a:gd name="f50" fmla="min f45 f44"/>
              <a:gd name="f51" fmla="*/ 100000 f45 1"/>
              <a:gd name="f52" fmla="+- f16 f48 0"/>
              <a:gd name="f53" fmla="+- f16 f49 0"/>
              <a:gd name="f54" fmla="*/ f51 1 f50"/>
              <a:gd name="f55" fmla="*/ f50 f17 1"/>
              <a:gd name="f56" fmla="*/ f55 1 200000"/>
              <a:gd name="f57" fmla="*/ f55 1 100000"/>
              <a:gd name="f58" fmla="*/ f25 1 f54"/>
              <a:gd name="f59" fmla="*/ f44 f53 1"/>
              <a:gd name="f60" fmla="*/ f53 f38 1"/>
              <a:gd name="f61" fmla="*/ f52 f38 1"/>
              <a:gd name="f62" fmla="+- f41 0 f56"/>
              <a:gd name="f63" fmla="+- f41 0 f57"/>
              <a:gd name="f64" fmla="+- 1 f58 0"/>
              <a:gd name="f65" fmla="*/ f59 1 f57"/>
              <a:gd name="f66" fmla="*/ f57 f38 1"/>
              <a:gd name="f67" fmla="*/ f56 f38 1"/>
              <a:gd name="f68" fmla="*/ f63 1 2"/>
              <a:gd name="f69" fmla="*/ f64 1 12"/>
              <a:gd name="f70" fmla="val f65"/>
              <a:gd name="f71" fmla="*/ f63 f38 1"/>
              <a:gd name="f72" fmla="*/ f62 f38 1"/>
              <a:gd name="f73" fmla="+- f41 0 f68"/>
              <a:gd name="f74" fmla="*/ f69 f45 1"/>
              <a:gd name="f75" fmla="*/ f69 f44 1"/>
              <a:gd name="f76" fmla="+- f42 0 f70"/>
              <a:gd name="f77" fmla="*/ f68 f38 1"/>
              <a:gd name="f78" fmla="*/ f70 f38 1"/>
              <a:gd name="f79" fmla="+- f41 0 f74"/>
              <a:gd name="f80" fmla="+- f42 0 f75"/>
              <a:gd name="f81" fmla="*/ f74 f38 1"/>
              <a:gd name="f82" fmla="*/ f75 f38 1"/>
              <a:gd name="f83" fmla="*/ f76 f38 1"/>
              <a:gd name="f84" fmla="*/ f73 f38 1"/>
              <a:gd name="f85" fmla="*/ f79 f38 1"/>
              <a:gd name="f86" fmla="*/ f80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60" y="f83"/>
              </a:cxn>
              <a:cxn ang="f34">
                <a:pos x="f84" y="f43"/>
              </a:cxn>
              <a:cxn ang="f35">
                <a:pos x="f72" y="f61"/>
              </a:cxn>
              <a:cxn ang="f36">
                <a:pos x="f77" y="f46"/>
              </a:cxn>
              <a:cxn ang="f36">
                <a:pos x="f60" y="f78"/>
              </a:cxn>
              <a:cxn ang="f37">
                <a:pos x="f67" y="f61"/>
              </a:cxn>
            </a:cxnLst>
            <a:rect l="f81" t="f82" r="f85" b="f86"/>
            <a:pathLst>
              <a:path>
                <a:moveTo>
                  <a:pt x="f43" y="f46"/>
                </a:moveTo>
                <a:lnTo>
                  <a:pt x="f66" y="f43"/>
                </a:lnTo>
                <a:lnTo>
                  <a:pt x="f47" y="f43"/>
                </a:lnTo>
                <a:lnTo>
                  <a:pt x="f71" y="f46"/>
                </a:lnTo>
                <a:close/>
              </a:path>
            </a:pathLst>
          </a:custGeom>
          <a:solidFill>
            <a:srgbClr val="FFD96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Google Shape;263;p42">
            <a:extLst>
              <a:ext uri="{FF2B5EF4-FFF2-40B4-BE49-F238E27FC236}">
                <a16:creationId xmlns:a16="http://schemas.microsoft.com/office/drawing/2014/main" id="{D56FB848-3553-4D6F-9BE8-6D0E902730E1}"/>
              </a:ext>
            </a:extLst>
          </p:cNvPr>
          <p:cNvSpPr txBox="1"/>
          <p:nvPr/>
        </p:nvSpPr>
        <p:spPr>
          <a:xfrm>
            <a:off x="52532" y="630551"/>
            <a:ext cx="5423928" cy="10313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89" tIns="121889" rIns="121889" bIns="121889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6000" b="1" i="0" u="none" strike="noStrike" kern="1200" cap="none" spc="0" baseline="0">
                <a:solidFill>
                  <a:srgbClr val="BF9000"/>
                </a:solidFill>
                <a:uFillTx/>
                <a:latin typeface="Arial (Títulos)"/>
                <a:ea typeface="DM Sans"/>
                <a:cs typeface="Rubik"/>
              </a:rPr>
              <a:t>FUENTE</a:t>
            </a:r>
          </a:p>
        </p:txBody>
      </p:sp>
      <p:sp>
        <p:nvSpPr>
          <p:cNvPr id="4" name="Google Shape;270;p42">
            <a:extLst>
              <a:ext uri="{FF2B5EF4-FFF2-40B4-BE49-F238E27FC236}">
                <a16:creationId xmlns:a16="http://schemas.microsoft.com/office/drawing/2014/main" id="{DE25BFFD-9660-40FD-9B7F-B7E925398382}"/>
              </a:ext>
            </a:extLst>
          </p:cNvPr>
          <p:cNvSpPr txBox="1"/>
          <p:nvPr/>
        </p:nvSpPr>
        <p:spPr>
          <a:xfrm>
            <a:off x="1170331" y="1991151"/>
            <a:ext cx="5543074" cy="565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89" tIns="121889" rIns="121889" bIns="121889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133" b="0" i="0" u="none" strike="noStrike" kern="1200" cap="none" spc="0" baseline="0">
                <a:solidFill>
                  <a:srgbClr val="BF9000"/>
                </a:solidFill>
                <a:uFillTx/>
                <a:latin typeface="Source Sans Pro" pitchFamily="34"/>
                <a:ea typeface="Rubik"/>
                <a:cs typeface="Rubik"/>
              </a:rPr>
              <a:t>ELABORADO POR </a:t>
            </a:r>
            <a:r>
              <a:rPr lang="es-PE" sz="2133" b="0" i="0" u="none" strike="noStrike" kern="1200" cap="none" spc="0" baseline="0">
                <a:solidFill>
                  <a:srgbClr val="BF9000"/>
                </a:solidFill>
                <a:uFillTx/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2133" b="0" i="0" u="none" strike="noStrike" kern="120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slidesppt.net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133" b="1" i="0" u="none" strike="noStrike" kern="1200" cap="none" spc="0" baseline="0">
              <a:solidFill>
                <a:srgbClr val="02FFB3"/>
              </a:solidFill>
              <a:uFillTx/>
              <a:latin typeface="Source Sans Pro" panose="020F0502020204030204" pitchFamily="34" charset="0"/>
              <a:ea typeface="Rubik"/>
              <a:cs typeface="Rubik"/>
            </a:endParaRPr>
          </a:p>
        </p:txBody>
      </p:sp>
      <p:grpSp>
        <p:nvGrpSpPr>
          <p:cNvPr id="5" name="Grupo 3">
            <a:extLst>
              <a:ext uri="{FF2B5EF4-FFF2-40B4-BE49-F238E27FC236}">
                <a16:creationId xmlns:a16="http://schemas.microsoft.com/office/drawing/2014/main" id="{85CA65D8-C8D3-4768-BCF1-921F62EB6A1A}"/>
              </a:ext>
            </a:extLst>
          </p:cNvPr>
          <p:cNvGrpSpPr/>
          <p:nvPr/>
        </p:nvGrpSpPr>
        <p:grpSpPr>
          <a:xfrm>
            <a:off x="1170331" y="2996909"/>
            <a:ext cx="3985229" cy="2125888"/>
            <a:chOff x="1170331" y="2996909"/>
            <a:chExt cx="3985229" cy="2125888"/>
          </a:xfrm>
        </p:grpSpPr>
        <p:sp>
          <p:nvSpPr>
            <p:cNvPr id="6" name="Google Shape;272;p42">
              <a:extLst>
                <a:ext uri="{FF2B5EF4-FFF2-40B4-BE49-F238E27FC236}">
                  <a16:creationId xmlns:a16="http://schemas.microsoft.com/office/drawing/2014/main" id="{65E2C0FB-4791-40A9-91B6-531F2A713E32}"/>
                </a:ext>
              </a:extLst>
            </p:cNvPr>
            <p:cNvSpPr txBox="1"/>
            <p:nvPr/>
          </p:nvSpPr>
          <p:spPr>
            <a:xfrm>
              <a:off x="1170331" y="2996909"/>
              <a:ext cx="2822551" cy="4115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89" tIns="121889" rIns="121889" bIns="121889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133" b="0" i="0" u="none" strike="noStrike" kern="1200" cap="none" spc="0" baseline="0">
                  <a:solidFill>
                    <a:srgbClr val="BF9000"/>
                  </a:solidFill>
                  <a:uFillTx/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7" name="Google Shape;273;p42">
              <a:extLst>
                <a:ext uri="{FF2B5EF4-FFF2-40B4-BE49-F238E27FC236}">
                  <a16:creationId xmlns:a16="http://schemas.microsoft.com/office/drawing/2014/main" id="{C44641B5-A5F9-430A-80A8-C30F31F3D26F}"/>
                </a:ext>
              </a:extLst>
            </p:cNvPr>
            <p:cNvSpPr txBox="1"/>
            <p:nvPr/>
          </p:nvSpPr>
          <p:spPr>
            <a:xfrm>
              <a:off x="1170331" y="3408371"/>
              <a:ext cx="3985229" cy="171442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89" tIns="121889" rIns="121889" bIns="121889" anchor="t" anchorCtr="0" compatLnSpc="1">
              <a:noAutofit/>
            </a:bodyPr>
            <a:lstStyle/>
            <a:p>
              <a:pPr marL="380939" marR="0" lvl="0" indent="-380939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 typeface="Arial" pitchFamily="34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b="0" i="0" u="none" strike="noStrike" kern="120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unsplash.com</a:t>
              </a:r>
            </a:p>
            <a:p>
              <a:pPr marL="380939" marR="0" lvl="0" indent="-380939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 typeface="Arial" pitchFamily="34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b="0" i="0" u="none" strike="noStrike" kern="120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pexels.com</a:t>
              </a:r>
            </a:p>
            <a:p>
              <a:pPr marL="380939" marR="0" lvl="0" indent="-380939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 typeface="Arial" pitchFamily="34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b="0" i="0" u="none" strike="noStrike" kern="120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pngwing.com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000" b="0" i="0" u="none" strike="noStrike" kern="1200" cap="none" spc="0" baseline="0">
                <a:solidFill>
                  <a:srgbClr val="000000"/>
                </a:solidFill>
                <a:uFillTx/>
                <a:latin typeface="Source Sans Pro" panose="020F0502020204030204" pitchFamily="34" charset="0"/>
                <a:ea typeface="Montserrat"/>
                <a:cs typeface="Kanit Light"/>
              </a:endParaRPr>
            </a:p>
          </p:txBody>
        </p:sp>
      </p:grpSp>
      <p:sp>
        <p:nvSpPr>
          <p:cNvPr id="8" name="Google Shape;274;p42">
            <a:extLst>
              <a:ext uri="{FF2B5EF4-FFF2-40B4-BE49-F238E27FC236}">
                <a16:creationId xmlns:a16="http://schemas.microsoft.com/office/drawing/2014/main" id="{5FE52952-4871-484B-BDE0-DB3492ECD342}"/>
              </a:ext>
            </a:extLst>
          </p:cNvPr>
          <p:cNvSpPr txBox="1"/>
          <p:nvPr/>
        </p:nvSpPr>
        <p:spPr>
          <a:xfrm>
            <a:off x="1170331" y="4483486"/>
            <a:ext cx="2822551" cy="4115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89" tIns="121889" rIns="121889" bIns="121889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33" b="0" i="0" u="none" strike="noStrike" kern="1200" cap="none" spc="0" baseline="0">
                <a:solidFill>
                  <a:srgbClr val="BF9000"/>
                </a:solidFill>
                <a:uFillTx/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9" name="Google Shape;275;p42">
            <a:extLst>
              <a:ext uri="{FF2B5EF4-FFF2-40B4-BE49-F238E27FC236}">
                <a16:creationId xmlns:a16="http://schemas.microsoft.com/office/drawing/2014/main" id="{F816C35D-D1EE-4E76-BF3E-1D03A8A6DECA}"/>
              </a:ext>
            </a:extLst>
          </p:cNvPr>
          <p:cNvSpPr txBox="1"/>
          <p:nvPr/>
        </p:nvSpPr>
        <p:spPr>
          <a:xfrm>
            <a:off x="1170331" y="4894956"/>
            <a:ext cx="3526859" cy="9127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89" tIns="121889" rIns="121889" bIns="121889" anchor="t" anchorCtr="0" compatLnSpc="1">
            <a:noAutofit/>
          </a:bodyPr>
          <a:lstStyle/>
          <a:p>
            <a:pPr marL="380939" marR="0" lvl="0" indent="-380939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b="0" i="0" u="none" strike="noStrike" kern="120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Agency FB</a:t>
            </a:r>
          </a:p>
          <a:p>
            <a:pPr marL="380939" marR="0" lvl="0" indent="-380939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b="0" i="0" u="none" strike="noStrike" kern="120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TT Norms Bold</a:t>
            </a:r>
          </a:p>
          <a:p>
            <a:pPr marL="380939" marR="0" lvl="0" indent="-380939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b="0" i="0" u="none" strike="noStrike" kern="120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Calisto MT</a:t>
            </a:r>
          </a:p>
          <a:p>
            <a:pPr marL="380939" marR="0" lvl="0" indent="-380939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000" b="0" i="0" u="none" strike="noStrike" kern="1200" cap="none" spc="0" baseline="0">
              <a:solidFill>
                <a:srgbClr val="000000"/>
              </a:solidFill>
              <a:uFillTx/>
              <a:latin typeface="Source Sans Pro" pitchFamily="34"/>
              <a:ea typeface="Montserrat"/>
              <a:cs typeface="Kanit Light"/>
            </a:endParaRPr>
          </a:p>
        </p:txBody>
      </p:sp>
      <p:sp>
        <p:nvSpPr>
          <p:cNvPr id="10" name="TextBox 59">
            <a:extLst>
              <a:ext uri="{FF2B5EF4-FFF2-40B4-BE49-F238E27FC236}">
                <a16:creationId xmlns:a16="http://schemas.microsoft.com/office/drawing/2014/main" id="{C3E44C78-42FD-4121-8B21-635321A3B991}"/>
              </a:ext>
            </a:extLst>
          </p:cNvPr>
          <p:cNvSpPr txBox="1"/>
          <p:nvPr/>
        </p:nvSpPr>
        <p:spPr>
          <a:xfrm>
            <a:off x="9960193" y="6550222"/>
            <a:ext cx="2231803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D0D0D"/>
                </a:solidFill>
                <a:uFillTx/>
                <a:latin typeface="Arial" pitchFamily="34"/>
                <a:ea typeface="맑은 고딕" pitchFamily="34"/>
                <a:cs typeface="Arial" pitchFamily="34"/>
              </a:rPr>
              <a:t>slidesppt.net</a:t>
            </a:r>
          </a:p>
        </p:txBody>
      </p:sp>
      <p:grpSp>
        <p:nvGrpSpPr>
          <p:cNvPr id="11" name="Gráfico 10">
            <a:extLst>
              <a:ext uri="{FF2B5EF4-FFF2-40B4-BE49-F238E27FC236}">
                <a16:creationId xmlns:a16="http://schemas.microsoft.com/office/drawing/2014/main" id="{977913CB-ABA6-4812-8645-BAF89BEFC0E4}"/>
              </a:ext>
            </a:extLst>
          </p:cNvPr>
          <p:cNvGrpSpPr/>
          <p:nvPr/>
        </p:nvGrpSpPr>
        <p:grpSpPr>
          <a:xfrm>
            <a:off x="11616162" y="6096350"/>
            <a:ext cx="423092" cy="423092"/>
            <a:chOff x="11616162" y="6096350"/>
            <a:chExt cx="423092" cy="423092"/>
          </a:xfrm>
        </p:grpSpPr>
        <p:sp>
          <p:nvSpPr>
            <p:cNvPr id="12" name="Forma libre: forma 30">
              <a:extLst>
                <a:ext uri="{FF2B5EF4-FFF2-40B4-BE49-F238E27FC236}">
                  <a16:creationId xmlns:a16="http://schemas.microsoft.com/office/drawing/2014/main" id="{B5CAFE3D-9EFD-46DB-90EC-C3416933A50A}"/>
                </a:ext>
              </a:extLst>
            </p:cNvPr>
            <p:cNvSpPr/>
            <p:nvPr/>
          </p:nvSpPr>
          <p:spPr>
            <a:xfrm>
              <a:off x="11616162" y="6096350"/>
              <a:ext cx="423092" cy="4230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3" name="Forma libre: forma 31">
              <a:extLst>
                <a:ext uri="{FF2B5EF4-FFF2-40B4-BE49-F238E27FC236}">
                  <a16:creationId xmlns:a16="http://schemas.microsoft.com/office/drawing/2014/main" id="{2D422C1B-E712-472A-A508-62EA28F0986B}"/>
                </a:ext>
              </a:extLst>
            </p:cNvPr>
            <p:cNvSpPr/>
            <p:nvPr/>
          </p:nvSpPr>
          <p:spPr>
            <a:xfrm>
              <a:off x="11670587" y="6148325"/>
              <a:ext cx="329769" cy="3191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pic>
        <p:nvPicPr>
          <p:cNvPr id="14" name="Imagen 2">
            <a:extLst>
              <a:ext uri="{FF2B5EF4-FFF2-40B4-BE49-F238E27FC236}">
                <a16:creationId xmlns:a16="http://schemas.microsoft.com/office/drawing/2014/main" id="{15E78543-EAC9-40BE-9320-9349D8C96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244" y="438765"/>
            <a:ext cx="5464006" cy="641923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6774E3-AF42-4BD3-A38D-E59FF30569C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6037" y="378479"/>
            <a:ext cx="2319339" cy="490539"/>
          </a:xfrm>
        </p:spPr>
        <p:txBody>
          <a:bodyPr anchorCtr="1"/>
          <a:lstStyle/>
          <a:p>
            <a:pPr marL="0" lvl="0" indent="0" algn="ctr">
              <a:lnSpc>
                <a:spcPct val="80000"/>
              </a:lnSpc>
              <a:buNone/>
            </a:pPr>
            <a:r>
              <a:rPr lang="en-US" sz="3000" b="1">
                <a:solidFill>
                  <a:srgbClr val="843C0C"/>
                </a:solidFill>
              </a:rPr>
              <a:t>RESOURCES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1596941-1047-49B5-8266-94D987FA2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84" y="1225552"/>
            <a:ext cx="3697184" cy="347866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871A243-9EA6-45A9-9139-BE3881A76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3509" y="3311965"/>
            <a:ext cx="4098496" cy="35460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n 5">
            <a:extLst>
              <a:ext uri="{FF2B5EF4-FFF2-40B4-BE49-F238E27FC236}">
                <a16:creationId xmlns:a16="http://schemas.microsoft.com/office/drawing/2014/main" id="{2C436C09-65F1-44D0-A27E-19E66F05FB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7162" y="609511"/>
            <a:ext cx="2092503" cy="3060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n 6">
            <a:extLst>
              <a:ext uri="{FF2B5EF4-FFF2-40B4-BE49-F238E27FC236}">
                <a16:creationId xmlns:a16="http://schemas.microsoft.com/office/drawing/2014/main" id="{8E6ED20D-914E-46AE-9D9F-57444AA871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6299" y="1754587"/>
            <a:ext cx="2542498" cy="26325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agen 7">
            <a:extLst>
              <a:ext uri="{FF2B5EF4-FFF2-40B4-BE49-F238E27FC236}">
                <a16:creationId xmlns:a16="http://schemas.microsoft.com/office/drawing/2014/main" id="{99558E32-F9F1-460C-B2AA-36AD6CA854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1084" y="4718486"/>
            <a:ext cx="974119" cy="190588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Imagen 8">
            <a:extLst>
              <a:ext uri="{FF2B5EF4-FFF2-40B4-BE49-F238E27FC236}">
                <a16:creationId xmlns:a16="http://schemas.microsoft.com/office/drawing/2014/main" id="{318CBEB1-A240-4090-A804-C78D39DB77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5529" y="4775609"/>
            <a:ext cx="2013746" cy="14175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Imagen 9">
            <a:extLst>
              <a:ext uri="{FF2B5EF4-FFF2-40B4-BE49-F238E27FC236}">
                <a16:creationId xmlns:a16="http://schemas.microsoft.com/office/drawing/2014/main" id="{16E5A031-3DDE-4AB7-B919-0E4CB0FA65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1234" y="5199205"/>
            <a:ext cx="1148394" cy="165879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Imagen 10">
            <a:extLst>
              <a:ext uri="{FF2B5EF4-FFF2-40B4-BE49-F238E27FC236}">
                <a16:creationId xmlns:a16="http://schemas.microsoft.com/office/drawing/2014/main" id="{C702954D-F836-4F09-B395-DBC50B20B9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037" y="4553922"/>
            <a:ext cx="1713475" cy="207044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D70CF7-9666-4476-9D64-8A0F342F0C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533" y="123489"/>
            <a:ext cx="11573195" cy="724250"/>
          </a:xfrm>
        </p:spPr>
        <p:txBody>
          <a:bodyPr anchor="ctr" anchorCtr="1">
            <a:noAutofit/>
          </a:bodyPr>
          <a:lstStyle/>
          <a:p>
            <a:pPr marL="0" lvl="0" indent="0" algn="ctr">
              <a:buNone/>
            </a:pPr>
            <a:r>
              <a:rPr lang="en-US" sz="4800">
                <a:cs typeface="Arial" pitchFamily="34"/>
              </a:rPr>
              <a:t>Fully Editable Icon Sets: A</a:t>
            </a:r>
          </a:p>
        </p:txBody>
      </p:sp>
      <p:sp>
        <p:nvSpPr>
          <p:cNvPr id="3" name="Diamond 5">
            <a:extLst>
              <a:ext uri="{FF2B5EF4-FFF2-40B4-BE49-F238E27FC236}">
                <a16:creationId xmlns:a16="http://schemas.microsoft.com/office/drawing/2014/main" id="{AC4A8EFE-E100-405B-81BC-BB07096FBFD1}"/>
              </a:ext>
            </a:extLst>
          </p:cNvPr>
          <p:cNvSpPr/>
          <p:nvPr/>
        </p:nvSpPr>
        <p:spPr>
          <a:xfrm>
            <a:off x="6112078" y="1492328"/>
            <a:ext cx="523100" cy="524646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F9F724B4-8773-47E1-B03D-959460352883}"/>
              </a:ext>
            </a:extLst>
          </p:cNvPr>
          <p:cNvSpPr/>
          <p:nvPr/>
        </p:nvSpPr>
        <p:spPr>
          <a:xfrm>
            <a:off x="5273390" y="1562846"/>
            <a:ext cx="523100" cy="383590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F3E5E9AC-CA23-4C4A-AD4C-4AFD41E61BDC}"/>
              </a:ext>
            </a:extLst>
          </p:cNvPr>
          <p:cNvSpPr/>
          <p:nvPr/>
        </p:nvSpPr>
        <p:spPr>
          <a:xfrm>
            <a:off x="6114153" y="4520107"/>
            <a:ext cx="313108" cy="7078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2374775 f73 1"/>
              <a:gd name="f80" fmla="*/ 198001 f74 1"/>
              <a:gd name="f81" fmla="*/ 1 f74 1"/>
              <a:gd name="f82" fmla="*/ 3166775 f73 1"/>
              <a:gd name="f83" fmla="*/ 1346449 f74 1"/>
              <a:gd name="f84" fmla="*/ 755186 f74 1"/>
              <a:gd name="f85" fmla="*/ 0 f73 1"/>
              <a:gd name="f86" fmla="*/ 734449 f74 1"/>
              <a:gd name="f87" fmla="*/ 1231644 f73 1"/>
              <a:gd name="f88" fmla="*/ 853246 f74 1"/>
              <a:gd name="f89" fmla="*/ 1400264 f73 1"/>
              <a:gd name="f90" fmla="*/ 673226 f74 1"/>
              <a:gd name="f91" fmla="*/ 1580284 f73 1"/>
              <a:gd name="f92" fmla="*/ 493206 f74 1"/>
              <a:gd name="f93" fmla="*/ 612000 f74 1"/>
              <a:gd name="f94" fmla="*/ 1231645 f73 1"/>
              <a:gd name="f95" fmla="*/ 591263 f74 1"/>
              <a:gd name="f96" fmla="*/ 10368 f73 1"/>
              <a:gd name="f97" fmla="*/ 2939 f74 1"/>
              <a:gd name="f98" fmla="*/ 1491744 f73 1"/>
              <a:gd name="f99" fmla="*/ 0 f74 1"/>
              <a:gd name="f100" fmla="*/ 2009 f74 1"/>
              <a:gd name="f101" fmla="*/ 1494147 f73 1"/>
              <a:gd name="f102" fmla="*/ 1499342 f73 1"/>
              <a:gd name="f103" fmla="*/ 6353 f74 1"/>
              <a:gd name="f104" fmla="*/ 273414 f74 1"/>
              <a:gd name="f105" fmla="*/ 2293171 f73 1"/>
              <a:gd name="f106" fmla="*/ 1091887 f74 1"/>
              <a:gd name="f107" fmla="*/ 2283744 f73 1"/>
              <a:gd name="f108" fmla="*/ 1340768 f74 1"/>
              <a:gd name="f109" fmla="*/ 1344512 f74 1"/>
              <a:gd name="f110" fmla="*/ 1494334 f73 1"/>
              <a:gd name="f111" fmla="*/ 1346448 f74 1"/>
              <a:gd name="f112" fmla="*/ 1343510 f74 1"/>
              <a:gd name="f113" fmla="+- f75 0 f1"/>
              <a:gd name="f114" fmla="*/ f78 1 1346449"/>
              <a:gd name="f115" fmla="*/ f79 1 3166775"/>
              <a:gd name="f116" fmla="*/ f80 1 1346449"/>
              <a:gd name="f117" fmla="*/ f81 1 1346449"/>
              <a:gd name="f118" fmla="*/ f82 1 3166775"/>
              <a:gd name="f119" fmla="*/ f83 1 1346449"/>
              <a:gd name="f120" fmla="*/ f84 1 1346449"/>
              <a:gd name="f121" fmla="*/ f85 1 3166775"/>
              <a:gd name="f122" fmla="*/ f86 1 1346449"/>
              <a:gd name="f123" fmla="*/ f87 1 3166775"/>
              <a:gd name="f124" fmla="*/ f88 1 1346449"/>
              <a:gd name="f125" fmla="*/ f89 1 3166775"/>
              <a:gd name="f126" fmla="*/ f90 1 1346449"/>
              <a:gd name="f127" fmla="*/ f91 1 3166775"/>
              <a:gd name="f128" fmla="*/ f92 1 1346449"/>
              <a:gd name="f129" fmla="*/ f93 1 1346449"/>
              <a:gd name="f130" fmla="*/ f94 1 3166775"/>
              <a:gd name="f131" fmla="*/ f95 1 1346449"/>
              <a:gd name="f132" fmla="*/ f96 1 3166775"/>
              <a:gd name="f133" fmla="*/ f97 1 1346449"/>
              <a:gd name="f134" fmla="*/ f98 1 3166775"/>
              <a:gd name="f135" fmla="*/ f99 1 1346449"/>
              <a:gd name="f136" fmla="*/ f100 1 1346449"/>
              <a:gd name="f137" fmla="*/ f101 1 3166775"/>
              <a:gd name="f138" fmla="*/ f102 1 3166775"/>
              <a:gd name="f139" fmla="*/ f103 1 1346449"/>
              <a:gd name="f140" fmla="*/ f104 1 1346449"/>
              <a:gd name="f141" fmla="*/ f105 1 3166775"/>
              <a:gd name="f142" fmla="*/ f106 1 1346449"/>
              <a:gd name="f143" fmla="*/ f107 1 3166775"/>
              <a:gd name="f144" fmla="*/ f108 1 1346449"/>
              <a:gd name="f145" fmla="*/ f109 1 1346449"/>
              <a:gd name="f146" fmla="*/ f110 1 3166775"/>
              <a:gd name="f147" fmla="*/ f111 1 1346449"/>
              <a:gd name="f148" fmla="*/ f112 1 1346449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15 1 f77"/>
              <a:gd name="f155" fmla="*/ f116 1 f76"/>
              <a:gd name="f156" fmla="*/ f117 1 f76"/>
              <a:gd name="f157" fmla="*/ f118 1 f77"/>
              <a:gd name="f158" fmla="*/ f119 1 f76"/>
              <a:gd name="f159" fmla="*/ f120 1 f76"/>
              <a:gd name="f160" fmla="*/ f121 1 f77"/>
              <a:gd name="f161" fmla="*/ f122 1 f76"/>
              <a:gd name="f162" fmla="*/ f123 1 f77"/>
              <a:gd name="f163" fmla="*/ f124 1 f76"/>
              <a:gd name="f164" fmla="*/ f125 1 f77"/>
              <a:gd name="f165" fmla="*/ f126 1 f76"/>
              <a:gd name="f166" fmla="*/ f127 1 f77"/>
              <a:gd name="f167" fmla="*/ f128 1 f76"/>
              <a:gd name="f168" fmla="*/ f129 1 f76"/>
              <a:gd name="f169" fmla="*/ f130 1 f77"/>
              <a:gd name="f170" fmla="*/ f131 1 f76"/>
              <a:gd name="f171" fmla="*/ f132 1 f77"/>
              <a:gd name="f172" fmla="*/ f133 1 f76"/>
              <a:gd name="f173" fmla="*/ f134 1 f77"/>
              <a:gd name="f174" fmla="*/ f135 1 f76"/>
              <a:gd name="f175" fmla="*/ f136 1 f76"/>
              <a:gd name="f176" fmla="*/ f137 1 f77"/>
              <a:gd name="f177" fmla="*/ f138 1 f77"/>
              <a:gd name="f178" fmla="*/ f139 1 f76"/>
              <a:gd name="f179" fmla="*/ f140 1 f76"/>
              <a:gd name="f180" fmla="*/ f141 1 f77"/>
              <a:gd name="f181" fmla="*/ f142 1 f76"/>
              <a:gd name="f182" fmla="*/ f143 1 f77"/>
              <a:gd name="f183" fmla="*/ f144 1 f76"/>
              <a:gd name="f184" fmla="*/ f145 1 f76"/>
              <a:gd name="f185" fmla="*/ f146 1 f77"/>
              <a:gd name="f186" fmla="*/ f147 1 f76"/>
              <a:gd name="f187" fmla="*/ f148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B28CD49-CA70-4378-936C-C02BF1E39CA9}"/>
              </a:ext>
            </a:extLst>
          </p:cNvPr>
          <p:cNvSpPr/>
          <p:nvPr/>
        </p:nvSpPr>
        <p:spPr>
          <a:xfrm rot="18900010">
            <a:off x="9585438" y="3654541"/>
            <a:ext cx="225646" cy="502691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4E411AEC-4849-4444-ADCB-B1BA57F80F40}"/>
              </a:ext>
            </a:extLst>
          </p:cNvPr>
          <p:cNvSpPr/>
          <p:nvPr/>
        </p:nvSpPr>
        <p:spPr>
          <a:xfrm flipH="1">
            <a:off x="5267099" y="4641805"/>
            <a:ext cx="464451" cy="464451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840CA7FD-8F8A-4D59-9833-E46AA53BBC59}"/>
              </a:ext>
            </a:extLst>
          </p:cNvPr>
          <p:cNvSpPr/>
          <p:nvPr/>
        </p:nvSpPr>
        <p:spPr>
          <a:xfrm>
            <a:off x="7745269" y="3642494"/>
            <a:ext cx="460738" cy="453350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47F8DBC6-F28D-4B46-8A16-70857B281A44}"/>
              </a:ext>
            </a:extLst>
          </p:cNvPr>
          <p:cNvSpPr/>
          <p:nvPr/>
        </p:nvSpPr>
        <p:spPr>
          <a:xfrm>
            <a:off x="11063270" y="3600559"/>
            <a:ext cx="464451" cy="463097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97AB3F2D-ECDC-4465-AB26-0E5A098B3111}"/>
              </a:ext>
            </a:extLst>
          </p:cNvPr>
          <p:cNvSpPr/>
          <p:nvPr/>
        </p:nvSpPr>
        <p:spPr>
          <a:xfrm>
            <a:off x="6950756" y="1518891"/>
            <a:ext cx="471528" cy="471528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E33E5A11-F9A7-4450-BEFA-FBF4CC6EDC7F}"/>
              </a:ext>
            </a:extLst>
          </p:cNvPr>
          <p:cNvSpPr/>
          <p:nvPr/>
        </p:nvSpPr>
        <p:spPr>
          <a:xfrm rot="5400013">
            <a:off x="7737542" y="1518874"/>
            <a:ext cx="472150" cy="471528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0108FE33-FD1B-491B-8778-E4AD394A5ADE}"/>
              </a:ext>
            </a:extLst>
          </p:cNvPr>
          <p:cNvSpPr/>
          <p:nvPr/>
        </p:nvSpPr>
        <p:spPr>
          <a:xfrm>
            <a:off x="6809865" y="4618881"/>
            <a:ext cx="513142" cy="510299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574B8095-5F44-4A52-A7BC-020604DFA093}"/>
              </a:ext>
            </a:extLst>
          </p:cNvPr>
          <p:cNvSpPr/>
          <p:nvPr/>
        </p:nvSpPr>
        <p:spPr>
          <a:xfrm rot="16200004">
            <a:off x="8525148" y="1470790"/>
            <a:ext cx="567348" cy="567723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92114A80-A5DB-4E82-9505-E84EB64178D2}"/>
              </a:ext>
            </a:extLst>
          </p:cNvPr>
          <p:cNvSpPr/>
          <p:nvPr/>
        </p:nvSpPr>
        <p:spPr>
          <a:xfrm>
            <a:off x="9408270" y="1424479"/>
            <a:ext cx="473256" cy="660343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68B47684-7903-4316-886A-9757216FE8F9}"/>
              </a:ext>
            </a:extLst>
          </p:cNvPr>
          <p:cNvSpPr/>
          <p:nvPr/>
        </p:nvSpPr>
        <p:spPr>
          <a:xfrm>
            <a:off x="7705612" y="4600858"/>
            <a:ext cx="385757" cy="546344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963850E1-4D73-4D68-B068-81D8180B0A31}"/>
              </a:ext>
            </a:extLst>
          </p:cNvPr>
          <p:cNvSpPr/>
          <p:nvPr/>
        </p:nvSpPr>
        <p:spPr>
          <a:xfrm rot="20700014">
            <a:off x="6137525" y="3634192"/>
            <a:ext cx="548630" cy="469946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6E95AD27-0F6D-4DC8-8158-98BA6DD7CD91}"/>
              </a:ext>
            </a:extLst>
          </p:cNvPr>
          <p:cNvSpPr/>
          <p:nvPr/>
        </p:nvSpPr>
        <p:spPr>
          <a:xfrm>
            <a:off x="4401327" y="3545238"/>
            <a:ext cx="527288" cy="49359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1576606 f85 1"/>
              <a:gd name="f90" fmla="*/ 2778202 f84 1"/>
              <a:gd name="f91" fmla="*/ 1663394 f85 1"/>
              <a:gd name="f92" fmla="*/ 2776423 f84 1"/>
              <a:gd name="f93" fmla="*/ 2991331 f85 1"/>
              <a:gd name="f94" fmla="*/ 2709748 f84 1"/>
              <a:gd name="f95" fmla="*/ 3000856 f85 1"/>
              <a:gd name="f96" fmla="*/ 526981 f84 1"/>
              <a:gd name="f97" fmla="*/ 2855082 f85 1"/>
              <a:gd name="f98" fmla="*/ 2861369 f85 1"/>
              <a:gd name="f99" fmla="*/ 2472117 f84 1"/>
              <a:gd name="f100" fmla="*/ 2765302 f84 1"/>
              <a:gd name="f101" fmla="*/ 430441 f84 1"/>
              <a:gd name="f102" fmla="*/ 402054 f84 1"/>
              <a:gd name="f103" fmla="*/ 2406065 f85 1"/>
              <a:gd name="f104" fmla="*/ 22 f84 1"/>
              <a:gd name="f105" fmla="*/ 2853673 f85 1"/>
              <a:gd name="f106" fmla="*/ 91100 f84 1"/>
              <a:gd name="f107" fmla="*/ 2854770 f85 1"/>
              <a:gd name="f108" fmla="*/ 3120669 f85 1"/>
              <a:gd name="f109" fmla="*/ 428517 f84 1"/>
              <a:gd name="f110" fmla="*/ 738345 f84 1"/>
              <a:gd name="f111" fmla="*/ 3239999 f85 1"/>
              <a:gd name="f112" fmla="*/ 3032924 f84 1"/>
              <a:gd name="f113" fmla="*/ 0 f85 1"/>
              <a:gd name="f114" fmla="*/ 102477 f85 1"/>
              <a:gd name="f115" fmla="*/ 385229 f85 1"/>
              <a:gd name="f116" fmla="*/ 386326 f85 1"/>
              <a:gd name="f117" fmla="*/ 833935 f85 1"/>
              <a:gd name="f118" fmla="*/ 378630 f85 1"/>
              <a:gd name="f119" fmla="*/ 384918 f85 1"/>
              <a:gd name="f120" fmla="*/ 239143 f85 1"/>
              <a:gd name="f121" fmla="*/ 229618 f85 1"/>
              <a:gd name="f122" fmla="*/ 269069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239999"/>
              <a:gd name="f129" fmla="*/ f94 1 3032924"/>
              <a:gd name="f130" fmla="*/ f95 1 3239999"/>
              <a:gd name="f131" fmla="*/ f96 1 3032924"/>
              <a:gd name="f132" fmla="*/ f97 1 3239999"/>
              <a:gd name="f133" fmla="*/ f98 1 3239999"/>
              <a:gd name="f134" fmla="*/ f99 1 3032924"/>
              <a:gd name="f135" fmla="*/ f100 1 3032924"/>
              <a:gd name="f136" fmla="*/ f101 1 3032924"/>
              <a:gd name="f137" fmla="*/ f102 1 3032924"/>
              <a:gd name="f138" fmla="*/ f103 1 3239999"/>
              <a:gd name="f139" fmla="*/ f104 1 3032924"/>
              <a:gd name="f140" fmla="*/ f105 1 3239999"/>
              <a:gd name="f141" fmla="*/ f106 1 3032924"/>
              <a:gd name="f142" fmla="*/ f107 1 3239999"/>
              <a:gd name="f143" fmla="*/ f108 1 3239999"/>
              <a:gd name="f144" fmla="*/ f109 1 3032924"/>
              <a:gd name="f145" fmla="*/ f110 1 3032924"/>
              <a:gd name="f146" fmla="*/ f111 1 3239999"/>
              <a:gd name="f147" fmla="*/ f112 1 3032924"/>
              <a:gd name="f148" fmla="*/ f113 1 3239999"/>
              <a:gd name="f149" fmla="*/ f114 1 3239999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239999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4 1 f87"/>
              <a:gd name="f163" fmla="*/ f125 1 f88"/>
              <a:gd name="f164" fmla="*/ f126 1 f87"/>
              <a:gd name="f165" fmla="*/ f127 1 f88"/>
              <a:gd name="f166" fmla="*/ f128 1 f87"/>
              <a:gd name="f167" fmla="*/ f129 1 f88"/>
              <a:gd name="f168" fmla="*/ f130 1 f87"/>
              <a:gd name="f169" fmla="*/ f131 1 f88"/>
              <a:gd name="f170" fmla="*/ f132 1 f87"/>
              <a:gd name="f171" fmla="*/ f133 1 f87"/>
              <a:gd name="f172" fmla="*/ f134 1 f88"/>
              <a:gd name="f173" fmla="*/ f135 1 f88"/>
              <a:gd name="f174" fmla="*/ f136 1 f88"/>
              <a:gd name="f175" fmla="*/ f137 1 f88"/>
              <a:gd name="f176" fmla="*/ f138 1 f87"/>
              <a:gd name="f177" fmla="*/ f139 1 f88"/>
              <a:gd name="f178" fmla="*/ f140 1 f87"/>
              <a:gd name="f179" fmla="*/ f141 1 f88"/>
              <a:gd name="f180" fmla="*/ f142 1 f87"/>
              <a:gd name="f181" fmla="*/ f143 1 f87"/>
              <a:gd name="f182" fmla="*/ f144 1 f88"/>
              <a:gd name="f183" fmla="*/ f145 1 f88"/>
              <a:gd name="f184" fmla="*/ f146 1 f87"/>
              <a:gd name="f185" fmla="*/ f147 1 f88"/>
              <a:gd name="f186" fmla="*/ f148 1 f87"/>
              <a:gd name="f187" fmla="*/ f149 1 f87"/>
              <a:gd name="f188" fmla="*/ f150 1 f87"/>
              <a:gd name="f189" fmla="*/ f151 1 f87"/>
              <a:gd name="f190" fmla="*/ f152 1 f87"/>
              <a:gd name="f191" fmla="*/ f153 1 f87"/>
              <a:gd name="f192" fmla="*/ f154 1 f87"/>
              <a:gd name="f193" fmla="*/ f155 1 f87"/>
              <a:gd name="f194" fmla="*/ f156 1 f87"/>
              <a:gd name="f195" fmla="*/ f157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BB1A74E6-5FEE-4A58-BE35-CABBF1DB1CDB}"/>
              </a:ext>
            </a:extLst>
          </p:cNvPr>
          <p:cNvSpPr/>
          <p:nvPr/>
        </p:nvSpPr>
        <p:spPr>
          <a:xfrm>
            <a:off x="4376391" y="4613321"/>
            <a:ext cx="508104" cy="508104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4311146E-6048-46BF-B48B-BB8DB6F49819}"/>
              </a:ext>
            </a:extLst>
          </p:cNvPr>
          <p:cNvSpPr/>
          <p:nvPr/>
        </p:nvSpPr>
        <p:spPr>
          <a:xfrm rot="18805988">
            <a:off x="10126348" y="1539508"/>
            <a:ext cx="551794" cy="546043"/>
          </a:xfrm>
          <a:custGeom>
            <a:avLst/>
            <a:gdLst>
              <a:gd name="f0" fmla="val w"/>
              <a:gd name="f1" fmla="val h"/>
              <a:gd name="f2" fmla="val 0"/>
              <a:gd name="f3" fmla="val 1807240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0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0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0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22497C8F-2D0D-4807-946E-F0617787EF73}"/>
              </a:ext>
            </a:extLst>
          </p:cNvPr>
          <p:cNvSpPr/>
          <p:nvPr/>
        </p:nvSpPr>
        <p:spPr>
          <a:xfrm>
            <a:off x="10932401" y="1539584"/>
            <a:ext cx="544534" cy="547003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145FD1D6-4E5A-4311-92E5-D796E11D8042}"/>
              </a:ext>
            </a:extLst>
          </p:cNvPr>
          <p:cNvSpPr/>
          <p:nvPr/>
        </p:nvSpPr>
        <p:spPr>
          <a:xfrm>
            <a:off x="9363190" y="4577925"/>
            <a:ext cx="478103" cy="569278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14D2E483-1CDF-46F6-AE58-8C266EB08A2C}"/>
              </a:ext>
            </a:extLst>
          </p:cNvPr>
          <p:cNvSpPr/>
          <p:nvPr/>
        </p:nvSpPr>
        <p:spPr>
          <a:xfrm>
            <a:off x="8488228" y="4577925"/>
            <a:ext cx="478103" cy="569278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75A86EE6-54B0-49D2-B121-CDB27D6036C1}"/>
              </a:ext>
            </a:extLst>
          </p:cNvPr>
          <p:cNvSpPr/>
          <p:nvPr/>
        </p:nvSpPr>
        <p:spPr>
          <a:xfrm>
            <a:off x="10238152" y="4577925"/>
            <a:ext cx="478103" cy="569278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C00F348A-DAAC-4188-B6EB-41126981745A}"/>
              </a:ext>
            </a:extLst>
          </p:cNvPr>
          <p:cNvSpPr/>
          <p:nvPr/>
        </p:nvSpPr>
        <p:spPr>
          <a:xfrm>
            <a:off x="11113123" y="4577925"/>
            <a:ext cx="478103" cy="569278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1623EBA3-57B8-41F5-B8A4-A2593DDFB363}"/>
              </a:ext>
            </a:extLst>
          </p:cNvPr>
          <p:cNvSpPr/>
          <p:nvPr/>
        </p:nvSpPr>
        <p:spPr>
          <a:xfrm>
            <a:off x="4351346" y="1478950"/>
            <a:ext cx="604189" cy="616424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12" tIns="91412" rIns="91412" bIns="91412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1200" cap="none" spc="0" baseline="0">
              <a:solidFill>
                <a:srgbClr val="AE4500"/>
              </a:solidFill>
              <a:uFillTx/>
              <a:latin typeface="Calibri"/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B0A12012-88F6-420C-BABE-3B8C32DE719B}"/>
              </a:ext>
            </a:extLst>
          </p:cNvPr>
          <p:cNvGrpSpPr/>
          <p:nvPr/>
        </p:nvGrpSpPr>
        <p:grpSpPr>
          <a:xfrm>
            <a:off x="9367525" y="5419731"/>
            <a:ext cx="404118" cy="560188"/>
            <a:chOff x="9367525" y="5419731"/>
            <a:chExt cx="404118" cy="560188"/>
          </a:xfrm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0889FD0D-C566-4CA2-A967-46098F0397D7}"/>
                </a:ext>
              </a:extLst>
            </p:cNvPr>
            <p:cNvSpPr/>
            <p:nvPr/>
          </p:nvSpPr>
          <p:spPr>
            <a:xfrm>
              <a:off x="9587703" y="5421148"/>
              <a:ext cx="183940" cy="2187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212462EF-9598-487A-8AA8-74160436EB0C}"/>
                </a:ext>
              </a:extLst>
            </p:cNvPr>
            <p:cNvSpPr/>
            <p:nvPr/>
          </p:nvSpPr>
          <p:spPr>
            <a:xfrm>
              <a:off x="9551429" y="5563255"/>
              <a:ext cx="39054" cy="111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AF5F377E-842F-4F58-A9A0-4BB475311073}"/>
                </a:ext>
              </a:extLst>
            </p:cNvPr>
            <p:cNvSpPr/>
            <p:nvPr/>
          </p:nvSpPr>
          <p:spPr>
            <a:xfrm>
              <a:off x="9368896" y="5419731"/>
              <a:ext cx="182578" cy="2174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6B1CD6CD-B4CF-4535-AFA7-17AF92C861FD}"/>
                </a:ext>
              </a:extLst>
            </p:cNvPr>
            <p:cNvSpPr/>
            <p:nvPr/>
          </p:nvSpPr>
          <p:spPr>
            <a:xfrm>
              <a:off x="9367525" y="5677537"/>
              <a:ext cx="404109" cy="3023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F7EEE9F2-6F87-4998-BB6A-ED829965A691}"/>
              </a:ext>
            </a:extLst>
          </p:cNvPr>
          <p:cNvGrpSpPr/>
          <p:nvPr/>
        </p:nvGrpSpPr>
        <p:grpSpPr>
          <a:xfrm>
            <a:off x="4313956" y="2400985"/>
            <a:ext cx="644148" cy="640958"/>
            <a:chOff x="4313956" y="2400985"/>
            <a:chExt cx="644148" cy="640958"/>
          </a:xfrm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DDDD75DD-1108-46AD-B885-5238731E8B24}"/>
                </a:ext>
              </a:extLst>
            </p:cNvPr>
            <p:cNvSpPr/>
            <p:nvPr/>
          </p:nvSpPr>
          <p:spPr>
            <a:xfrm>
              <a:off x="4313956" y="2400985"/>
              <a:ext cx="515008" cy="5133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B9ABD905-7F9D-4D9E-81E3-5EC9BAF79BBB}"/>
                </a:ext>
              </a:extLst>
            </p:cNvPr>
            <p:cNvSpPr/>
            <p:nvPr/>
          </p:nvSpPr>
          <p:spPr>
            <a:xfrm>
              <a:off x="4400037" y="2659020"/>
              <a:ext cx="558067" cy="382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33F56EF8-69CC-4EF2-B473-26A0F092EDB3}"/>
              </a:ext>
            </a:extLst>
          </p:cNvPr>
          <p:cNvGrpSpPr/>
          <p:nvPr/>
        </p:nvGrpSpPr>
        <p:grpSpPr>
          <a:xfrm>
            <a:off x="4400028" y="5618731"/>
            <a:ext cx="495357" cy="442030"/>
            <a:chOff x="4400028" y="5618731"/>
            <a:chExt cx="495357" cy="442030"/>
          </a:xfrm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E618F84A-65BF-4C2D-ABA3-FE0F7EAE931B}"/>
                </a:ext>
              </a:extLst>
            </p:cNvPr>
            <p:cNvSpPr/>
            <p:nvPr/>
          </p:nvSpPr>
          <p:spPr>
            <a:xfrm>
              <a:off x="4525383" y="5618731"/>
              <a:ext cx="370002" cy="366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F5458C39-6D37-424E-836B-56BFC0A5CF29}"/>
                </a:ext>
              </a:extLst>
            </p:cNvPr>
            <p:cNvSpPr/>
            <p:nvPr/>
          </p:nvSpPr>
          <p:spPr>
            <a:xfrm>
              <a:off x="4475960" y="5848621"/>
              <a:ext cx="182002" cy="1820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C88FB53D-0F5F-4D81-9980-D7C7098F0487}"/>
                </a:ext>
              </a:extLst>
            </p:cNvPr>
            <p:cNvSpPr/>
            <p:nvPr/>
          </p:nvSpPr>
          <p:spPr>
            <a:xfrm>
              <a:off x="4400028" y="5990837"/>
              <a:ext cx="119347" cy="699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19B2BE27-B7AC-490A-AE3D-A18691962AD8}"/>
              </a:ext>
            </a:extLst>
          </p:cNvPr>
          <p:cNvGrpSpPr/>
          <p:nvPr/>
        </p:nvGrpSpPr>
        <p:grpSpPr>
          <a:xfrm>
            <a:off x="8432505" y="5501780"/>
            <a:ext cx="496491" cy="485793"/>
            <a:chOff x="8432505" y="5501780"/>
            <a:chExt cx="496491" cy="485793"/>
          </a:xfrm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3721ECF3-6485-4CE6-9F3E-2DBF3BAF5741}"/>
                </a:ext>
              </a:extLst>
            </p:cNvPr>
            <p:cNvSpPr/>
            <p:nvPr/>
          </p:nvSpPr>
          <p:spPr>
            <a:xfrm>
              <a:off x="8586728" y="5501780"/>
              <a:ext cx="162717" cy="161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1479FFE1-358F-40D5-B91C-2E44FC59882B}"/>
                </a:ext>
              </a:extLst>
            </p:cNvPr>
            <p:cNvSpPr/>
            <p:nvPr/>
          </p:nvSpPr>
          <p:spPr>
            <a:xfrm>
              <a:off x="8765090" y="5678926"/>
              <a:ext cx="163906" cy="161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6E7D9177-8126-4C57-9D8F-BECF865AF905}"/>
                </a:ext>
              </a:extLst>
            </p:cNvPr>
            <p:cNvSpPr/>
            <p:nvPr/>
          </p:nvSpPr>
          <p:spPr>
            <a:xfrm>
              <a:off x="8432505" y="5597911"/>
              <a:ext cx="401330" cy="389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6294C6DC-14CA-4E8A-91E8-9A5867F7E73F}"/>
              </a:ext>
            </a:extLst>
          </p:cNvPr>
          <p:cNvGrpSpPr/>
          <p:nvPr/>
        </p:nvGrpSpPr>
        <p:grpSpPr>
          <a:xfrm>
            <a:off x="5285625" y="5542544"/>
            <a:ext cx="469644" cy="475652"/>
            <a:chOff x="5285625" y="5542544"/>
            <a:chExt cx="469644" cy="475652"/>
          </a:xfrm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CEA1269C-1A1B-4CEA-869E-EA8A3AA503F1}"/>
                </a:ext>
              </a:extLst>
            </p:cNvPr>
            <p:cNvSpPr/>
            <p:nvPr/>
          </p:nvSpPr>
          <p:spPr>
            <a:xfrm>
              <a:off x="5285625" y="5542544"/>
              <a:ext cx="469644" cy="4756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9F4BA67F-0171-41C1-A5AC-A6F261CBCD18}"/>
                </a:ext>
              </a:extLst>
            </p:cNvPr>
            <p:cNvSpPr/>
            <p:nvPr/>
          </p:nvSpPr>
          <p:spPr>
            <a:xfrm>
              <a:off x="5463988" y="5733260"/>
              <a:ext cx="96432" cy="95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231E5E03-A7B7-4D91-82E3-1019A8CA541E}"/>
              </a:ext>
            </a:extLst>
          </p:cNvPr>
          <p:cNvGrpSpPr/>
          <p:nvPr/>
        </p:nvGrpSpPr>
        <p:grpSpPr>
          <a:xfrm>
            <a:off x="10220879" y="5564498"/>
            <a:ext cx="486900" cy="443521"/>
            <a:chOff x="10220879" y="5564498"/>
            <a:chExt cx="486900" cy="443521"/>
          </a:xfrm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FC8144BD-231C-480F-B60E-A468823A5E01}"/>
                </a:ext>
              </a:extLst>
            </p:cNvPr>
            <p:cNvSpPr/>
            <p:nvPr/>
          </p:nvSpPr>
          <p:spPr>
            <a:xfrm>
              <a:off x="10220879" y="5564498"/>
              <a:ext cx="459202" cy="1265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0DBFC198-25E3-4701-BACA-80EEA629AE47}"/>
                </a:ext>
              </a:extLst>
            </p:cNvPr>
            <p:cNvSpPr/>
            <p:nvPr/>
          </p:nvSpPr>
          <p:spPr>
            <a:xfrm>
              <a:off x="10583613" y="5722360"/>
              <a:ext cx="32589" cy="1265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83F6369A-8B28-4A2F-8EB6-05F02E3376BB}"/>
                </a:ext>
              </a:extLst>
            </p:cNvPr>
            <p:cNvSpPr/>
            <p:nvPr/>
          </p:nvSpPr>
          <p:spPr>
            <a:xfrm>
              <a:off x="10647493" y="5723586"/>
              <a:ext cx="60286" cy="1265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70BE44BF-B6A6-40C0-B9D7-F504481E92F0}"/>
                </a:ext>
              </a:extLst>
            </p:cNvPr>
            <p:cNvSpPr/>
            <p:nvPr/>
          </p:nvSpPr>
          <p:spPr>
            <a:xfrm>
              <a:off x="10254657" y="5722360"/>
              <a:ext cx="297664" cy="1265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FD1363A2-F333-4CFC-B20E-7B8CF60A67E2}"/>
                </a:ext>
              </a:extLst>
            </p:cNvPr>
            <p:cNvSpPr/>
            <p:nvPr/>
          </p:nvSpPr>
          <p:spPr>
            <a:xfrm>
              <a:off x="10318501" y="5880222"/>
              <a:ext cx="32589" cy="1265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3AE4BC75-508A-411E-A4A1-81C5217ABACF}"/>
                </a:ext>
              </a:extLst>
            </p:cNvPr>
            <p:cNvSpPr/>
            <p:nvPr/>
          </p:nvSpPr>
          <p:spPr>
            <a:xfrm>
              <a:off x="10382381" y="5882636"/>
              <a:ext cx="291666" cy="1253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F5D52458-4B6F-4217-9A42-D16CFB7712D4}"/>
                </a:ext>
              </a:extLst>
            </p:cNvPr>
            <p:cNvSpPr/>
            <p:nvPr/>
          </p:nvSpPr>
          <p:spPr>
            <a:xfrm>
              <a:off x="10220879" y="5881448"/>
              <a:ext cx="66330" cy="1265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val 1734"/>
                <a:gd name="f14" fmla="*/ f0 1 1733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733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733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13" y="f12"/>
                  </a:lnTo>
                  <a:lnTo>
                    <a:pt x="f1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DF447B0C-FDE4-4161-9EF7-F34E910BFC5A}"/>
              </a:ext>
            </a:extLst>
          </p:cNvPr>
          <p:cNvSpPr/>
          <p:nvPr/>
        </p:nvSpPr>
        <p:spPr>
          <a:xfrm>
            <a:off x="6077477" y="5543421"/>
            <a:ext cx="412193" cy="486899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12" tIns="91412" rIns="91412" bIns="91412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1200" cap="none" spc="0" baseline="0">
              <a:solidFill>
                <a:srgbClr val="AE4500"/>
              </a:solidFill>
              <a:uFillTx/>
              <a:latin typeface="Calibri" panose="020F0502020204030204"/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A74BB754-76D2-419B-B550-839BAEAF32C2}"/>
              </a:ext>
            </a:extLst>
          </p:cNvPr>
          <p:cNvGrpSpPr/>
          <p:nvPr/>
        </p:nvGrpSpPr>
        <p:grpSpPr>
          <a:xfrm>
            <a:off x="11104830" y="5520909"/>
            <a:ext cx="476073" cy="484485"/>
            <a:chOff x="11104830" y="5520909"/>
            <a:chExt cx="476073" cy="484485"/>
          </a:xfrm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C577FD60-64CE-4208-9ACC-45B928595E86}"/>
                </a:ext>
              </a:extLst>
            </p:cNvPr>
            <p:cNvSpPr/>
            <p:nvPr/>
          </p:nvSpPr>
          <p:spPr>
            <a:xfrm>
              <a:off x="11104830" y="5520909"/>
              <a:ext cx="476073" cy="2057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17AA1ED0-7B3E-4101-9F8A-88C092808A88}"/>
                </a:ext>
              </a:extLst>
            </p:cNvPr>
            <p:cNvSpPr/>
            <p:nvPr/>
          </p:nvSpPr>
          <p:spPr>
            <a:xfrm>
              <a:off x="11196443" y="5713728"/>
              <a:ext cx="283207" cy="2916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F0AD5B08-CFD9-45DB-A01B-84906DC8827C}"/>
                </a:ext>
              </a:extLst>
            </p:cNvPr>
            <p:cNvSpPr/>
            <p:nvPr/>
          </p:nvSpPr>
          <p:spPr>
            <a:xfrm>
              <a:off x="11291642" y="5648623"/>
              <a:ext cx="102440" cy="313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0FF7AF4E-6B00-4C9F-862A-2577F565E62B}"/>
              </a:ext>
            </a:extLst>
          </p:cNvPr>
          <p:cNvGrpSpPr/>
          <p:nvPr/>
        </p:nvGrpSpPr>
        <p:grpSpPr>
          <a:xfrm>
            <a:off x="6834938" y="5544628"/>
            <a:ext cx="486891" cy="484486"/>
            <a:chOff x="6834938" y="5544628"/>
            <a:chExt cx="486891" cy="484486"/>
          </a:xfrm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DC14F9EF-7DE6-41EC-AC8A-0CEF02B4CB00}"/>
                </a:ext>
              </a:extLst>
            </p:cNvPr>
            <p:cNvSpPr/>
            <p:nvPr/>
          </p:nvSpPr>
          <p:spPr>
            <a:xfrm>
              <a:off x="6936190" y="5744681"/>
              <a:ext cx="285621" cy="284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6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val 7467"/>
                <a:gd name="f61" fmla="*/ f0 1 7466"/>
                <a:gd name="f62" fmla="*/ f1 1 7436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7466"/>
                <a:gd name="f69" fmla="*/ f66 1 7436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7465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60" y="f56"/>
                  </a:cubicBezTo>
                  <a:cubicBezTo>
                    <a:pt x="f60" y="f11"/>
                    <a:pt x="f35" y="f55"/>
                    <a:pt x="f53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C97633E2-B4F5-4415-AD2A-563C049F9554}"/>
                </a:ext>
              </a:extLst>
            </p:cNvPr>
            <p:cNvSpPr/>
            <p:nvPr/>
          </p:nvSpPr>
          <p:spPr>
            <a:xfrm>
              <a:off x="7090413" y="5547491"/>
              <a:ext cx="231416" cy="2261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CDB7ABF7-7AF2-4A56-9F19-8F2F61A05099}"/>
                </a:ext>
              </a:extLst>
            </p:cNvPr>
            <p:cNvSpPr/>
            <p:nvPr/>
          </p:nvSpPr>
          <p:spPr>
            <a:xfrm>
              <a:off x="6965103" y="5544628"/>
              <a:ext cx="226597" cy="137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603F3C62-00B6-4289-9404-6057938E9E46}"/>
                </a:ext>
              </a:extLst>
            </p:cNvPr>
            <p:cNvSpPr/>
            <p:nvPr/>
          </p:nvSpPr>
          <p:spPr>
            <a:xfrm>
              <a:off x="6834938" y="5547491"/>
              <a:ext cx="227786" cy="2249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27B4A8B4-4AFE-45D3-BEB0-3C781CF06C54}"/>
              </a:ext>
            </a:extLst>
          </p:cNvPr>
          <p:cNvGrpSpPr/>
          <p:nvPr/>
        </p:nvGrpSpPr>
        <p:grpSpPr>
          <a:xfrm>
            <a:off x="7643917" y="5591135"/>
            <a:ext cx="483296" cy="378460"/>
            <a:chOff x="7643917" y="5591135"/>
            <a:chExt cx="483296" cy="378460"/>
          </a:xfrm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9F65398C-7C99-426C-B526-A033F6CDC594}"/>
                </a:ext>
              </a:extLst>
            </p:cNvPr>
            <p:cNvSpPr/>
            <p:nvPr/>
          </p:nvSpPr>
          <p:spPr>
            <a:xfrm>
              <a:off x="7643917" y="5908084"/>
              <a:ext cx="483296" cy="615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38574F81-5A4F-4A72-B1A8-513AF067EEB3}"/>
                </a:ext>
              </a:extLst>
            </p:cNvPr>
            <p:cNvSpPr/>
            <p:nvPr/>
          </p:nvSpPr>
          <p:spPr>
            <a:xfrm>
              <a:off x="7674065" y="5591135"/>
              <a:ext cx="421831" cy="285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C20993A2-117C-4335-AD1D-4DF41187DA7B}"/>
              </a:ext>
            </a:extLst>
          </p:cNvPr>
          <p:cNvGrpSpPr/>
          <p:nvPr/>
        </p:nvGrpSpPr>
        <p:grpSpPr>
          <a:xfrm>
            <a:off x="5231565" y="2522408"/>
            <a:ext cx="480626" cy="552901"/>
            <a:chOff x="5231565" y="2522408"/>
            <a:chExt cx="480626" cy="552901"/>
          </a:xfrm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31D36288-9B25-420A-8DFC-ADE5E82927E1}"/>
                </a:ext>
              </a:extLst>
            </p:cNvPr>
            <p:cNvSpPr/>
            <p:nvPr/>
          </p:nvSpPr>
          <p:spPr>
            <a:xfrm>
              <a:off x="5267264" y="2629503"/>
              <a:ext cx="407886" cy="265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1F2B5ECF-7B69-459C-B4D9-759019EF6B38}"/>
                </a:ext>
              </a:extLst>
            </p:cNvPr>
            <p:cNvSpPr/>
            <p:nvPr/>
          </p:nvSpPr>
          <p:spPr>
            <a:xfrm>
              <a:off x="5231565" y="2930249"/>
              <a:ext cx="480626" cy="1450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ED48D19F-0975-4F30-8806-32405A75DE4D}"/>
                </a:ext>
              </a:extLst>
            </p:cNvPr>
            <p:cNvSpPr/>
            <p:nvPr/>
          </p:nvSpPr>
          <p:spPr>
            <a:xfrm>
              <a:off x="5414189" y="2522408"/>
              <a:ext cx="109883" cy="71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75844674-DEFD-4203-ABF7-64E2D02C33BE}"/>
              </a:ext>
            </a:extLst>
          </p:cNvPr>
          <p:cNvGrpSpPr/>
          <p:nvPr/>
        </p:nvGrpSpPr>
        <p:grpSpPr>
          <a:xfrm>
            <a:off x="9324365" y="2518321"/>
            <a:ext cx="554766" cy="553422"/>
            <a:chOff x="9324365" y="2518321"/>
            <a:chExt cx="554766" cy="553422"/>
          </a:xfrm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71B5BFCD-DF3F-4EDD-A3F1-6E18F37AC3F1}"/>
                </a:ext>
              </a:extLst>
            </p:cNvPr>
            <p:cNvSpPr/>
            <p:nvPr/>
          </p:nvSpPr>
          <p:spPr>
            <a:xfrm>
              <a:off x="9324365" y="2518321"/>
              <a:ext cx="254066" cy="252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998E53AB-F664-4045-BC0A-97BF3F7F70FC}"/>
                </a:ext>
              </a:extLst>
            </p:cNvPr>
            <p:cNvSpPr/>
            <p:nvPr/>
          </p:nvSpPr>
          <p:spPr>
            <a:xfrm>
              <a:off x="9325709" y="2820421"/>
              <a:ext cx="255465" cy="2513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A7EEDFF2-F5B8-4A6D-B554-D79EC355CAA0}"/>
                </a:ext>
              </a:extLst>
            </p:cNvPr>
            <p:cNvSpPr/>
            <p:nvPr/>
          </p:nvSpPr>
          <p:spPr>
            <a:xfrm>
              <a:off x="9625065" y="2518321"/>
              <a:ext cx="254066" cy="252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B9EEA92E-2BB4-4E6B-9FA4-B1FDBAEF0A86}"/>
                </a:ext>
              </a:extLst>
            </p:cNvPr>
            <p:cNvSpPr/>
            <p:nvPr/>
          </p:nvSpPr>
          <p:spPr>
            <a:xfrm>
              <a:off x="9625065" y="2819022"/>
              <a:ext cx="254066" cy="2527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3E52BB47-05A0-4A60-B5A4-57668ED2385D}"/>
              </a:ext>
            </a:extLst>
          </p:cNvPr>
          <p:cNvGrpSpPr/>
          <p:nvPr/>
        </p:nvGrpSpPr>
        <p:grpSpPr>
          <a:xfrm>
            <a:off x="6093086" y="2522408"/>
            <a:ext cx="640902" cy="553413"/>
            <a:chOff x="6093086" y="2522408"/>
            <a:chExt cx="640902" cy="553413"/>
          </a:xfrm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54ACF269-725E-4F8F-8D2D-0002E7FFD9D0}"/>
                </a:ext>
              </a:extLst>
            </p:cNvPr>
            <p:cNvSpPr/>
            <p:nvPr/>
          </p:nvSpPr>
          <p:spPr>
            <a:xfrm>
              <a:off x="6093086" y="2559451"/>
              <a:ext cx="640902" cy="5163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7EF55654-3228-422D-BF12-C0E51709DE28}"/>
                </a:ext>
              </a:extLst>
            </p:cNvPr>
            <p:cNvSpPr/>
            <p:nvPr/>
          </p:nvSpPr>
          <p:spPr>
            <a:xfrm>
              <a:off x="6497744" y="2522408"/>
              <a:ext cx="185422" cy="1854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7F0825A7-E921-4E80-942B-A528E23863CF}"/>
                </a:ext>
              </a:extLst>
            </p:cNvPr>
            <p:cNvSpPr/>
            <p:nvPr/>
          </p:nvSpPr>
          <p:spPr>
            <a:xfrm>
              <a:off x="6142079" y="2523753"/>
              <a:ext cx="185422" cy="1854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4838A6A4-F860-4B82-96D8-AD04D2A719E2}"/>
                </a:ext>
              </a:extLst>
            </p:cNvPr>
            <p:cNvSpPr/>
            <p:nvPr/>
          </p:nvSpPr>
          <p:spPr>
            <a:xfrm>
              <a:off x="6250573" y="2629494"/>
              <a:ext cx="324109" cy="3255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A93141FF-0FB2-4B91-B404-22F3B908EF82}"/>
              </a:ext>
            </a:extLst>
          </p:cNvPr>
          <p:cNvGrpSpPr/>
          <p:nvPr/>
        </p:nvGrpSpPr>
        <p:grpSpPr>
          <a:xfrm>
            <a:off x="10113190" y="2490103"/>
            <a:ext cx="562447" cy="552589"/>
            <a:chOff x="10113190" y="2490103"/>
            <a:chExt cx="562447" cy="552589"/>
          </a:xfrm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FC242D7A-29F0-43CE-8B33-C40AF117846A}"/>
                </a:ext>
              </a:extLst>
            </p:cNvPr>
            <p:cNvSpPr/>
            <p:nvPr/>
          </p:nvSpPr>
          <p:spPr>
            <a:xfrm>
              <a:off x="10180490" y="2551212"/>
              <a:ext cx="146971" cy="146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2733E64A-9CC6-4E51-9947-9CAF4E672421}"/>
                </a:ext>
              </a:extLst>
            </p:cNvPr>
            <p:cNvSpPr/>
            <p:nvPr/>
          </p:nvSpPr>
          <p:spPr>
            <a:xfrm>
              <a:off x="10408450" y="2504879"/>
              <a:ext cx="263703" cy="2606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0B7BA987-86DC-42B9-8F35-65021A3CE6DA}"/>
                </a:ext>
              </a:extLst>
            </p:cNvPr>
            <p:cNvSpPr/>
            <p:nvPr/>
          </p:nvSpPr>
          <p:spPr>
            <a:xfrm>
              <a:off x="10235409" y="2606131"/>
              <a:ext cx="372188" cy="372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8C794CC2-75DE-48B7-9A37-965BB22012B1}"/>
                </a:ext>
              </a:extLst>
            </p:cNvPr>
            <p:cNvSpPr/>
            <p:nvPr/>
          </p:nvSpPr>
          <p:spPr>
            <a:xfrm>
              <a:off x="10522430" y="2893106"/>
              <a:ext cx="153207" cy="1495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39826D00-D3DC-4FA4-BF7F-EF3659CCD2CD}"/>
                </a:ext>
              </a:extLst>
            </p:cNvPr>
            <p:cNvSpPr/>
            <p:nvPr/>
          </p:nvSpPr>
          <p:spPr>
            <a:xfrm>
              <a:off x="10131058" y="2779172"/>
              <a:ext cx="262304" cy="2606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7A109217-3DE5-4021-A0F1-7A518184E807}"/>
                </a:ext>
              </a:extLst>
            </p:cNvPr>
            <p:cNvSpPr/>
            <p:nvPr/>
          </p:nvSpPr>
          <p:spPr>
            <a:xfrm>
              <a:off x="10113190" y="2490103"/>
              <a:ext cx="160705" cy="1531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6"/>
                <a:gd name="f4" fmla="val 3513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687"/>
                <a:gd name="f19" fmla="val 804"/>
                <a:gd name="f20" fmla="val 3277"/>
                <a:gd name="f21" fmla="val 3010"/>
                <a:gd name="f22" fmla="val 2647"/>
                <a:gd name="f23" fmla="*/ f0 1 3686"/>
                <a:gd name="f24" fmla="*/ f1 1 3513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6"/>
                <a:gd name="f31" fmla="*/ f28 1 3513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6" h="35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4"/>
                  </a:lnTo>
                  <a:lnTo>
                    <a:pt x="f18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24E52065-0EBD-4A55-A42B-4F8CD726A8D5}"/>
              </a:ext>
            </a:extLst>
          </p:cNvPr>
          <p:cNvSpPr/>
          <p:nvPr/>
        </p:nvSpPr>
        <p:spPr>
          <a:xfrm>
            <a:off x="6935714" y="2523497"/>
            <a:ext cx="543830" cy="551236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12" tIns="91412" rIns="91412" bIns="91412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1200" cap="none" spc="0" baseline="0">
              <a:solidFill>
                <a:srgbClr val="AE4500"/>
              </a:solidFill>
              <a:uFillTx/>
              <a:latin typeface="Calibri" panose="020F0502020204030204"/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9A8131CB-C4C2-4200-A4A3-D9988E7B571B}"/>
              </a:ext>
            </a:extLst>
          </p:cNvPr>
          <p:cNvGrpSpPr/>
          <p:nvPr/>
        </p:nvGrpSpPr>
        <p:grpSpPr>
          <a:xfrm>
            <a:off x="10973467" y="2490395"/>
            <a:ext cx="553412" cy="503990"/>
            <a:chOff x="10973467" y="2490395"/>
            <a:chExt cx="553412" cy="503990"/>
          </a:xfrm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8797C175-3863-4CC5-82DF-7CCCB03F6780}"/>
                </a:ext>
              </a:extLst>
            </p:cNvPr>
            <p:cNvSpPr/>
            <p:nvPr/>
          </p:nvSpPr>
          <p:spPr>
            <a:xfrm>
              <a:off x="11250850" y="2561792"/>
              <a:ext cx="276029" cy="4325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9FA54788-3691-4F3C-8207-E95A862835B8}"/>
                </a:ext>
              </a:extLst>
            </p:cNvPr>
            <p:cNvSpPr/>
            <p:nvPr/>
          </p:nvSpPr>
          <p:spPr>
            <a:xfrm>
              <a:off x="11080562" y="2490395"/>
              <a:ext cx="151113" cy="4490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4998149F-0674-4464-A7EC-38758BEE2422}"/>
                </a:ext>
              </a:extLst>
            </p:cNvPr>
            <p:cNvSpPr/>
            <p:nvPr/>
          </p:nvSpPr>
          <p:spPr>
            <a:xfrm>
              <a:off x="11267328" y="2490395"/>
              <a:ext cx="151068" cy="4490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AB01E863-CF96-4789-A087-55849776419D}"/>
                </a:ext>
              </a:extLst>
            </p:cNvPr>
            <p:cNvSpPr/>
            <p:nvPr/>
          </p:nvSpPr>
          <p:spPr>
            <a:xfrm>
              <a:off x="10973467" y="2561792"/>
              <a:ext cx="274685" cy="4325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D1317B17-4C5E-4CE2-87C0-5A7FD6ACBB2B}"/>
              </a:ext>
            </a:extLst>
          </p:cNvPr>
          <p:cNvGrpSpPr/>
          <p:nvPr/>
        </p:nvGrpSpPr>
        <p:grpSpPr>
          <a:xfrm>
            <a:off x="7701854" y="2496549"/>
            <a:ext cx="553457" cy="553121"/>
            <a:chOff x="7701854" y="2496549"/>
            <a:chExt cx="553457" cy="553121"/>
          </a:xfrm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E66DDA92-D1FB-4F88-8DB5-E51B9BEB889F}"/>
                </a:ext>
              </a:extLst>
            </p:cNvPr>
            <p:cNvSpPr/>
            <p:nvPr/>
          </p:nvSpPr>
          <p:spPr>
            <a:xfrm>
              <a:off x="7701854" y="2595094"/>
              <a:ext cx="72831" cy="428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"/>
                <a:gd name="f6" fmla="val 8192"/>
                <a:gd name="f7" fmla="val 1639"/>
                <a:gd name="f8" fmla="*/ f0 1 1670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0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0" h="9830">
                  <a:moveTo>
                    <a:pt x="f5" y="f2"/>
                  </a:moveTo>
                  <a:lnTo>
                    <a:pt x="f5" y="f4"/>
                  </a:lnTo>
                  <a:lnTo>
                    <a:pt x="f3" y="f6"/>
                  </a:lnTo>
                  <a:lnTo>
                    <a:pt x="f3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85CD2D0B-8325-4F6E-959F-8CC80621C6DC}"/>
                </a:ext>
              </a:extLst>
            </p:cNvPr>
            <p:cNvSpPr/>
            <p:nvPr/>
          </p:nvSpPr>
          <p:spPr>
            <a:xfrm>
              <a:off x="8182480" y="2595094"/>
              <a:ext cx="72831" cy="428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639"/>
                <a:gd name="f6" fmla="val 8192"/>
                <a:gd name="f7" fmla="*/ f0 1 1670"/>
                <a:gd name="f8" fmla="*/ f1 1 98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670"/>
                <a:gd name="f15" fmla="*/ f12 1 98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670" h="9830">
                  <a:moveTo>
                    <a:pt x="f3" y="f2"/>
                  </a:moveTo>
                  <a:lnTo>
                    <a:pt x="f2" y="f5"/>
                  </a:lnTo>
                  <a:lnTo>
                    <a:pt x="f2" y="f6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C1190C05-FD36-4A0D-AD06-B232E3568EE4}"/>
                </a:ext>
              </a:extLst>
            </p:cNvPr>
            <p:cNvSpPr/>
            <p:nvPr/>
          </p:nvSpPr>
          <p:spPr>
            <a:xfrm>
              <a:off x="7810338" y="2677472"/>
              <a:ext cx="336490" cy="2636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*/ f0 1 7719"/>
                <a:gd name="f16" fmla="*/ f1 1 605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7719"/>
                <a:gd name="f23" fmla="*/ f20 1 605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7718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A4CAFF21-2ED9-4F45-B37E-DFB351D75DFE}"/>
                </a:ext>
              </a:extLst>
            </p:cNvPr>
            <p:cNvSpPr/>
            <p:nvPr/>
          </p:nvSpPr>
          <p:spPr>
            <a:xfrm>
              <a:off x="7727960" y="2978228"/>
              <a:ext cx="501246" cy="71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0A541DBA-72AD-429B-852C-851AC57A59FF}"/>
                </a:ext>
              </a:extLst>
            </p:cNvPr>
            <p:cNvSpPr/>
            <p:nvPr/>
          </p:nvSpPr>
          <p:spPr>
            <a:xfrm>
              <a:off x="7726561" y="2496549"/>
              <a:ext cx="502645" cy="1452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2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9862"/>
                <a:gd name="f21" fmla="val 7593"/>
                <a:gd name="f22" fmla="val 6050"/>
                <a:gd name="f23" fmla="val 5971"/>
                <a:gd name="f24" fmla="val 5861"/>
                <a:gd name="f25" fmla="*/ f0 1 11532"/>
                <a:gd name="f26" fmla="*/ f1 1 3332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532"/>
                <a:gd name="f33" fmla="*/ f30 1 3332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532" h="3332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4"/>
                  </a:lnTo>
                  <a:lnTo>
                    <a:pt x="f20" y="f4"/>
                  </a:lnTo>
                  <a:lnTo>
                    <a:pt x="f3" y="f18"/>
                  </a:lnTo>
                  <a:lnTo>
                    <a:pt x="f21" y="f18"/>
                  </a:lnTo>
                  <a:lnTo>
                    <a:pt x="f22" y="f16"/>
                  </a:lnTo>
                  <a:cubicBezTo>
                    <a:pt x="f23" y="f14"/>
                    <a:pt x="f24" y="f11"/>
                    <a:pt x="f10" y="f11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FFD7DCB9-C927-409C-916A-F30B2B440657}"/>
              </a:ext>
            </a:extLst>
          </p:cNvPr>
          <p:cNvGrpSpPr/>
          <p:nvPr/>
        </p:nvGrpSpPr>
        <p:grpSpPr>
          <a:xfrm>
            <a:off x="8529139" y="2475235"/>
            <a:ext cx="557563" cy="550715"/>
            <a:chOff x="8529139" y="2475235"/>
            <a:chExt cx="557563" cy="550715"/>
          </a:xfrm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CDE2E993-33BC-477D-941B-E84423D6741B}"/>
                </a:ext>
              </a:extLst>
            </p:cNvPr>
            <p:cNvSpPr/>
            <p:nvPr/>
          </p:nvSpPr>
          <p:spPr>
            <a:xfrm>
              <a:off x="8529139" y="2682273"/>
              <a:ext cx="347472" cy="343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1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4726"/>
                <a:gd name="f22" fmla="*/ f0 1 7971"/>
                <a:gd name="f23" fmla="*/ f1 1 788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7971"/>
                <a:gd name="f30" fmla="*/ f27 1 788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7971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3" y="f21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0EFA236C-6CC3-48F9-9AB1-DDB54868EAF3}"/>
                </a:ext>
              </a:extLst>
            </p:cNvPr>
            <p:cNvSpPr/>
            <p:nvPr/>
          </p:nvSpPr>
          <p:spPr>
            <a:xfrm>
              <a:off x="8695294" y="2475235"/>
              <a:ext cx="391408" cy="3869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438905F7-F088-489B-8829-302130AEFB52}"/>
              </a:ext>
            </a:extLst>
          </p:cNvPr>
          <p:cNvGrpSpPr/>
          <p:nvPr/>
        </p:nvGrpSpPr>
        <p:grpSpPr>
          <a:xfrm>
            <a:off x="5180807" y="3466334"/>
            <a:ext cx="669039" cy="669039"/>
            <a:chOff x="5180807" y="3466334"/>
            <a:chExt cx="669039" cy="669039"/>
          </a:xfrm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2BA5607F-749C-4125-87D4-EA6C7C0CC99B}"/>
                </a:ext>
              </a:extLst>
            </p:cNvPr>
            <p:cNvSpPr/>
            <p:nvPr/>
          </p:nvSpPr>
          <p:spPr>
            <a:xfrm>
              <a:off x="5378052" y="3898901"/>
              <a:ext cx="274411" cy="2364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4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val 7905"/>
                <a:gd name="f28" fmla="*/ f0 1 7904"/>
                <a:gd name="f29" fmla="*/ f1 1 6812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7904"/>
                <a:gd name="f36" fmla="*/ f33 1 6812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7903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27" y="f22"/>
                    <a:pt x="f27" y="f21"/>
                  </a:cubicBezTo>
                  <a:lnTo>
                    <a:pt x="f27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C0C0BDE9-D419-4085-AA8C-8F1426A54A1C}"/>
                </a:ext>
              </a:extLst>
            </p:cNvPr>
            <p:cNvSpPr/>
            <p:nvPr/>
          </p:nvSpPr>
          <p:spPr>
            <a:xfrm>
              <a:off x="5180807" y="3466334"/>
              <a:ext cx="669039" cy="550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F81E47CC-F405-4D74-818F-CC56353E6B42}"/>
              </a:ext>
            </a:extLst>
          </p:cNvPr>
          <p:cNvGrpSpPr/>
          <p:nvPr/>
        </p:nvGrpSpPr>
        <p:grpSpPr>
          <a:xfrm>
            <a:off x="6907615" y="3560856"/>
            <a:ext cx="526657" cy="526657"/>
            <a:chOff x="6907615" y="3560856"/>
            <a:chExt cx="526657" cy="526657"/>
          </a:xfrm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219FBA61-4505-4F57-B2FD-FD2EC00273EB}"/>
                </a:ext>
              </a:extLst>
            </p:cNvPr>
            <p:cNvSpPr/>
            <p:nvPr/>
          </p:nvSpPr>
          <p:spPr>
            <a:xfrm>
              <a:off x="6907615" y="3777907"/>
              <a:ext cx="526657" cy="3096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E3EC02A2-031E-4AB5-93FE-987467AAE395}"/>
                </a:ext>
              </a:extLst>
            </p:cNvPr>
            <p:cNvSpPr/>
            <p:nvPr/>
          </p:nvSpPr>
          <p:spPr>
            <a:xfrm>
              <a:off x="6907615" y="3560856"/>
              <a:ext cx="526657" cy="1862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CBCE43CD-A6FD-42DD-905B-B546494279DD}"/>
              </a:ext>
            </a:extLst>
          </p:cNvPr>
          <p:cNvGrpSpPr/>
          <p:nvPr/>
        </p:nvGrpSpPr>
        <p:grpSpPr>
          <a:xfrm>
            <a:off x="10124026" y="3635873"/>
            <a:ext cx="588343" cy="379238"/>
            <a:chOff x="10124026" y="3635873"/>
            <a:chExt cx="588343" cy="379238"/>
          </a:xfrm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0FC519F6-DCCD-45DA-BE74-607894C310FA}"/>
                </a:ext>
              </a:extLst>
            </p:cNvPr>
            <p:cNvSpPr/>
            <p:nvPr/>
          </p:nvSpPr>
          <p:spPr>
            <a:xfrm>
              <a:off x="10124026" y="3659867"/>
              <a:ext cx="588343" cy="355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87EE07FB-D2C7-4DF5-B855-23CD0F200979}"/>
                </a:ext>
              </a:extLst>
            </p:cNvPr>
            <p:cNvSpPr/>
            <p:nvPr/>
          </p:nvSpPr>
          <p:spPr>
            <a:xfrm>
              <a:off x="10160538" y="3635873"/>
              <a:ext cx="515264" cy="2024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30904E20-C110-4710-8B75-AA1DDE7A1BEF}"/>
              </a:ext>
            </a:extLst>
          </p:cNvPr>
          <p:cNvGrpSpPr/>
          <p:nvPr/>
        </p:nvGrpSpPr>
        <p:grpSpPr>
          <a:xfrm>
            <a:off x="8576331" y="3664393"/>
            <a:ext cx="451869" cy="423615"/>
            <a:chOff x="8576331" y="3664393"/>
            <a:chExt cx="451869" cy="423615"/>
          </a:xfrm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EA483E1C-266F-4D8E-B5C2-B0DFF5228CBA}"/>
                </a:ext>
              </a:extLst>
            </p:cNvPr>
            <p:cNvSpPr/>
            <p:nvPr/>
          </p:nvSpPr>
          <p:spPr>
            <a:xfrm>
              <a:off x="8656606" y="4035046"/>
              <a:ext cx="177933" cy="529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B474966E-9FD7-4056-9BCF-301688256B30}"/>
                </a:ext>
              </a:extLst>
            </p:cNvPr>
            <p:cNvSpPr/>
            <p:nvPr/>
          </p:nvSpPr>
          <p:spPr>
            <a:xfrm>
              <a:off x="8576331" y="3955612"/>
              <a:ext cx="240203" cy="529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4A948D2E-8E27-49E7-A2EE-BF55D0FA457F}"/>
                </a:ext>
              </a:extLst>
            </p:cNvPr>
            <p:cNvSpPr/>
            <p:nvPr/>
          </p:nvSpPr>
          <p:spPr>
            <a:xfrm>
              <a:off x="8843006" y="3876205"/>
              <a:ext cx="158867" cy="13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5647"/>
                <a:gd name="f5" fmla="val 5646"/>
                <a:gd name="f6" fmla="*/ f0 1 6775"/>
                <a:gd name="f7" fmla="*/ f1 1 564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775"/>
                <a:gd name="f14" fmla="*/ f11 1 564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775" h="5647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A7BF6A52-E68F-4F4C-AE1A-0AF6FC7785BD}"/>
                </a:ext>
              </a:extLst>
            </p:cNvPr>
            <p:cNvSpPr/>
            <p:nvPr/>
          </p:nvSpPr>
          <p:spPr>
            <a:xfrm>
              <a:off x="8843006" y="4035046"/>
              <a:ext cx="158867" cy="397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5"/>
                <a:gd name="f5" fmla="val 567"/>
                <a:gd name="f6" fmla="val 1190"/>
                <a:gd name="f7" fmla="val 506"/>
                <a:gd name="f8" fmla="val 1696"/>
                <a:gd name="f9" fmla="val 1129"/>
                <a:gd name="f10" fmla="val 5646"/>
                <a:gd name="f11" fmla="val 6270"/>
                <a:gd name="f12" fmla="*/ f0 1 6775"/>
                <a:gd name="f13" fmla="*/ f1 1 169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6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A2615A68-4737-4DFD-8D9C-E009E77F7799}"/>
                </a:ext>
              </a:extLst>
            </p:cNvPr>
            <p:cNvSpPr/>
            <p:nvPr/>
          </p:nvSpPr>
          <p:spPr>
            <a:xfrm>
              <a:off x="8576331" y="3664393"/>
              <a:ext cx="451869" cy="26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5CC0E8CF-89CB-4D7C-97CA-17E00F0AB77A}"/>
                </a:ext>
              </a:extLst>
            </p:cNvPr>
            <p:cNvSpPr/>
            <p:nvPr/>
          </p:nvSpPr>
          <p:spPr>
            <a:xfrm>
              <a:off x="8843006" y="3810039"/>
              <a:ext cx="158867" cy="396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270"/>
                <a:gd name="f11" fmla="val 5646"/>
                <a:gd name="f12" fmla="*/ f0 1 6775"/>
                <a:gd name="f13" fmla="*/ f1 1 1693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3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9"/>
                  </a:lnTo>
                  <a:cubicBezTo>
                    <a:pt x="f3" y="f8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Calibri" panose="020F0502020204030204"/>
              </a:endParaRPr>
            </a:p>
          </p:txBody>
        </p:sp>
      </p:grp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79068D-FC0B-454E-B0AE-0A73D7F6D15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533" y="123489"/>
            <a:ext cx="11573195" cy="724250"/>
          </a:xfrm>
        </p:spPr>
        <p:txBody>
          <a:bodyPr anchor="ctr" anchorCtr="1">
            <a:noAutofit/>
          </a:bodyPr>
          <a:lstStyle/>
          <a:p>
            <a:pPr marL="0" lvl="0" indent="0" algn="ctr">
              <a:buNone/>
            </a:pPr>
            <a:r>
              <a:rPr lang="en-US" sz="5867">
                <a:cs typeface="Arial" pitchFamily="34"/>
              </a:rPr>
              <a:t>Fully Editable Icon Sets: B</a:t>
            </a:r>
          </a:p>
        </p:txBody>
      </p:sp>
      <p:sp>
        <p:nvSpPr>
          <p:cNvPr id="3" name="Freeform 108">
            <a:extLst>
              <a:ext uri="{FF2B5EF4-FFF2-40B4-BE49-F238E27FC236}">
                <a16:creationId xmlns:a16="http://schemas.microsoft.com/office/drawing/2014/main" id="{F17065B9-D0D1-4AE5-AAAD-B445EAB25E19}"/>
              </a:ext>
            </a:extLst>
          </p:cNvPr>
          <p:cNvSpPr/>
          <p:nvPr/>
        </p:nvSpPr>
        <p:spPr>
          <a:xfrm>
            <a:off x="6041084" y="1656755"/>
            <a:ext cx="553824" cy="652241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FDCF9E19-0D2E-4A0A-84C9-A37BB871300F}"/>
              </a:ext>
            </a:extLst>
          </p:cNvPr>
          <p:cNvSpPr/>
          <p:nvPr/>
        </p:nvSpPr>
        <p:spPr>
          <a:xfrm>
            <a:off x="6965140" y="1671267"/>
            <a:ext cx="581741" cy="623209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73CAFADF-4153-4572-83BC-4296924C56EC}"/>
              </a:ext>
            </a:extLst>
          </p:cNvPr>
          <p:cNvGrpSpPr/>
          <p:nvPr/>
        </p:nvGrpSpPr>
        <p:grpSpPr>
          <a:xfrm>
            <a:off x="5116324" y="1656755"/>
            <a:ext cx="553824" cy="652241"/>
            <a:chOff x="5116324" y="1656755"/>
            <a:chExt cx="553824" cy="652241"/>
          </a:xfrm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1B792BE3-3D3C-4C2E-AE6A-93066B88FDE2}"/>
                </a:ext>
              </a:extLst>
            </p:cNvPr>
            <p:cNvSpPr/>
            <p:nvPr/>
          </p:nvSpPr>
          <p:spPr>
            <a:xfrm>
              <a:off x="5116324" y="1656755"/>
              <a:ext cx="553824" cy="6522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2980491 f87 1"/>
                <a:gd name="f92" fmla="*/ 968 f86 1"/>
                <a:gd name="f93" fmla="*/ 726547 f87 1"/>
                <a:gd name="f94" fmla="*/ 1181117 f86 1"/>
                <a:gd name="f95" fmla="*/ 486068 f87 1"/>
                <a:gd name="f96" fmla="*/ 2371366 f86 1"/>
                <a:gd name="f97" fmla="*/ 4803 f87 1"/>
                <a:gd name="f98" fmla="*/ 3079808 f86 1"/>
                <a:gd name="f99" fmla="*/ 460575 f87 1"/>
                <a:gd name="f100" fmla="*/ 3328959 f86 1"/>
                <a:gd name="f101" fmla="*/ 289487 f87 1"/>
                <a:gd name="f102" fmla="*/ 3735758 f86 1"/>
                <a:gd name="f103" fmla="*/ 480873 f87 1"/>
                <a:gd name="f104" fmla="*/ 3871219 f86 1"/>
                <a:gd name="f105" fmla="*/ 322351 f87 1"/>
                <a:gd name="f106" fmla="*/ 4062605 f86 1"/>
                <a:gd name="f107" fmla="*/ 513737 f87 1"/>
                <a:gd name="f108" fmla="*/ 4317787 f86 1"/>
                <a:gd name="f109" fmla="*/ 449942 f87 1"/>
                <a:gd name="f110" fmla="*/ 4977005 f86 1"/>
                <a:gd name="f111" fmla="*/ 1704584 f87 1"/>
                <a:gd name="f112" fmla="*/ 5039972 f86 1"/>
                <a:gd name="f113" fmla="*/ 1895970 f87 1"/>
                <a:gd name="f114" fmla="*/ 5891405 f86 1"/>
                <a:gd name="f115" fmla="*/ 4734863 f87 1"/>
                <a:gd name="f116" fmla="*/ 5859508 f86 1"/>
                <a:gd name="f117" fmla="*/ 4841189 f87 1"/>
                <a:gd name="f118" fmla="*/ 3520345 f86 1"/>
                <a:gd name="f119" fmla="+- f88 0 f1"/>
                <a:gd name="f120" fmla="*/ f91 1 5331558"/>
                <a:gd name="f121" fmla="*/ f92 1 5891405"/>
                <a:gd name="f122" fmla="*/ f93 1 5331558"/>
                <a:gd name="f123" fmla="*/ f94 1 5891405"/>
                <a:gd name="f124" fmla="*/ f95 1 5331558"/>
                <a:gd name="f125" fmla="*/ f96 1 5891405"/>
                <a:gd name="f126" fmla="*/ f97 1 5331558"/>
                <a:gd name="f127" fmla="*/ f98 1 5891405"/>
                <a:gd name="f128" fmla="*/ f99 1 5331558"/>
                <a:gd name="f129" fmla="*/ f100 1 5891405"/>
                <a:gd name="f130" fmla="*/ f101 1 5331558"/>
                <a:gd name="f131" fmla="*/ f102 1 5891405"/>
                <a:gd name="f132" fmla="*/ f103 1 5331558"/>
                <a:gd name="f133" fmla="*/ f104 1 5891405"/>
                <a:gd name="f134" fmla="*/ f105 1 5331558"/>
                <a:gd name="f135" fmla="*/ f106 1 5891405"/>
                <a:gd name="f136" fmla="*/ f107 1 5331558"/>
                <a:gd name="f137" fmla="*/ f108 1 5891405"/>
                <a:gd name="f138" fmla="*/ f109 1 5331558"/>
                <a:gd name="f139" fmla="*/ f110 1 5891405"/>
                <a:gd name="f140" fmla="*/ f111 1 5331558"/>
                <a:gd name="f141" fmla="*/ f112 1 5891405"/>
                <a:gd name="f142" fmla="*/ f113 1 5331558"/>
                <a:gd name="f143" fmla="*/ f114 1 5891405"/>
                <a:gd name="f144" fmla="*/ f115 1 5331558"/>
                <a:gd name="f145" fmla="*/ f116 1 5891405"/>
                <a:gd name="f146" fmla="*/ f117 1 5331558"/>
                <a:gd name="f147" fmla="*/ f118 1 5891405"/>
                <a:gd name="f148" fmla="*/ f82 1 f89"/>
                <a:gd name="f149" fmla="*/ f83 1 f89"/>
                <a:gd name="f150" fmla="*/ f82 1 f90"/>
                <a:gd name="f151" fmla="*/ f84 1 f90"/>
                <a:gd name="f152" fmla="*/ f120 1 f89"/>
                <a:gd name="f153" fmla="*/ f121 1 f90"/>
                <a:gd name="f154" fmla="*/ f122 1 f89"/>
                <a:gd name="f155" fmla="*/ f123 1 f90"/>
                <a:gd name="f156" fmla="*/ f124 1 f89"/>
                <a:gd name="f157" fmla="*/ f125 1 f90"/>
                <a:gd name="f158" fmla="*/ f126 1 f89"/>
                <a:gd name="f159" fmla="*/ f127 1 f90"/>
                <a:gd name="f160" fmla="*/ f128 1 f89"/>
                <a:gd name="f161" fmla="*/ f129 1 f90"/>
                <a:gd name="f162" fmla="*/ f130 1 f89"/>
                <a:gd name="f163" fmla="*/ f131 1 f90"/>
                <a:gd name="f164" fmla="*/ f132 1 f89"/>
                <a:gd name="f165" fmla="*/ f133 1 f90"/>
                <a:gd name="f166" fmla="*/ f134 1 f89"/>
                <a:gd name="f167" fmla="*/ f135 1 f90"/>
                <a:gd name="f168" fmla="*/ f136 1 f89"/>
                <a:gd name="f169" fmla="*/ f137 1 f90"/>
                <a:gd name="f170" fmla="*/ f138 1 f89"/>
                <a:gd name="f171" fmla="*/ f139 1 f90"/>
                <a:gd name="f172" fmla="*/ f140 1 f89"/>
                <a:gd name="f173" fmla="*/ f141 1 f90"/>
                <a:gd name="f174" fmla="*/ f142 1 f89"/>
                <a:gd name="f175" fmla="*/ f143 1 f90"/>
                <a:gd name="f176" fmla="*/ f144 1 f89"/>
                <a:gd name="f177" fmla="*/ f145 1 f90"/>
                <a:gd name="f178" fmla="*/ f146 1 f89"/>
                <a:gd name="f179" fmla="*/ f147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 panose="020F0502020204030204"/>
                <a:ea typeface="맑은 고딕" pitchFamily="34"/>
              </a:endParaRPr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E743F25A-1C25-437C-8DB7-056FF5EB67DF}"/>
                </a:ext>
              </a:extLst>
            </p:cNvPr>
            <p:cNvSpPr/>
            <p:nvPr/>
          </p:nvSpPr>
          <p:spPr>
            <a:xfrm rot="18100528">
              <a:off x="5310729" y="1643458"/>
              <a:ext cx="290203" cy="4059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8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1745209"/>
                <a:gd name="f275" fmla="val 455549"/>
                <a:gd name="f276" fmla="val 416747"/>
                <a:gd name="f277" fmla="val 1692524"/>
                <a:gd name="f278" fmla="val 372301"/>
                <a:gd name="f279" fmla="val 1619888"/>
                <a:gd name="f280" fmla="val 366380"/>
                <a:gd name="f281" fmla="val 1592106"/>
                <a:gd name="f282" fmla="val 305091"/>
                <a:gd name="f283" fmla="val 1567105"/>
                <a:gd name="f284" fmla="val 259811"/>
                <a:gd name="f285" fmla="val 1511085"/>
                <a:gd name="f286" fmla="val 250590"/>
                <a:gd name="f287" fmla="val 1443452"/>
                <a:gd name="f288" fmla="val 203712"/>
                <a:gd name="f289" fmla="val 1453117"/>
                <a:gd name="f290" fmla="val 158965"/>
                <a:gd name="f291" fmla="val 1444975"/>
                <a:gd name="f292" fmla="val 117260"/>
                <a:gd name="f293" fmla="val 1407178"/>
                <a:gd name="f294" fmla="val 55030"/>
                <a:gd name="f295" fmla="val 1350772"/>
                <a:gd name="f296" fmla="val 44039"/>
                <a:gd name="f297" fmla="val 1258933"/>
                <a:gd name="f298" fmla="val 90593"/>
                <a:gd name="f299" fmla="val 1192598"/>
                <a:gd name="f300" fmla="val 186799"/>
                <a:gd name="f301" fmla="val 1224213"/>
                <a:gd name="f302" fmla="val 285304"/>
                <a:gd name="f303" fmla="val 1199642"/>
                <a:gd name="f304" fmla="val 330760"/>
                <a:gd name="f305" fmla="val 1129474"/>
                <a:gd name="f306" fmla="val 344999"/>
                <a:gd name="f307" fmla="val 1132822"/>
                <a:gd name="f308" fmla="val 420009"/>
                <a:gd name="f309" fmla="val 1139731"/>
                <a:gd name="f310" fmla="val 490500"/>
                <a:gd name="f311" fmla="val 1101048"/>
                <a:gd name="f312" fmla="val 524987"/>
                <a:gd name="f313" fmla="val 1034051"/>
                <a:gd name="f314" fmla="val 505360"/>
                <a:gd name="f315" fmla="val 1023014"/>
                <a:gd name="f316" fmla="val 475089"/>
                <a:gd name="f317" fmla="val 1082544"/>
                <a:gd name="f318" fmla="val 412689"/>
                <a:gd name="f319" fmla="val 1116790"/>
                <a:gd name="f320" fmla="val 346243"/>
                <a:gd name="f321" fmla="val 1110339"/>
                <a:gd name="f322" fmla="val 283801"/>
                <a:gd name="f323" fmla="val 1104277"/>
                <a:gd name="f324" fmla="val 228486"/>
                <a:gd name="f325" fmla="val 1063265"/>
                <a:gd name="f326" fmla="val 202679"/>
                <a:gd name="f327" fmla="val 1003895"/>
                <a:gd name="f328" fmla="val 181967"/>
                <a:gd name="f329" fmla="val 1012696"/>
                <a:gd name="f330" fmla="val 205492"/>
                <a:gd name="f331" fmla="val 1066954"/>
                <a:gd name="f332" fmla="val 250941"/>
                <a:gd name="f333" fmla="val 1107583"/>
                <a:gd name="f334" fmla="val 305288"/>
                <a:gd name="f335" fmla="val 1123484"/>
                <a:gd name="f336" fmla="val 260051"/>
                <a:gd name="f337" fmla="val 1186174"/>
                <a:gd name="f338" fmla="val 162021"/>
                <a:gd name="f339" fmla="val 1201884"/>
                <a:gd name="f340" fmla="val 70961"/>
                <a:gd name="f341" fmla="val 1161909"/>
                <a:gd name="f342" fmla="val 64874"/>
                <a:gd name="f343" fmla="val 1160625"/>
                <a:gd name="f344" fmla="val 60391"/>
                <a:gd name="f345" fmla="val 1156961"/>
                <a:gd name="f346" fmla="val 56055"/>
                <a:gd name="f347" fmla="val 1153032"/>
                <a:gd name="f348" fmla="val -13786"/>
                <a:gd name="f349" fmla="val 1089729"/>
                <a:gd name="f350" fmla="val -19088"/>
                <a:gd name="f351" fmla="val 981796"/>
                <a:gd name="f352" fmla="val 44214"/>
                <a:gd name="f353" fmla="val 911953"/>
                <a:gd name="f354" fmla="val 84073"/>
                <a:gd name="f355" fmla="val 882569"/>
                <a:gd name="f356" fmla="val 76811"/>
                <a:gd name="f357" fmla="val 875989"/>
                <a:gd name="f358" fmla="val 80179"/>
                <a:gd name="f359" fmla="val 872273"/>
                <a:gd name="f360" fmla="val 28040"/>
                <a:gd name="f361" fmla="val 814783"/>
                <a:gd name="f362" fmla="val 28651"/>
                <a:gd name="f363" fmla="val 726072"/>
                <a:gd name="f364" fmla="val 82340"/>
                <a:gd name="f365" fmla="val 666836"/>
                <a:gd name="f366" fmla="val 121082"/>
                <a:gd name="f367" fmla="val 638275"/>
                <a:gd name="f368" fmla="val 89526"/>
                <a:gd name="f369" fmla="val 571593"/>
                <a:gd name="f370" fmla="val 96788"/>
                <a:gd name="f371" fmla="val 490523"/>
                <a:gd name="f372" fmla="val 145805"/>
                <a:gd name="f373" fmla="val 430894"/>
                <a:gd name="f374" fmla="val 198586"/>
                <a:gd name="f375" fmla="val 400645"/>
                <a:gd name="f376" fmla="val 259015"/>
                <a:gd name="f377" fmla="val 385179"/>
                <a:gd name="f378" fmla="val 321878"/>
                <a:gd name="f379" fmla="val 383347"/>
                <a:gd name="f380" fmla="val 321111"/>
                <a:gd name="f381" fmla="val 357014"/>
                <a:gd name="f382" fmla="val 257723"/>
                <a:gd name="f383" fmla="val 358862"/>
                <a:gd name="f384" fmla="val 196668"/>
                <a:gd name="f385" fmla="val 373772"/>
                <a:gd name="f386" fmla="val 141180"/>
                <a:gd name="f387" fmla="val 399723"/>
                <a:gd name="f388" fmla="val 117813"/>
                <a:gd name="f389" fmla="val 370058"/>
                <a:gd name="f390" fmla="val 106816"/>
                <a:gd name="f391" fmla="val 332072"/>
                <a:gd name="f392" fmla="val 291518"/>
                <a:gd name="f393" fmla="val 170286"/>
                <a:gd name="f394" fmla="val 205094"/>
                <a:gd name="f395" fmla="val 72008"/>
                <a:gd name="f396" fmla="val 326327"/>
                <a:gd name="f397" fmla="val 350305"/>
                <a:gd name="f398" fmla="val 373385"/>
                <a:gd name="f399" fmla="val 75853"/>
                <a:gd name="f400" fmla="val 394659"/>
                <a:gd name="f401" fmla="val 83948"/>
                <a:gd name="f402" fmla="val 425371"/>
                <a:gd name="f403" fmla="val 33609"/>
                <a:gd name="f404" fmla="val 467237"/>
                <a:gd name="f405" fmla="*/ f0 1 1170491"/>
                <a:gd name="f406" fmla="*/ f1 1 1745208"/>
                <a:gd name="f407" fmla="val f2"/>
                <a:gd name="f408" fmla="val f3"/>
                <a:gd name="f409" fmla="val f4"/>
                <a:gd name="f410" fmla="+- f409 0 f407"/>
                <a:gd name="f411" fmla="+- f408 0 f407"/>
                <a:gd name="f412" fmla="*/ f411 1 1170491"/>
                <a:gd name="f413" fmla="*/ f410 1 1745208"/>
                <a:gd name="f414" fmla="*/ f407 1 f412"/>
                <a:gd name="f415" fmla="*/ f408 1 f412"/>
                <a:gd name="f416" fmla="*/ f407 1 f413"/>
                <a:gd name="f417" fmla="*/ f409 1 f413"/>
                <a:gd name="f418" fmla="*/ f414 f405 1"/>
                <a:gd name="f419" fmla="*/ f415 f405 1"/>
                <a:gd name="f420" fmla="*/ f417 f406 1"/>
                <a:gd name="f421" fmla="*/ f416 f4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8" t="f421" r="f419" b="f420"/>
              <a:pathLst>
                <a:path w="1170491" h="174520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274"/>
                  </a:cubicBezTo>
                  <a:cubicBezTo>
                    <a:pt x="f275" y="f272"/>
                    <a:pt x="f276" y="f277"/>
                    <a:pt x="f278" y="f279"/>
                  </a:cubicBezTo>
                  <a:lnTo>
                    <a:pt x="f280" y="f281"/>
                  </a:lnTo>
                  <a:cubicBezTo>
                    <a:pt x="f282" y="f283"/>
                    <a:pt x="f284" y="f285"/>
                    <a:pt x="f286" y="f287"/>
                  </a:cubicBezTo>
                  <a:cubicBezTo>
                    <a:pt x="f288" y="f289"/>
                    <a:pt x="f290" y="f291"/>
                    <a:pt x="f292" y="f293"/>
                  </a:cubicBezTo>
                  <a:cubicBezTo>
                    <a:pt x="f294" y="f295"/>
                    <a:pt x="f296" y="f297"/>
                    <a:pt x="f298" y="f299"/>
                  </a:cubicBezTo>
                  <a:cubicBezTo>
                    <a:pt x="f300" y="f301"/>
                    <a:pt x="f302" y="f303"/>
                    <a:pt x="f304" y="f305"/>
                  </a:cubicBezTo>
                  <a:lnTo>
                    <a:pt x="f306" y="f307"/>
                  </a:lnTo>
                  <a:cubicBezTo>
                    <a:pt x="f308" y="f309"/>
                    <a:pt x="f310" y="f311"/>
                    <a:pt x="f312" y="f313"/>
                  </a:cubicBezTo>
                  <a:lnTo>
                    <a:pt x="f314" y="f315"/>
                  </a:lnTo>
                  <a:cubicBezTo>
                    <a:pt x="f316" y="f317"/>
                    <a:pt x="f318" y="f319"/>
                    <a:pt x="f320" y="f321"/>
                  </a:cubicBezTo>
                  <a:cubicBezTo>
                    <a:pt x="f322" y="f323"/>
                    <a:pt x="f324" y="f325"/>
                    <a:pt x="f326" y="f327"/>
                  </a:cubicBezTo>
                  <a:lnTo>
                    <a:pt x="f328" y="f329"/>
                  </a:lnTo>
                  <a:cubicBezTo>
                    <a:pt x="f330" y="f331"/>
                    <a:pt x="f332" y="f333"/>
                    <a:pt x="f334" y="f335"/>
                  </a:cubicBezTo>
                  <a:cubicBezTo>
                    <a:pt x="f336" y="f337"/>
                    <a:pt x="f338" y="f339"/>
                    <a:pt x="f340" y="f341"/>
                  </a:cubicBezTo>
                  <a:cubicBezTo>
                    <a:pt x="f342" y="f343"/>
                    <a:pt x="f344" y="f345"/>
                    <a:pt x="f346" y="f347"/>
                  </a:cubicBezTo>
                  <a:cubicBezTo>
                    <a:pt x="f348" y="f349"/>
                    <a:pt x="f350" y="f351"/>
                    <a:pt x="f352" y="f353"/>
                  </a:cubicBezTo>
                  <a:lnTo>
                    <a:pt x="f354" y="f355"/>
                  </a:lnTo>
                  <a:lnTo>
                    <a:pt x="f356" y="f357"/>
                  </a:lnTo>
                  <a:lnTo>
                    <a:pt x="f358" y="f359"/>
                  </a:lnTo>
                  <a:cubicBezTo>
                    <a:pt x="f360" y="f361"/>
                    <a:pt x="f362" y="f363"/>
                    <a:pt x="f364" y="f365"/>
                  </a:cubicBezTo>
                  <a:lnTo>
                    <a:pt x="f366" y="f367"/>
                  </a:lnTo>
                  <a:cubicBezTo>
                    <a:pt x="f368" y="f369"/>
                    <a:pt x="f370" y="f371"/>
                    <a:pt x="f372" y="f373"/>
                  </a:cubicBezTo>
                  <a:cubicBezTo>
                    <a:pt x="f374" y="f375"/>
                    <a:pt x="f376" y="f377"/>
                    <a:pt x="f378" y="f379"/>
                  </a:cubicBezTo>
                  <a:lnTo>
                    <a:pt x="f380" y="f381"/>
                  </a:lnTo>
                  <a:cubicBezTo>
                    <a:pt x="f382" y="f383"/>
                    <a:pt x="f384" y="f385"/>
                    <a:pt x="f386" y="f387"/>
                  </a:cubicBezTo>
                  <a:cubicBezTo>
                    <a:pt x="f388" y="f389"/>
                    <a:pt x="f390" y="f391"/>
                    <a:pt x="f390" y="f392"/>
                  </a:cubicBezTo>
                  <a:cubicBezTo>
                    <a:pt x="f390" y="f393"/>
                    <a:pt x="f394" y="f395"/>
                    <a:pt x="f396" y="f395"/>
                  </a:cubicBezTo>
                  <a:cubicBezTo>
                    <a:pt x="f397" y="f395"/>
                    <a:pt x="f398" y="f399"/>
                    <a:pt x="f400" y="f401"/>
                  </a:cubicBezTo>
                  <a:cubicBezTo>
                    <a:pt x="f402" y="f403"/>
                    <a:pt x="f404" y="f2"/>
                    <a:pt x="f79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 panose="020F0502020204030204"/>
                <a:ea typeface="맑은 고딕" pitchFamily="34"/>
              </a:endParaRPr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B3A5025B-6D9D-46E9-949A-F4CE1412B158}"/>
              </a:ext>
            </a:extLst>
          </p:cNvPr>
          <p:cNvSpPr/>
          <p:nvPr/>
        </p:nvSpPr>
        <p:spPr>
          <a:xfrm>
            <a:off x="4210391" y="1692142"/>
            <a:ext cx="496327" cy="581448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B716C880-00CB-41A0-B311-B2B2413361D6}"/>
              </a:ext>
            </a:extLst>
          </p:cNvPr>
          <p:cNvSpPr/>
          <p:nvPr/>
        </p:nvSpPr>
        <p:spPr>
          <a:xfrm>
            <a:off x="11311548" y="1671294"/>
            <a:ext cx="584676" cy="623136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A81D3E98-93F0-466E-A433-52EF0DC6CCE1}"/>
              </a:ext>
            </a:extLst>
          </p:cNvPr>
          <p:cNvSpPr/>
          <p:nvPr/>
        </p:nvSpPr>
        <p:spPr>
          <a:xfrm>
            <a:off x="5106713" y="5441630"/>
            <a:ext cx="573036" cy="61072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1119009 f124 1"/>
              <a:gd name="f133" fmla="*/ 2222584 f123 1"/>
              <a:gd name="f134" fmla="*/ 1328015 f124 1"/>
              <a:gd name="f135" fmla="*/ 1812920 f123 1"/>
              <a:gd name="f136" fmla="*/ 1234998 f124 1"/>
              <a:gd name="f137" fmla="*/ 1431771 f123 1"/>
              <a:gd name="f138" fmla="*/ 2217373 f124 1"/>
              <a:gd name="f139" fmla="*/ 891303 f123 1"/>
              <a:gd name="f140" fmla="*/ 2783502 f124 1"/>
              <a:gd name="f141" fmla="*/ 1606823 f123 1"/>
              <a:gd name="f142" fmla="*/ 2456028 f124 1"/>
              <a:gd name="f143" fmla="*/ 2225955 f123 1"/>
              <a:gd name="f144" fmla="*/ 2026974 f124 1"/>
              <a:gd name="f145" fmla="*/ 2018938 f123 1"/>
              <a:gd name="f146" fmla="*/ 2135727 f124 1"/>
              <a:gd name="f147" fmla="*/ 1554876 f123 1"/>
              <a:gd name="f148" fmla="*/ 1915898 f124 1"/>
              <a:gd name="f149" fmla="*/ 1219889 f123 1"/>
              <a:gd name="f150" fmla="*/ 1589196 f124 1"/>
              <a:gd name="f151" fmla="*/ 1434803 f123 1"/>
              <a:gd name="f152" fmla="*/ 1574511 f124 1"/>
              <a:gd name="f153" fmla="*/ 1939931 f123 1"/>
              <a:gd name="f154" fmla="*/ 1339611 f124 1"/>
              <a:gd name="f155" fmla="*/ 3487664 f123 1"/>
              <a:gd name="f156" fmla="*/ 1887692 f124 1"/>
              <a:gd name="f157" fmla="*/ 2422431 f123 1"/>
              <a:gd name="f158" fmla="*/ 2336342 f124 1"/>
              <a:gd name="f159" fmla="*/ 2720202 f123 1"/>
              <a:gd name="f160" fmla="*/ 3176454 f124 1"/>
              <a:gd name="f161" fmla="*/ 1627140 f123 1"/>
              <a:gd name="f162" fmla="*/ 436907 f124 1"/>
              <a:gd name="f163" fmla="*/ 0 f123 1"/>
              <a:gd name="f164" fmla="*/ 3523533 f124 1"/>
              <a:gd name="f165" fmla="*/ 3960440 f124 1"/>
              <a:gd name="f166" fmla="*/ 436907 f123 1"/>
              <a:gd name="f167" fmla="*/ 3523093 f123 1"/>
              <a:gd name="f168" fmla="*/ 3960000 f123 1"/>
              <a:gd name="f169" fmla="*/ 0 f124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000"/>
              <a:gd name="f177" fmla="*/ f134 1 3960440"/>
              <a:gd name="f178" fmla="*/ f135 1 3960000"/>
              <a:gd name="f179" fmla="*/ f136 1 3960440"/>
              <a:gd name="f180" fmla="*/ f137 1 3960000"/>
              <a:gd name="f181" fmla="*/ f138 1 3960440"/>
              <a:gd name="f182" fmla="*/ f139 1 3960000"/>
              <a:gd name="f183" fmla="*/ f140 1 3960440"/>
              <a:gd name="f184" fmla="*/ f141 1 3960000"/>
              <a:gd name="f185" fmla="*/ f142 1 3960440"/>
              <a:gd name="f186" fmla="*/ f143 1 3960000"/>
              <a:gd name="f187" fmla="*/ f144 1 3960440"/>
              <a:gd name="f188" fmla="*/ f145 1 3960000"/>
              <a:gd name="f189" fmla="*/ f146 1 3960440"/>
              <a:gd name="f190" fmla="*/ f147 1 3960000"/>
              <a:gd name="f191" fmla="*/ f148 1 3960440"/>
              <a:gd name="f192" fmla="*/ f149 1 3960000"/>
              <a:gd name="f193" fmla="*/ f150 1 3960440"/>
              <a:gd name="f194" fmla="*/ f151 1 3960000"/>
              <a:gd name="f195" fmla="*/ f152 1 3960440"/>
              <a:gd name="f196" fmla="*/ f153 1 3960000"/>
              <a:gd name="f197" fmla="*/ f154 1 396044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440"/>
              <a:gd name="f209" fmla="*/ f166 1 3960000"/>
              <a:gd name="f210" fmla="*/ f167 1 3960000"/>
              <a:gd name="f211" fmla="*/ f168 1 3960000"/>
              <a:gd name="f212" fmla="*/ f169 1 396044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75 1 f126"/>
              <a:gd name="f222" fmla="*/ f176 1 f127"/>
              <a:gd name="f223" fmla="*/ f177 1 f126"/>
              <a:gd name="f224" fmla="*/ f178 1 f127"/>
              <a:gd name="f225" fmla="*/ f179 1 f126"/>
              <a:gd name="f226" fmla="*/ f180 1 f127"/>
              <a:gd name="f227" fmla="*/ f181 1 f126"/>
              <a:gd name="f228" fmla="*/ f182 1 f127"/>
              <a:gd name="f229" fmla="*/ f183 1 f126"/>
              <a:gd name="f230" fmla="*/ f184 1 f127"/>
              <a:gd name="f231" fmla="*/ f185 1 f126"/>
              <a:gd name="f232" fmla="*/ f186 1 f127"/>
              <a:gd name="f233" fmla="*/ f187 1 f126"/>
              <a:gd name="f234" fmla="*/ f188 1 f127"/>
              <a:gd name="f235" fmla="*/ f189 1 f126"/>
              <a:gd name="f236" fmla="*/ f190 1 f127"/>
              <a:gd name="f237" fmla="*/ f191 1 f126"/>
              <a:gd name="f238" fmla="*/ f192 1 f127"/>
              <a:gd name="f239" fmla="*/ f193 1 f126"/>
              <a:gd name="f240" fmla="*/ f194 1 f127"/>
              <a:gd name="f241" fmla="*/ f195 1 f126"/>
              <a:gd name="f242" fmla="*/ f196 1 f127"/>
              <a:gd name="f243" fmla="*/ f197 1 f126"/>
              <a:gd name="f244" fmla="*/ f198 1 f127"/>
              <a:gd name="f245" fmla="*/ f199 1 f126"/>
              <a:gd name="f246" fmla="*/ f200 1 f127"/>
              <a:gd name="f247" fmla="*/ f201 1 f126"/>
              <a:gd name="f248" fmla="*/ f202 1 f127"/>
              <a:gd name="f249" fmla="*/ f203 1 f126"/>
              <a:gd name="f250" fmla="*/ f204 1 f127"/>
              <a:gd name="f251" fmla="*/ f205 1 f126"/>
              <a:gd name="f252" fmla="*/ f206 1 f127"/>
              <a:gd name="f253" fmla="*/ f207 1 f126"/>
              <a:gd name="f254" fmla="*/ f208 1 f126"/>
              <a:gd name="f255" fmla="*/ f209 1 f127"/>
              <a:gd name="f256" fmla="*/ f210 1 f127"/>
              <a:gd name="f257" fmla="*/ f211 1 f127"/>
              <a:gd name="f258" fmla="*/ f212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757FDCB4-095F-4778-89F0-CFF7040AB800}"/>
              </a:ext>
            </a:extLst>
          </p:cNvPr>
          <p:cNvSpPr/>
          <p:nvPr/>
        </p:nvSpPr>
        <p:spPr>
          <a:xfrm>
            <a:off x="4171995" y="5441630"/>
            <a:ext cx="573100" cy="61072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840340 f71 1"/>
              <a:gd name="f80" fmla="*/ 1479943 f70 1"/>
              <a:gd name="f81" fmla="*/ 2136833 f71 1"/>
              <a:gd name="f82" fmla="*/ 1785510 f70 1"/>
              <a:gd name="f83" fmla="*/ 1510185 f70 1"/>
              <a:gd name="f84" fmla="*/ 1489672 f71 1"/>
              <a:gd name="f85" fmla="*/ 3310385 f70 1"/>
              <a:gd name="f86" fmla="*/ 2147184 f71 1"/>
              <a:gd name="f87" fmla="*/ 2155564 f70 1"/>
              <a:gd name="f88" fmla="*/ 2673919 f71 1"/>
              <a:gd name="f89" fmla="*/ 2138897 f70 1"/>
              <a:gd name="f90" fmla="*/ 2679688 f71 1"/>
              <a:gd name="f91" fmla="*/ 3312366 f70 1"/>
              <a:gd name="f92" fmla="*/ 3326849 f71 1"/>
              <a:gd name="f93" fmla="*/ 3333768 f71 1"/>
              <a:gd name="f94" fmla="*/ 2128613 f70 1"/>
              <a:gd name="f95" fmla="*/ 878058 f71 1"/>
              <a:gd name="f96" fmla="*/ 648072 f70 1"/>
              <a:gd name="f97" fmla="*/ 971653 f70 1"/>
              <a:gd name="f98" fmla="*/ 1295234 f70 1"/>
              <a:gd name="f99" fmla="*/ 1201639 f71 1"/>
              <a:gd name="f100" fmla="*/ 333511 f71 1"/>
              <a:gd name="f101" fmla="*/ 0 f70 1"/>
              <a:gd name="f102" fmla="*/ 3554921 f71 1"/>
              <a:gd name="f103" fmla="*/ 3888432 f71 1"/>
              <a:gd name="f104" fmla="*/ 333511 f70 1"/>
              <a:gd name="f105" fmla="*/ 3626929 f70 1"/>
              <a:gd name="f106" fmla="*/ 3960440 f70 1"/>
              <a:gd name="f107" fmla="*/ 0 f71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888432"/>
              <a:gd name="f116" fmla="*/ f82 1 3960440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960440"/>
              <a:gd name="f124" fmla="*/ f90 1 3888432"/>
              <a:gd name="f125" fmla="*/ f91 1 3960440"/>
              <a:gd name="f126" fmla="*/ f92 1 3888432"/>
              <a:gd name="f127" fmla="*/ f93 1 3888432"/>
              <a:gd name="f128" fmla="*/ f94 1 3960440"/>
              <a:gd name="f129" fmla="*/ f95 1 3888432"/>
              <a:gd name="f130" fmla="*/ f96 1 3960440"/>
              <a:gd name="f131" fmla="*/ f97 1 3960440"/>
              <a:gd name="f132" fmla="*/ f98 1 3960440"/>
              <a:gd name="f133" fmla="*/ f99 1 3888432"/>
              <a:gd name="f134" fmla="*/ f100 1 3888432"/>
              <a:gd name="f135" fmla="*/ f101 1 3960440"/>
              <a:gd name="f136" fmla="*/ f102 1 3888432"/>
              <a:gd name="f137" fmla="*/ f103 1 3888432"/>
              <a:gd name="f138" fmla="*/ f104 1 3960440"/>
              <a:gd name="f139" fmla="*/ f105 1 3960440"/>
              <a:gd name="f140" fmla="*/ f106 1 3960440"/>
              <a:gd name="f141" fmla="*/ f107 1 3888432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13 1 f73"/>
              <a:gd name="f151" fmla="*/ f114 1 f74"/>
              <a:gd name="f152" fmla="*/ f115 1 f73"/>
              <a:gd name="f153" fmla="*/ f116 1 f74"/>
              <a:gd name="f154" fmla="*/ f117 1 f74"/>
              <a:gd name="f155" fmla="*/ f118 1 f73"/>
              <a:gd name="f156" fmla="*/ f119 1 f74"/>
              <a:gd name="f157" fmla="*/ f120 1 f73"/>
              <a:gd name="f158" fmla="*/ f121 1 f74"/>
              <a:gd name="f159" fmla="*/ f122 1 f73"/>
              <a:gd name="f160" fmla="*/ f123 1 f74"/>
              <a:gd name="f161" fmla="*/ f124 1 f73"/>
              <a:gd name="f162" fmla="*/ f125 1 f74"/>
              <a:gd name="f163" fmla="*/ f126 1 f73"/>
              <a:gd name="f164" fmla="*/ f127 1 f73"/>
              <a:gd name="f165" fmla="*/ f128 1 f74"/>
              <a:gd name="f166" fmla="*/ f129 1 f73"/>
              <a:gd name="f167" fmla="*/ f130 1 f74"/>
              <a:gd name="f168" fmla="*/ f131 1 f74"/>
              <a:gd name="f169" fmla="*/ f132 1 f74"/>
              <a:gd name="f170" fmla="*/ f133 1 f73"/>
              <a:gd name="f171" fmla="*/ f134 1 f73"/>
              <a:gd name="f172" fmla="*/ f135 1 f74"/>
              <a:gd name="f173" fmla="*/ f136 1 f73"/>
              <a:gd name="f174" fmla="*/ f137 1 f73"/>
              <a:gd name="f175" fmla="*/ f138 1 f74"/>
              <a:gd name="f176" fmla="*/ f139 1 f74"/>
              <a:gd name="f177" fmla="*/ f140 1 f74"/>
              <a:gd name="f178" fmla="*/ f141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247D17C5-C7A3-41AD-9EC5-83C26A5B3878}"/>
              </a:ext>
            </a:extLst>
          </p:cNvPr>
          <p:cNvSpPr/>
          <p:nvPr/>
        </p:nvSpPr>
        <p:spPr>
          <a:xfrm>
            <a:off x="6969483" y="5441630"/>
            <a:ext cx="573036" cy="61072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2496208 f121 1"/>
              <a:gd name="f129" fmla="*/ 770986 f121 1"/>
              <a:gd name="f130" fmla="*/ 1921633 f121 1"/>
              <a:gd name="f131" fmla="*/ 1292845 f121 1"/>
              <a:gd name="f132" fmla="*/ 1942445 f121 1"/>
              <a:gd name="f133" fmla="*/ 1570340 f121 1"/>
              <a:gd name="f134" fmla="*/ 815277 f121 1"/>
              <a:gd name="f135" fmla="*/ 836121 f121 1"/>
              <a:gd name="f136" fmla="*/ 965659 f121 1"/>
              <a:gd name="f137" fmla="*/ 1735195 f121 1"/>
              <a:gd name="f138" fmla="*/ 570453 f121 1"/>
              <a:gd name="f139" fmla="*/ 1629310 f121 1"/>
              <a:gd name="f140" fmla="*/ 1196057 f121 1"/>
              <a:gd name="f141" fmla="*/ 2257108 f121 1"/>
              <a:gd name="f142" fmla="*/ 813848 f121 1"/>
              <a:gd name="f143" fmla="*/ 2296824 f121 1"/>
              <a:gd name="f144" fmla="*/ 1486410 f121 1"/>
              <a:gd name="f145" fmla="*/ 2607420 f121 1"/>
              <a:gd name="f146" fmla="*/ 489408 f121 1"/>
              <a:gd name="f147" fmla="*/ 2829018 f121 1"/>
              <a:gd name="f148" fmla="*/ 2062787 f121 1"/>
              <a:gd name="f149" fmla="*/ 3146219 f121 1"/>
              <a:gd name="f150" fmla="*/ 3074271 f121 1"/>
              <a:gd name="f151" fmla="*/ 2105563 f121 1"/>
              <a:gd name="f152" fmla="*/ 3207849 f121 1"/>
              <a:gd name="f153" fmla="*/ 1493166 f121 1"/>
              <a:gd name="f154" fmla="*/ 3449507 f121 1"/>
              <a:gd name="f155" fmla="*/ 1170564 f121 1"/>
              <a:gd name="f156" fmla="*/ 3140091 f121 1"/>
              <a:gd name="f157" fmla="*/ 1227260 f121 1"/>
              <a:gd name="f158" fmla="*/ 3324107 f121 1"/>
              <a:gd name="f159" fmla="*/ 851504 f121 1"/>
              <a:gd name="f160" fmla="*/ 2995677 f121 1"/>
              <a:gd name="f161" fmla="*/ 1008938 f121 1"/>
              <a:gd name="f162" fmla="*/ 308009 f121 1"/>
              <a:gd name="f163" fmla="*/ 0 f121 1"/>
              <a:gd name="f164" fmla="*/ 3651991 f121 1"/>
              <a:gd name="f165" fmla="*/ 3960000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71 1 f123"/>
              <a:gd name="f216" fmla="*/ f172 1 f123"/>
              <a:gd name="f217" fmla="*/ f173 1 f123"/>
              <a:gd name="f218" fmla="*/ f174 1 f123"/>
              <a:gd name="f219" fmla="*/ f175 1 f123"/>
              <a:gd name="f220" fmla="*/ f176 1 f123"/>
              <a:gd name="f221" fmla="*/ f177 1 f123"/>
              <a:gd name="f222" fmla="*/ f178 1 f123"/>
              <a:gd name="f223" fmla="*/ f179 1 f123"/>
              <a:gd name="f224" fmla="*/ f180 1 f123"/>
              <a:gd name="f225" fmla="*/ f181 1 f123"/>
              <a:gd name="f226" fmla="*/ f182 1 f123"/>
              <a:gd name="f227" fmla="*/ f183 1 f123"/>
              <a:gd name="f228" fmla="*/ f184 1 f123"/>
              <a:gd name="f229" fmla="*/ f185 1 f123"/>
              <a:gd name="f230" fmla="*/ f186 1 f123"/>
              <a:gd name="f231" fmla="*/ f187 1 f123"/>
              <a:gd name="f232" fmla="*/ f188 1 f123"/>
              <a:gd name="f233" fmla="*/ f189 1 f123"/>
              <a:gd name="f234" fmla="*/ f190 1 f123"/>
              <a:gd name="f235" fmla="*/ f191 1 f123"/>
              <a:gd name="f236" fmla="*/ f192 1 f123"/>
              <a:gd name="f237" fmla="*/ f193 1 f123"/>
              <a:gd name="f238" fmla="*/ f194 1 f123"/>
              <a:gd name="f239" fmla="*/ f195 1 f123"/>
              <a:gd name="f240" fmla="*/ f196 1 f123"/>
              <a:gd name="f241" fmla="*/ f197 1 f123"/>
              <a:gd name="f242" fmla="*/ f198 1 f123"/>
              <a:gd name="f243" fmla="*/ f199 1 f123"/>
              <a:gd name="f244" fmla="*/ f200 1 f123"/>
              <a:gd name="f245" fmla="*/ f201 1 f123"/>
              <a:gd name="f246" fmla="*/ f202 1 f123"/>
              <a:gd name="f247" fmla="*/ f203 1 f123"/>
              <a:gd name="f248" fmla="*/ f204 1 f123"/>
              <a:gd name="f249" fmla="*/ f205 1 f123"/>
              <a:gd name="f250" fmla="*/ f206 1 f123"/>
              <a:gd name="f251" fmla="*/ f207 1 f123"/>
              <a:gd name="f252" fmla="*/ f208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72B093F4-F6E4-47AE-94C7-A53BE11493FE}"/>
              </a:ext>
            </a:extLst>
          </p:cNvPr>
          <p:cNvSpPr/>
          <p:nvPr/>
        </p:nvSpPr>
        <p:spPr>
          <a:xfrm>
            <a:off x="6031482" y="5441630"/>
            <a:ext cx="573036" cy="61072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704441 f52 1"/>
              <a:gd name="f72" fmla="*/ 3410216 f52 1"/>
              <a:gd name="f73" fmla="*/ 195189 f52 1"/>
              <a:gd name="f74" fmla="*/ 308009 f52 1"/>
              <a:gd name="f75" fmla="*/ 0 f52 1"/>
              <a:gd name="f76" fmla="*/ 3651991 f52 1"/>
              <a:gd name="f77" fmla="*/ 3960000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5 1 f54"/>
              <a:gd name="f121" fmla="*/ f96 1 f54"/>
              <a:gd name="f122" fmla="*/ f97 1 f54"/>
              <a:gd name="f123" fmla="*/ f98 1 f54"/>
              <a:gd name="f124" fmla="*/ f99 1 f54"/>
              <a:gd name="f125" fmla="*/ f100 1 f54"/>
              <a:gd name="f126" fmla="*/ f101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892D4A53-DB9C-4FB9-B31A-FA98A1E355AC}"/>
              </a:ext>
            </a:extLst>
          </p:cNvPr>
          <p:cNvSpPr/>
          <p:nvPr/>
        </p:nvSpPr>
        <p:spPr>
          <a:xfrm>
            <a:off x="7924483" y="5429213"/>
            <a:ext cx="575075" cy="623136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4AFA6BD6-9FF1-4DEE-AB73-0C726AB78EE0}"/>
              </a:ext>
            </a:extLst>
          </p:cNvPr>
          <p:cNvSpPr/>
          <p:nvPr/>
        </p:nvSpPr>
        <p:spPr>
          <a:xfrm>
            <a:off x="8814349" y="5472144"/>
            <a:ext cx="539102" cy="58022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664630 f183 1"/>
              <a:gd name="f188" fmla="*/ 2175617 f182 1"/>
              <a:gd name="f189" fmla="*/ 2658205 f183 1"/>
              <a:gd name="f190" fmla="*/ 2178566 f182 1"/>
              <a:gd name="f191" fmla="*/ 1477043 f183 1"/>
              <a:gd name="f192" fmla="*/ 1144372 f182 1"/>
              <a:gd name="f193" fmla="*/ 1409070 f183 1"/>
              <a:gd name="f194" fmla="*/ 1159393 f182 1"/>
              <a:gd name="f195" fmla="*/ 1152384 f183 1"/>
              <a:gd name="f196" fmla="*/ 1703728 f182 1"/>
              <a:gd name="f197" fmla="*/ 1514013 f183 1"/>
              <a:gd name="f198" fmla="*/ 2152290 f182 1"/>
              <a:gd name="f199" fmla="*/ 1850815 f183 1"/>
              <a:gd name="f200" fmla="*/ 1654259 f182 1"/>
              <a:gd name="f201" fmla="*/ 1830467 f183 1"/>
              <a:gd name="f202" fmla="*/ 1515986 f182 1"/>
              <a:gd name="f203" fmla="*/ 1651152 f183 1"/>
              <a:gd name="f204" fmla="*/ 501 f182 1"/>
              <a:gd name="f205" fmla="*/ 2580395 f183 1"/>
              <a:gd name="f206" fmla="*/ 324821 f182 1"/>
              <a:gd name="f207" fmla="*/ 3030464 f183 1"/>
              <a:gd name="f208" fmla="*/ 2249544 f182 1"/>
              <a:gd name="f209" fmla="*/ 2585849 f183 1"/>
              <a:gd name="f210" fmla="*/ 2588887 f182 1"/>
              <a:gd name="f211" fmla="*/ 1973374 f183 1"/>
              <a:gd name="f212" fmla="*/ 2195096 f182 1"/>
              <a:gd name="f213" fmla="*/ 1390827 f183 1"/>
              <a:gd name="f214" fmla="*/ 2527630 f182 1"/>
              <a:gd name="f215" fmla="*/ 783896 f183 1"/>
              <a:gd name="f216" fmla="*/ 1665044 f182 1"/>
              <a:gd name="f217" fmla="*/ 1268509 f183 1"/>
              <a:gd name="f218" fmla="*/ 819983 f182 1"/>
              <a:gd name="f219" fmla="*/ 1328805 f183 1"/>
              <a:gd name="f220" fmla="*/ 807930 f182 1"/>
              <a:gd name="f221" fmla="*/ 802457 f182 1"/>
              <a:gd name="f222" fmla="*/ 1462242 f183 1"/>
              <a:gd name="f223" fmla="*/ 801708 f182 1"/>
              <a:gd name="f224" fmla="*/ 1956122 f183 1"/>
              <a:gd name="f225" fmla="*/ 1110076 f182 1"/>
              <a:gd name="f226" fmla="*/ 875315 f182 1"/>
              <a:gd name="f227" fmla="*/ 2333414 f183 1"/>
              <a:gd name="f228" fmla="*/ 2324788 f183 1"/>
              <a:gd name="f229" fmla="*/ 2054049 f182 1"/>
              <a:gd name="f230" fmla="*/ 2661746 f183 1"/>
              <a:gd name="f231" fmla="*/ 2179658 f182 1"/>
              <a:gd name="f232" fmla="*/ 2691046 f183 1"/>
              <a:gd name="f233" fmla="*/ 2188689 f182 1"/>
              <a:gd name="f234" fmla="*/ 2667011 f183 1"/>
              <a:gd name="f235" fmla="*/ 2175828 f182 1"/>
              <a:gd name="f236" fmla="*/ 2332141 f183 1"/>
              <a:gd name="f237" fmla="*/ 653899 f182 1"/>
              <a:gd name="f238" fmla="*/ 776764 f183 1"/>
              <a:gd name="f239" fmla="*/ 749845 f182 1"/>
              <a:gd name="f240" fmla="*/ 631487 f183 1"/>
              <a:gd name="f241" fmla="*/ 2301392 f182 1"/>
              <a:gd name="f242" fmla="*/ 2142017 f183 1"/>
              <a:gd name="f243" fmla="*/ 2684410 f182 1"/>
              <a:gd name="f244" fmla="*/ 2324866 f183 1"/>
              <a:gd name="f245" fmla="*/ 3053856 f182 1"/>
              <a:gd name="f246" fmla="*/ 294693 f183 1"/>
              <a:gd name="f247" fmla="*/ 2539075 f182 1"/>
              <a:gd name="f248" fmla="*/ 489947 f183 1"/>
              <a:gd name="f249" fmla="*/ 453774 f182 1"/>
              <a:gd name="f250" fmla="+- f184 0 f1"/>
              <a:gd name="f251" fmla="*/ f187 1 3189723"/>
              <a:gd name="f252" fmla="*/ f188 1 3221116"/>
              <a:gd name="f253" fmla="*/ f189 1 3189723"/>
              <a:gd name="f254" fmla="*/ f190 1 3221116"/>
              <a:gd name="f255" fmla="*/ f191 1 3189723"/>
              <a:gd name="f256" fmla="*/ f192 1 3221116"/>
              <a:gd name="f257" fmla="*/ f193 1 3189723"/>
              <a:gd name="f258" fmla="*/ f194 1 3221116"/>
              <a:gd name="f259" fmla="*/ f195 1 3189723"/>
              <a:gd name="f260" fmla="*/ f196 1 3221116"/>
              <a:gd name="f261" fmla="*/ f197 1 3189723"/>
              <a:gd name="f262" fmla="*/ f198 1 3221116"/>
              <a:gd name="f263" fmla="*/ f199 1 3189723"/>
              <a:gd name="f264" fmla="*/ f200 1 3221116"/>
              <a:gd name="f265" fmla="*/ f201 1 3189723"/>
              <a:gd name="f266" fmla="*/ f202 1 3221116"/>
              <a:gd name="f267" fmla="*/ f203 1 3189723"/>
              <a:gd name="f268" fmla="*/ f204 1 3221116"/>
              <a:gd name="f269" fmla="*/ f205 1 3189723"/>
              <a:gd name="f270" fmla="*/ f206 1 3221116"/>
              <a:gd name="f271" fmla="*/ f207 1 3189723"/>
              <a:gd name="f272" fmla="*/ f208 1 3221116"/>
              <a:gd name="f273" fmla="*/ f209 1 3189723"/>
              <a:gd name="f274" fmla="*/ f210 1 3221116"/>
              <a:gd name="f275" fmla="*/ f211 1 3189723"/>
              <a:gd name="f276" fmla="*/ f212 1 3221116"/>
              <a:gd name="f277" fmla="*/ f213 1 3189723"/>
              <a:gd name="f278" fmla="*/ f214 1 3221116"/>
              <a:gd name="f279" fmla="*/ f215 1 3189723"/>
              <a:gd name="f280" fmla="*/ f216 1 3221116"/>
              <a:gd name="f281" fmla="*/ f217 1 3189723"/>
              <a:gd name="f282" fmla="*/ f218 1 3221116"/>
              <a:gd name="f283" fmla="*/ f219 1 3189723"/>
              <a:gd name="f284" fmla="*/ f220 1 3221116"/>
              <a:gd name="f285" fmla="*/ f221 1 3221116"/>
              <a:gd name="f286" fmla="*/ f222 1 3189723"/>
              <a:gd name="f287" fmla="*/ f223 1 3221116"/>
              <a:gd name="f288" fmla="*/ f224 1 3189723"/>
              <a:gd name="f289" fmla="*/ f225 1 3221116"/>
              <a:gd name="f290" fmla="*/ f226 1 3221116"/>
              <a:gd name="f291" fmla="*/ f227 1 3189723"/>
              <a:gd name="f292" fmla="*/ f228 1 3189723"/>
              <a:gd name="f293" fmla="*/ f229 1 3221116"/>
              <a:gd name="f294" fmla="*/ f230 1 3189723"/>
              <a:gd name="f295" fmla="*/ f231 1 3221116"/>
              <a:gd name="f296" fmla="*/ f232 1 3189723"/>
              <a:gd name="f297" fmla="*/ f233 1 3221116"/>
              <a:gd name="f298" fmla="*/ f234 1 3189723"/>
              <a:gd name="f299" fmla="*/ f235 1 3221116"/>
              <a:gd name="f300" fmla="*/ f236 1 3189723"/>
              <a:gd name="f301" fmla="*/ f237 1 3221116"/>
              <a:gd name="f302" fmla="*/ f238 1 3189723"/>
              <a:gd name="f303" fmla="*/ f239 1 3221116"/>
              <a:gd name="f304" fmla="*/ f240 1 3189723"/>
              <a:gd name="f305" fmla="*/ f241 1 3221116"/>
              <a:gd name="f306" fmla="*/ f242 1 3189723"/>
              <a:gd name="f307" fmla="*/ f243 1 3221116"/>
              <a:gd name="f308" fmla="*/ f244 1 3189723"/>
              <a:gd name="f309" fmla="*/ f245 1 3221116"/>
              <a:gd name="f310" fmla="*/ f246 1 3189723"/>
              <a:gd name="f311" fmla="*/ f247 1 3221116"/>
              <a:gd name="f312" fmla="*/ f248 1 3189723"/>
              <a:gd name="f313" fmla="*/ f249 1 3221116"/>
              <a:gd name="f314" fmla="*/ f178 1 f185"/>
              <a:gd name="f315" fmla="*/ f179 1 f185"/>
              <a:gd name="f316" fmla="*/ f178 1 f186"/>
              <a:gd name="f317" fmla="*/ f180 1 f186"/>
              <a:gd name="f318" fmla="*/ f251 1 f185"/>
              <a:gd name="f319" fmla="*/ f252 1 f186"/>
              <a:gd name="f320" fmla="*/ f253 1 f185"/>
              <a:gd name="f321" fmla="*/ f254 1 f186"/>
              <a:gd name="f322" fmla="*/ f255 1 f185"/>
              <a:gd name="f323" fmla="*/ f256 1 f186"/>
              <a:gd name="f324" fmla="*/ f257 1 f185"/>
              <a:gd name="f325" fmla="*/ f258 1 f186"/>
              <a:gd name="f326" fmla="*/ f259 1 f185"/>
              <a:gd name="f327" fmla="*/ f260 1 f186"/>
              <a:gd name="f328" fmla="*/ f261 1 f185"/>
              <a:gd name="f329" fmla="*/ f262 1 f186"/>
              <a:gd name="f330" fmla="*/ f263 1 f185"/>
              <a:gd name="f331" fmla="*/ f264 1 f186"/>
              <a:gd name="f332" fmla="*/ f265 1 f185"/>
              <a:gd name="f333" fmla="*/ f266 1 f186"/>
              <a:gd name="f334" fmla="*/ f267 1 f185"/>
              <a:gd name="f335" fmla="*/ f268 1 f186"/>
              <a:gd name="f336" fmla="*/ f269 1 f185"/>
              <a:gd name="f337" fmla="*/ f270 1 f186"/>
              <a:gd name="f338" fmla="*/ f271 1 f185"/>
              <a:gd name="f339" fmla="*/ f272 1 f186"/>
              <a:gd name="f340" fmla="*/ f273 1 f185"/>
              <a:gd name="f341" fmla="*/ f274 1 f186"/>
              <a:gd name="f342" fmla="*/ f275 1 f185"/>
              <a:gd name="f343" fmla="*/ f276 1 f186"/>
              <a:gd name="f344" fmla="*/ f277 1 f185"/>
              <a:gd name="f345" fmla="*/ f278 1 f186"/>
              <a:gd name="f346" fmla="*/ f279 1 f185"/>
              <a:gd name="f347" fmla="*/ f280 1 f186"/>
              <a:gd name="f348" fmla="*/ f281 1 f185"/>
              <a:gd name="f349" fmla="*/ f282 1 f186"/>
              <a:gd name="f350" fmla="*/ f283 1 f185"/>
              <a:gd name="f351" fmla="*/ f284 1 f186"/>
              <a:gd name="f352" fmla="*/ f285 1 f186"/>
              <a:gd name="f353" fmla="*/ f286 1 f185"/>
              <a:gd name="f354" fmla="*/ f287 1 f186"/>
              <a:gd name="f355" fmla="*/ f288 1 f185"/>
              <a:gd name="f356" fmla="*/ f289 1 f186"/>
              <a:gd name="f357" fmla="*/ f290 1 f186"/>
              <a:gd name="f358" fmla="*/ f291 1 f185"/>
              <a:gd name="f359" fmla="*/ f292 1 f185"/>
              <a:gd name="f360" fmla="*/ f293 1 f186"/>
              <a:gd name="f361" fmla="*/ f294 1 f185"/>
              <a:gd name="f362" fmla="*/ f295 1 f186"/>
              <a:gd name="f363" fmla="*/ f296 1 f185"/>
              <a:gd name="f364" fmla="*/ f297 1 f186"/>
              <a:gd name="f365" fmla="*/ f298 1 f185"/>
              <a:gd name="f366" fmla="*/ f299 1 f186"/>
              <a:gd name="f367" fmla="*/ f300 1 f185"/>
              <a:gd name="f368" fmla="*/ f301 1 f186"/>
              <a:gd name="f369" fmla="*/ f302 1 f185"/>
              <a:gd name="f370" fmla="*/ f303 1 f186"/>
              <a:gd name="f371" fmla="*/ f304 1 f185"/>
              <a:gd name="f372" fmla="*/ f305 1 f186"/>
              <a:gd name="f373" fmla="*/ f306 1 f185"/>
              <a:gd name="f374" fmla="*/ f307 1 f186"/>
              <a:gd name="f375" fmla="*/ f308 1 f185"/>
              <a:gd name="f376" fmla="*/ f309 1 f186"/>
              <a:gd name="f377" fmla="*/ f310 1 f185"/>
              <a:gd name="f378" fmla="*/ f311 1 f186"/>
              <a:gd name="f379" fmla="*/ f312 1 f185"/>
              <a:gd name="f380" fmla="*/ f313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6E7DC84A-5950-4F14-9E0B-139DBF213622}"/>
              </a:ext>
            </a:extLst>
          </p:cNvPr>
          <p:cNvGrpSpPr/>
          <p:nvPr/>
        </p:nvGrpSpPr>
        <p:grpSpPr>
          <a:xfrm>
            <a:off x="10468325" y="5417445"/>
            <a:ext cx="547743" cy="583779"/>
            <a:chOff x="10468325" y="5417445"/>
            <a:chExt cx="547743" cy="583779"/>
          </a:xfrm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251C4E14-3B42-4008-A619-18C2FCC10191}"/>
                </a:ext>
              </a:extLst>
            </p:cNvPr>
            <p:cNvSpPr/>
            <p:nvPr/>
          </p:nvSpPr>
          <p:spPr>
            <a:xfrm>
              <a:off x="10468325" y="5494181"/>
              <a:ext cx="475698" cy="5070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6840548D-3997-49E2-B50E-123F899719F8}"/>
                </a:ext>
              </a:extLst>
            </p:cNvPr>
            <p:cNvSpPr/>
            <p:nvPr/>
          </p:nvSpPr>
          <p:spPr>
            <a:xfrm>
              <a:off x="10759168" y="5417445"/>
              <a:ext cx="256900" cy="2709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5EF7123A-BED2-4ABB-8912-D65C39E2EDBC}"/>
              </a:ext>
            </a:extLst>
          </p:cNvPr>
          <p:cNvGrpSpPr/>
          <p:nvPr/>
        </p:nvGrpSpPr>
        <p:grpSpPr>
          <a:xfrm>
            <a:off x="5311530" y="3702798"/>
            <a:ext cx="523631" cy="508068"/>
            <a:chOff x="5311530" y="3702798"/>
            <a:chExt cx="523631" cy="508068"/>
          </a:xfrm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3E67A6AC-7578-4B7C-A705-C4D5D2BCDCCD}"/>
                </a:ext>
              </a:extLst>
            </p:cNvPr>
            <p:cNvSpPr/>
            <p:nvPr/>
          </p:nvSpPr>
          <p:spPr>
            <a:xfrm>
              <a:off x="5566803" y="3922090"/>
              <a:ext cx="69082" cy="722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*/ f0 1 1670"/>
                <a:gd name="f13" fmla="*/ f1 1 1640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670"/>
                <a:gd name="f20" fmla="*/ f17 1 1640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670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3" y="f9"/>
                    <a:pt x="f3" y="f5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FC5C038D-CF09-48E9-97F9-15F546E56F18}"/>
                </a:ext>
              </a:extLst>
            </p:cNvPr>
            <p:cNvSpPr/>
            <p:nvPr/>
          </p:nvSpPr>
          <p:spPr>
            <a:xfrm>
              <a:off x="5413138" y="3812471"/>
              <a:ext cx="319116" cy="2915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8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val 7719"/>
                <a:gd name="f86" fmla="*/ f0 1 7718"/>
                <a:gd name="f87" fmla="*/ f1 1 6617"/>
                <a:gd name="f88" fmla="val f2"/>
                <a:gd name="f89" fmla="val f3"/>
                <a:gd name="f90" fmla="val f4"/>
                <a:gd name="f91" fmla="+- f90 0 f88"/>
                <a:gd name="f92" fmla="+- f89 0 f88"/>
                <a:gd name="f93" fmla="*/ f92 1 7718"/>
                <a:gd name="f94" fmla="*/ f91 1 6617"/>
                <a:gd name="f95" fmla="*/ f88 1 f93"/>
                <a:gd name="f96" fmla="*/ f89 1 f93"/>
                <a:gd name="f97" fmla="*/ f88 1 f94"/>
                <a:gd name="f98" fmla="*/ f90 1 f94"/>
                <a:gd name="f99" fmla="*/ f95 f86 1"/>
                <a:gd name="f100" fmla="*/ f96 f86 1"/>
                <a:gd name="f101" fmla="*/ f98 f87 1"/>
                <a:gd name="f102" fmla="*/ f97 f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7718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85" y="f84"/>
                  </a:lnTo>
                  <a:lnTo>
                    <a:pt x="f85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8219AF8A-CEAF-440D-A6FD-A39F37A6C44F}"/>
                </a:ext>
              </a:extLst>
            </p:cNvPr>
            <p:cNvSpPr/>
            <p:nvPr/>
          </p:nvSpPr>
          <p:spPr>
            <a:xfrm>
              <a:off x="5311530" y="3702798"/>
              <a:ext cx="523631" cy="508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30B336A7-6886-4A2D-8B44-4F6D68BA88E2}"/>
              </a:ext>
            </a:extLst>
          </p:cNvPr>
          <p:cNvGrpSpPr/>
          <p:nvPr/>
        </p:nvGrpSpPr>
        <p:grpSpPr>
          <a:xfrm>
            <a:off x="6104278" y="3669048"/>
            <a:ext cx="523631" cy="546975"/>
            <a:chOff x="6104278" y="3669048"/>
            <a:chExt cx="523631" cy="546975"/>
          </a:xfrm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CA37A77E-C3A4-4ED1-BA3A-8CF084427257}"/>
                </a:ext>
              </a:extLst>
            </p:cNvPr>
            <p:cNvSpPr/>
            <p:nvPr/>
          </p:nvSpPr>
          <p:spPr>
            <a:xfrm>
              <a:off x="6104278" y="3669048"/>
              <a:ext cx="514496" cy="5469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585FCFE0-FD72-48C7-8A42-23E1AF1A427E}"/>
                </a:ext>
              </a:extLst>
            </p:cNvPr>
            <p:cNvSpPr/>
            <p:nvPr/>
          </p:nvSpPr>
          <p:spPr>
            <a:xfrm>
              <a:off x="6511945" y="3985540"/>
              <a:ext cx="113358" cy="97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D854781D-0F6D-4B45-AC46-225A0FF61013}"/>
                </a:ext>
              </a:extLst>
            </p:cNvPr>
            <p:cNvSpPr/>
            <p:nvPr/>
          </p:nvSpPr>
          <p:spPr>
            <a:xfrm>
              <a:off x="6514551" y="3670456"/>
              <a:ext cx="113358" cy="2790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D2E300C6-1C34-4C52-9774-C2650C5FAB91}"/>
              </a:ext>
            </a:extLst>
          </p:cNvPr>
          <p:cNvGrpSpPr/>
          <p:nvPr/>
        </p:nvGrpSpPr>
        <p:grpSpPr>
          <a:xfrm>
            <a:off x="9506541" y="3681072"/>
            <a:ext cx="479511" cy="494672"/>
            <a:chOff x="9506541" y="3681072"/>
            <a:chExt cx="479511" cy="494672"/>
          </a:xfrm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251005F1-F847-41FE-B018-9A5B1922A186}"/>
                </a:ext>
              </a:extLst>
            </p:cNvPr>
            <p:cNvSpPr/>
            <p:nvPr/>
          </p:nvSpPr>
          <p:spPr>
            <a:xfrm>
              <a:off x="9604811" y="4028078"/>
              <a:ext cx="119612" cy="479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93332060-B239-4765-9899-046E60E4DE4C}"/>
                </a:ext>
              </a:extLst>
            </p:cNvPr>
            <p:cNvSpPr/>
            <p:nvPr/>
          </p:nvSpPr>
          <p:spPr>
            <a:xfrm>
              <a:off x="9630853" y="3929990"/>
              <a:ext cx="65160" cy="655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748"/>
                <a:gd name="f38" fmla="val 464"/>
                <a:gd name="f39" fmla="val 1450"/>
                <a:gd name="f40" fmla="val 244"/>
                <a:gd name="f41" fmla="val 1307"/>
                <a:gd name="f42" fmla="val 77"/>
                <a:gd name="f43" fmla="val 1091"/>
                <a:gd name="f44" fmla="*/ f0 1 1733"/>
                <a:gd name="f45" fmla="*/ f1 1 1636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1733"/>
                <a:gd name="f52" fmla="*/ f49 1 1636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1733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" y="f37"/>
                    <a:pt x="f35" y="f38"/>
                    <a:pt x="f39" y="f40"/>
                  </a:cubicBezTo>
                  <a:cubicBezTo>
                    <a:pt x="f41" y="f42"/>
                    <a:pt x="f43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52AC1EF9-C6A0-48D6-9A69-7221178B0C95}"/>
                </a:ext>
              </a:extLst>
            </p:cNvPr>
            <p:cNvSpPr/>
            <p:nvPr/>
          </p:nvSpPr>
          <p:spPr>
            <a:xfrm>
              <a:off x="9506541" y="3681072"/>
              <a:ext cx="479511" cy="4946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59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760"/>
                <a:gd name="f97" fmla="val 12162"/>
                <a:gd name="f98" fmla="val 11500"/>
                <a:gd name="f99" fmla="val 8034"/>
                <a:gd name="f100" fmla="val 7278"/>
                <a:gd name="f101" fmla="*/ f0 1 12759"/>
                <a:gd name="f102" fmla="*/ f1 1 12351"/>
                <a:gd name="f103" fmla="val f2"/>
                <a:gd name="f104" fmla="val f3"/>
                <a:gd name="f105" fmla="val f4"/>
                <a:gd name="f106" fmla="+- f105 0 f103"/>
                <a:gd name="f107" fmla="+- f104 0 f103"/>
                <a:gd name="f108" fmla="*/ f107 1 12759"/>
                <a:gd name="f109" fmla="*/ f106 1 12351"/>
                <a:gd name="f110" fmla="*/ f103 1 f108"/>
                <a:gd name="f111" fmla="*/ f104 1 f108"/>
                <a:gd name="f112" fmla="*/ f103 1 f109"/>
                <a:gd name="f113" fmla="*/ f105 1 f109"/>
                <a:gd name="f114" fmla="*/ f110 f101 1"/>
                <a:gd name="f115" fmla="*/ f111 f101 1"/>
                <a:gd name="f116" fmla="*/ f113 f102 1"/>
                <a:gd name="f117" fmla="*/ f112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4" t="f117" r="f115" b="f116"/>
              <a:pathLst>
                <a:path w="12759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96" y="f62"/>
                    <a:pt x="f97" y="f85"/>
                    <a:pt x="f98" y="f85"/>
                  </a:cubicBezTo>
                  <a:lnTo>
                    <a:pt x="f99" y="f85"/>
                  </a:lnTo>
                  <a:lnTo>
                    <a:pt x="f99" y="f10"/>
                  </a:lnTo>
                  <a:cubicBezTo>
                    <a:pt x="f99" y="f84"/>
                    <a:pt x="f100" y="f2"/>
                    <a:pt x="f81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945682FC-0315-4A1C-8575-0BF0BECE2ABF}"/>
                </a:ext>
              </a:extLst>
            </p:cNvPr>
            <p:cNvSpPr/>
            <p:nvPr/>
          </p:nvSpPr>
          <p:spPr>
            <a:xfrm>
              <a:off x="9737427" y="3735342"/>
              <a:ext cx="21305" cy="22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8C370A56-09B1-463E-8837-68346BAA7560}"/>
              </a:ext>
            </a:extLst>
          </p:cNvPr>
          <p:cNvGrpSpPr/>
          <p:nvPr/>
        </p:nvGrpSpPr>
        <p:grpSpPr>
          <a:xfrm>
            <a:off x="8537816" y="1572987"/>
            <a:ext cx="687281" cy="724616"/>
            <a:chOff x="8537816" y="1572987"/>
            <a:chExt cx="687281" cy="724616"/>
          </a:xfrm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1496EC08-8A9F-4543-92B3-A07C78B116AD}"/>
                </a:ext>
              </a:extLst>
            </p:cNvPr>
            <p:cNvSpPr/>
            <p:nvPr/>
          </p:nvSpPr>
          <p:spPr>
            <a:xfrm>
              <a:off x="8697699" y="1572987"/>
              <a:ext cx="367479" cy="458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3682EA4F-D9FE-4762-99E4-28AD5C555735}"/>
                </a:ext>
              </a:extLst>
            </p:cNvPr>
            <p:cNvSpPr/>
            <p:nvPr/>
          </p:nvSpPr>
          <p:spPr>
            <a:xfrm>
              <a:off x="8537816" y="2026045"/>
              <a:ext cx="687281" cy="2715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A3F42134-785D-444E-BFB3-DBCD38D8D925}"/>
              </a:ext>
            </a:extLst>
          </p:cNvPr>
          <p:cNvSpPr/>
          <p:nvPr/>
        </p:nvSpPr>
        <p:spPr>
          <a:xfrm>
            <a:off x="6972574" y="3640866"/>
            <a:ext cx="527517" cy="556000"/>
          </a:xfrm>
          <a:custGeom>
            <a:avLst/>
            <a:gdLst>
              <a:gd name="f0" fmla="val w"/>
              <a:gd name="f1" fmla="val h"/>
              <a:gd name="f2" fmla="val 0"/>
              <a:gd name="f3" fmla="val 12759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2760"/>
              <a:gd name="f117" fmla="val 1402"/>
              <a:gd name="f118" fmla="val 804"/>
              <a:gd name="f119" fmla="val 12130"/>
              <a:gd name="f120" fmla="val 583"/>
              <a:gd name="f121" fmla="val 142"/>
              <a:gd name="f122" fmla="val 11277"/>
              <a:gd name="f123" fmla="val 46"/>
              <a:gd name="f124" fmla="val 11103"/>
              <a:gd name="f125" fmla="*/ f0 1 12759"/>
              <a:gd name="f126" fmla="*/ f1 1 12619"/>
              <a:gd name="f127" fmla="val f2"/>
              <a:gd name="f128" fmla="val f3"/>
              <a:gd name="f129" fmla="val f4"/>
              <a:gd name="f130" fmla="+- f129 0 f127"/>
              <a:gd name="f131" fmla="+- f128 0 f127"/>
              <a:gd name="f132" fmla="*/ f131 1 12759"/>
              <a:gd name="f133" fmla="*/ f130 1 12619"/>
              <a:gd name="f134" fmla="*/ f127 1 f132"/>
              <a:gd name="f135" fmla="*/ f128 1 f132"/>
              <a:gd name="f136" fmla="*/ f127 1 f133"/>
              <a:gd name="f137" fmla="*/ f129 1 f133"/>
              <a:gd name="f138" fmla="*/ f134 f125 1"/>
              <a:gd name="f139" fmla="*/ f135 f125 1"/>
              <a:gd name="f140" fmla="*/ f137 f126 1"/>
              <a:gd name="f141" fmla="*/ f136 f1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8" t="f141" r="f139" b="f140"/>
            <a:pathLst>
              <a:path w="12759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116" y="f117"/>
                  <a:pt x="f111" y="f118"/>
                  <a:pt x="f119" y="f120"/>
                </a:cubicBezTo>
                <a:lnTo>
                  <a:pt x="f107" y="f121"/>
                </a:lnTo>
                <a:cubicBezTo>
                  <a:pt x="f122" y="f123"/>
                  <a:pt x="f124" y="f93"/>
                  <a:pt x="f92" y="f93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12" tIns="91412" rIns="91412" bIns="91412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ADF07DE4-00DF-409F-9EA6-2FB115712D61}"/>
              </a:ext>
            </a:extLst>
          </p:cNvPr>
          <p:cNvGrpSpPr/>
          <p:nvPr/>
        </p:nvGrpSpPr>
        <p:grpSpPr>
          <a:xfrm>
            <a:off x="11298646" y="2764240"/>
            <a:ext cx="467486" cy="505855"/>
            <a:chOff x="11298646" y="2764240"/>
            <a:chExt cx="467486" cy="505855"/>
          </a:xfrm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5BF90877-6C04-4B22-AC3F-BEFEDF244813}"/>
                </a:ext>
              </a:extLst>
            </p:cNvPr>
            <p:cNvSpPr/>
            <p:nvPr/>
          </p:nvSpPr>
          <p:spPr>
            <a:xfrm>
              <a:off x="11298646" y="3137617"/>
              <a:ext cx="134928" cy="1324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DA5B1736-7C12-4992-91DA-AE68DF00BEB9}"/>
                </a:ext>
              </a:extLst>
            </p:cNvPr>
            <p:cNvSpPr/>
            <p:nvPr/>
          </p:nvSpPr>
          <p:spPr>
            <a:xfrm>
              <a:off x="11299807" y="2764240"/>
              <a:ext cx="134965" cy="3406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D473B761-FB9C-4C6F-A15F-4CBFA332DB08}"/>
                </a:ext>
              </a:extLst>
            </p:cNvPr>
            <p:cNvSpPr/>
            <p:nvPr/>
          </p:nvSpPr>
          <p:spPr>
            <a:xfrm>
              <a:off x="11464335" y="3137617"/>
              <a:ext cx="134928" cy="1324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30C2DD22-088D-451A-8856-FE5E9C7C9F10}"/>
                </a:ext>
              </a:extLst>
            </p:cNvPr>
            <p:cNvSpPr/>
            <p:nvPr/>
          </p:nvSpPr>
          <p:spPr>
            <a:xfrm>
              <a:off x="11464335" y="2764240"/>
              <a:ext cx="134928" cy="3406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04A8DCBA-EC44-4713-8ABC-DD902BB0D518}"/>
                </a:ext>
              </a:extLst>
            </p:cNvPr>
            <p:cNvSpPr/>
            <p:nvPr/>
          </p:nvSpPr>
          <p:spPr>
            <a:xfrm>
              <a:off x="11628836" y="3137617"/>
              <a:ext cx="134928" cy="1324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8D8FD20B-2F5D-4914-80AF-520647BF2639}"/>
                </a:ext>
              </a:extLst>
            </p:cNvPr>
            <p:cNvSpPr/>
            <p:nvPr/>
          </p:nvSpPr>
          <p:spPr>
            <a:xfrm>
              <a:off x="11631204" y="2764240"/>
              <a:ext cx="134928" cy="3406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2A689D82-4420-4DA7-8D3C-0DE859D85E21}"/>
              </a:ext>
            </a:extLst>
          </p:cNvPr>
          <p:cNvGrpSpPr/>
          <p:nvPr/>
        </p:nvGrpSpPr>
        <p:grpSpPr>
          <a:xfrm>
            <a:off x="7821567" y="1613952"/>
            <a:ext cx="570210" cy="714009"/>
            <a:chOff x="7821567" y="1613952"/>
            <a:chExt cx="570210" cy="714009"/>
          </a:xfrm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622162AA-DEE8-4E0E-981A-0154CEFA6352}"/>
                </a:ext>
              </a:extLst>
            </p:cNvPr>
            <p:cNvSpPr/>
            <p:nvPr/>
          </p:nvSpPr>
          <p:spPr>
            <a:xfrm>
              <a:off x="7821567" y="2030251"/>
              <a:ext cx="570210" cy="2037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3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3624"/>
                <a:gd name="f14" fmla="val 441"/>
                <a:gd name="f15" fmla="val 10365"/>
                <a:gd name="f16" fmla="val 10618"/>
                <a:gd name="f17" fmla="val 9861"/>
                <a:gd name="f18" fmla="val 8727"/>
                <a:gd name="f19" fmla="*/ f0 1 10807"/>
                <a:gd name="f20" fmla="*/ f1 1 362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807"/>
                <a:gd name="f27" fmla="*/ f24 1 362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807" h="362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7" y="f6"/>
                    <a:pt x="f18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9AB9934B-8006-4E98-8586-600A6E7F2883}"/>
                </a:ext>
              </a:extLst>
            </p:cNvPr>
            <p:cNvSpPr/>
            <p:nvPr/>
          </p:nvSpPr>
          <p:spPr>
            <a:xfrm>
              <a:off x="7868091" y="2280047"/>
              <a:ext cx="480462" cy="479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7F0A6CFC-2F54-4429-B4B9-1D116F1FA9B9}"/>
                </a:ext>
              </a:extLst>
            </p:cNvPr>
            <p:cNvSpPr/>
            <p:nvPr/>
          </p:nvSpPr>
          <p:spPr>
            <a:xfrm>
              <a:off x="7952884" y="1613952"/>
              <a:ext cx="305866" cy="3720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C9B403EC-518E-4096-9140-59AA88AE5E74}"/>
              </a:ext>
            </a:extLst>
          </p:cNvPr>
          <p:cNvGrpSpPr/>
          <p:nvPr/>
        </p:nvGrpSpPr>
        <p:grpSpPr>
          <a:xfrm>
            <a:off x="7924483" y="3640436"/>
            <a:ext cx="523621" cy="557902"/>
            <a:chOff x="7924483" y="3640436"/>
            <a:chExt cx="523621" cy="557902"/>
          </a:xfrm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895E18B9-4DAD-42A0-AF18-CD21997DD780}"/>
                </a:ext>
              </a:extLst>
            </p:cNvPr>
            <p:cNvSpPr/>
            <p:nvPr/>
          </p:nvSpPr>
          <p:spPr>
            <a:xfrm>
              <a:off x="7985702" y="3640436"/>
              <a:ext cx="389479" cy="5579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97A88641-8F5F-44AF-B286-52A91230A739}"/>
                </a:ext>
              </a:extLst>
            </p:cNvPr>
            <p:cNvSpPr/>
            <p:nvPr/>
          </p:nvSpPr>
          <p:spPr>
            <a:xfrm>
              <a:off x="7924483" y="3835981"/>
              <a:ext cx="57342" cy="361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0049ED9B-E537-4956-B1E3-ABC5A0FCD191}"/>
                </a:ext>
              </a:extLst>
            </p:cNvPr>
            <p:cNvSpPr/>
            <p:nvPr/>
          </p:nvSpPr>
          <p:spPr>
            <a:xfrm>
              <a:off x="8389446" y="3835981"/>
              <a:ext cx="58658" cy="361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C6A280E8-4E53-41F3-925E-07C4DE84E1D5}"/>
                </a:ext>
              </a:extLst>
            </p:cNvPr>
            <p:cNvSpPr/>
            <p:nvPr/>
          </p:nvSpPr>
          <p:spPr>
            <a:xfrm>
              <a:off x="7994791" y="4002877"/>
              <a:ext cx="53455" cy="53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83ECE3C5-B1D6-4D0A-A890-E98A8C2C6059}"/>
                </a:ext>
              </a:extLst>
            </p:cNvPr>
            <p:cNvSpPr/>
            <p:nvPr/>
          </p:nvSpPr>
          <p:spPr>
            <a:xfrm>
              <a:off x="8325648" y="3650303"/>
              <a:ext cx="53410" cy="53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BF63B1CC-92FB-4145-B085-DB7374A78613}"/>
                </a:ext>
              </a:extLst>
            </p:cNvPr>
            <p:cNvSpPr/>
            <p:nvPr/>
          </p:nvSpPr>
          <p:spPr>
            <a:xfrm>
              <a:off x="8325648" y="4002877"/>
              <a:ext cx="53410" cy="53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548C856B-D92C-411C-B334-52EDFE412196}"/>
                </a:ext>
              </a:extLst>
            </p:cNvPr>
            <p:cNvSpPr/>
            <p:nvPr/>
          </p:nvSpPr>
          <p:spPr>
            <a:xfrm>
              <a:off x="7994791" y="3650303"/>
              <a:ext cx="53455" cy="53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F83E41FA-7107-4527-AE0A-D4E0E8AC705B}"/>
              </a:ext>
            </a:extLst>
          </p:cNvPr>
          <p:cNvGrpSpPr/>
          <p:nvPr/>
        </p:nvGrpSpPr>
        <p:grpSpPr>
          <a:xfrm>
            <a:off x="9424684" y="1631957"/>
            <a:ext cx="683925" cy="722220"/>
            <a:chOff x="9424684" y="1631957"/>
            <a:chExt cx="683925" cy="722220"/>
          </a:xfrm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6C38C60B-593D-4A07-B160-EB28673881F4}"/>
                </a:ext>
              </a:extLst>
            </p:cNvPr>
            <p:cNvSpPr/>
            <p:nvPr/>
          </p:nvSpPr>
          <p:spPr>
            <a:xfrm>
              <a:off x="9604519" y="1631957"/>
              <a:ext cx="504090" cy="5238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C0C26C3A-1114-4488-A9CC-E65B5E24D600}"/>
                </a:ext>
              </a:extLst>
            </p:cNvPr>
            <p:cNvSpPr/>
            <p:nvPr/>
          </p:nvSpPr>
          <p:spPr>
            <a:xfrm>
              <a:off x="9424684" y="1951174"/>
              <a:ext cx="378122" cy="4030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C386AB7F-B2BA-4FB7-91DB-1CD73C61381B}"/>
                </a:ext>
              </a:extLst>
            </p:cNvPr>
            <p:cNvSpPr/>
            <p:nvPr/>
          </p:nvSpPr>
          <p:spPr>
            <a:xfrm>
              <a:off x="9705322" y="2212637"/>
              <a:ext cx="396575" cy="141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047D565D-4810-4BE4-88CC-6A4B0C624925}"/>
              </a:ext>
            </a:extLst>
          </p:cNvPr>
          <p:cNvGrpSpPr/>
          <p:nvPr/>
        </p:nvGrpSpPr>
        <p:grpSpPr>
          <a:xfrm>
            <a:off x="4275999" y="3638735"/>
            <a:ext cx="523631" cy="559484"/>
            <a:chOff x="4275999" y="3638735"/>
            <a:chExt cx="523631" cy="559484"/>
          </a:xfrm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0FDB0178-0B2A-4D27-A7A3-52116926C854}"/>
                </a:ext>
              </a:extLst>
            </p:cNvPr>
            <p:cNvSpPr/>
            <p:nvPr/>
          </p:nvSpPr>
          <p:spPr>
            <a:xfrm>
              <a:off x="4275999" y="3638735"/>
              <a:ext cx="523631" cy="5594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988523BA-5392-482A-B375-C2A67D259B74}"/>
                </a:ext>
              </a:extLst>
            </p:cNvPr>
            <p:cNvSpPr/>
            <p:nvPr/>
          </p:nvSpPr>
          <p:spPr>
            <a:xfrm>
              <a:off x="4348959" y="3797000"/>
              <a:ext cx="450662" cy="263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1A05CAE1-C068-45E9-997A-907C6EC67A0C}"/>
              </a:ext>
            </a:extLst>
          </p:cNvPr>
          <p:cNvSpPr/>
          <p:nvPr/>
        </p:nvSpPr>
        <p:spPr>
          <a:xfrm>
            <a:off x="8747726" y="3717593"/>
            <a:ext cx="526237" cy="437302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12" tIns="91412" rIns="91412" bIns="91412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AAEEEF20-5C6A-43DF-A8FB-9665CF54803D}"/>
              </a:ext>
            </a:extLst>
          </p:cNvPr>
          <p:cNvGrpSpPr/>
          <p:nvPr/>
        </p:nvGrpSpPr>
        <p:grpSpPr>
          <a:xfrm>
            <a:off x="10482489" y="3656969"/>
            <a:ext cx="479548" cy="504921"/>
            <a:chOff x="10482489" y="3656969"/>
            <a:chExt cx="479548" cy="504921"/>
          </a:xfrm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B0840B93-6AF4-4A77-B651-C0C4232A2066}"/>
                </a:ext>
              </a:extLst>
            </p:cNvPr>
            <p:cNvSpPr/>
            <p:nvPr/>
          </p:nvSpPr>
          <p:spPr>
            <a:xfrm>
              <a:off x="10482489" y="3656969"/>
              <a:ext cx="224988" cy="41144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7732C360-3D49-48D2-A459-9E8C68A82236}"/>
                </a:ext>
              </a:extLst>
            </p:cNvPr>
            <p:cNvSpPr/>
            <p:nvPr/>
          </p:nvSpPr>
          <p:spPr>
            <a:xfrm>
              <a:off x="10570125" y="4009177"/>
              <a:ext cx="303114" cy="1527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2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4001"/>
                <a:gd name="f41" fmla="val 5388"/>
                <a:gd name="f42" fmla="val 6711"/>
                <a:gd name="f43" fmla="val 7814"/>
                <a:gd name="f44" fmla="val 2521"/>
                <a:gd name="f45" fmla="val 8034"/>
                <a:gd name="f46" fmla="val 2363"/>
                <a:gd name="f47" fmla="val 2080"/>
                <a:gd name="f48" fmla="val 7877"/>
                <a:gd name="f49" fmla="val 1890"/>
                <a:gd name="f50" fmla="val 6112"/>
                <a:gd name="f51" fmla="val 126"/>
                <a:gd name="f52" fmla="val 6028"/>
                <a:gd name="f53" fmla="val 42"/>
                <a:gd name="f54" fmla="val 5888"/>
                <a:gd name="f55" fmla="*/ f0 1 8066"/>
                <a:gd name="f56" fmla="*/ f1 1 381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8066"/>
                <a:gd name="f63" fmla="*/ f60 1 381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8066" h="38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44"/>
                  </a:cubicBezTo>
                  <a:cubicBezTo>
                    <a:pt x="f45" y="f46"/>
                    <a:pt x="f3" y="f47"/>
                    <a:pt x="f48" y="f49"/>
                  </a:cubicBezTo>
                  <a:lnTo>
                    <a:pt x="f50" y="f51"/>
                  </a:lnTo>
                  <a:cubicBezTo>
                    <a:pt x="f52" y="f53"/>
                    <a:pt x="f54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049D0985-9606-4423-8D04-DF66BD564416}"/>
                </a:ext>
              </a:extLst>
            </p:cNvPr>
            <p:cNvSpPr/>
            <p:nvPr/>
          </p:nvSpPr>
          <p:spPr>
            <a:xfrm>
              <a:off x="10737049" y="3656969"/>
              <a:ext cx="224988" cy="410967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003B07EC-B646-4215-A034-1E4C60242E0F}"/>
                </a:ext>
              </a:extLst>
            </p:cNvPr>
            <p:cNvSpPr/>
            <p:nvPr/>
          </p:nvSpPr>
          <p:spPr>
            <a:xfrm>
              <a:off x="10673132" y="3793379"/>
              <a:ext cx="94740" cy="232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1F2CE9AB-3FF6-4B71-988A-5FEA38B4F839}"/>
              </a:ext>
            </a:extLst>
          </p:cNvPr>
          <p:cNvGrpSpPr/>
          <p:nvPr/>
        </p:nvGrpSpPr>
        <p:grpSpPr>
          <a:xfrm>
            <a:off x="5114047" y="4622502"/>
            <a:ext cx="422589" cy="511167"/>
            <a:chOff x="5114047" y="4622502"/>
            <a:chExt cx="422589" cy="511167"/>
          </a:xfrm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22B260CC-0A33-46DE-A95A-9D74E92482C1}"/>
                </a:ext>
              </a:extLst>
            </p:cNvPr>
            <p:cNvSpPr/>
            <p:nvPr/>
          </p:nvSpPr>
          <p:spPr>
            <a:xfrm>
              <a:off x="5253621" y="4863391"/>
              <a:ext cx="140872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958F3E3E-C451-4616-905A-E8743E802C33}"/>
                </a:ext>
              </a:extLst>
            </p:cNvPr>
            <p:cNvSpPr/>
            <p:nvPr/>
          </p:nvSpPr>
          <p:spPr>
            <a:xfrm>
              <a:off x="5294595" y="4773332"/>
              <a:ext cx="57671" cy="614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E6C611FD-A7F3-4490-8AFC-1235E34DFB63}"/>
                </a:ext>
              </a:extLst>
            </p:cNvPr>
            <p:cNvSpPr/>
            <p:nvPr/>
          </p:nvSpPr>
          <p:spPr>
            <a:xfrm>
              <a:off x="5114047" y="4622502"/>
              <a:ext cx="422589" cy="511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56D94556-6FBA-454F-883B-43F1B0427417}"/>
              </a:ext>
            </a:extLst>
          </p:cNvPr>
          <p:cNvGrpSpPr/>
          <p:nvPr/>
        </p:nvGrpSpPr>
        <p:grpSpPr>
          <a:xfrm>
            <a:off x="6965451" y="4627376"/>
            <a:ext cx="486643" cy="480452"/>
            <a:chOff x="6965451" y="4627376"/>
            <a:chExt cx="486643" cy="480452"/>
          </a:xfrm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A847468E-9B1A-4B69-BC97-B4F47969756A}"/>
                </a:ext>
              </a:extLst>
            </p:cNvPr>
            <p:cNvSpPr/>
            <p:nvPr/>
          </p:nvSpPr>
          <p:spPr>
            <a:xfrm>
              <a:off x="6965451" y="4627376"/>
              <a:ext cx="486643" cy="3890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5EBCBB6D-245F-4432-884C-4981107776B8}"/>
                </a:ext>
              </a:extLst>
            </p:cNvPr>
            <p:cNvSpPr/>
            <p:nvPr/>
          </p:nvSpPr>
          <p:spPr>
            <a:xfrm>
              <a:off x="7074301" y="5047698"/>
              <a:ext cx="256150" cy="60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9CF804EB-7461-4AB9-B6A8-0915809DFFF9}"/>
              </a:ext>
            </a:extLst>
          </p:cNvPr>
          <p:cNvGrpSpPr/>
          <p:nvPr/>
        </p:nvGrpSpPr>
        <p:grpSpPr>
          <a:xfrm>
            <a:off x="7899300" y="4585533"/>
            <a:ext cx="480270" cy="511807"/>
            <a:chOff x="7899300" y="4585533"/>
            <a:chExt cx="480270" cy="511807"/>
          </a:xfrm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F36E72A1-4571-436A-9895-0613D3DE820B}"/>
                </a:ext>
              </a:extLst>
            </p:cNvPr>
            <p:cNvSpPr/>
            <p:nvPr/>
          </p:nvSpPr>
          <p:spPr>
            <a:xfrm>
              <a:off x="7982538" y="4735631"/>
              <a:ext cx="28209" cy="1501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5B71582F-BC1C-4D4B-BBD2-93CAF05BCA4A}"/>
                </a:ext>
              </a:extLst>
            </p:cNvPr>
            <p:cNvSpPr/>
            <p:nvPr/>
          </p:nvSpPr>
          <p:spPr>
            <a:xfrm>
              <a:off x="8266816" y="4735631"/>
              <a:ext cx="29507" cy="1501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00AD842C-16A9-42DA-BAD9-940062DC0118}"/>
                </a:ext>
              </a:extLst>
            </p:cNvPr>
            <p:cNvSpPr/>
            <p:nvPr/>
          </p:nvSpPr>
          <p:spPr>
            <a:xfrm>
              <a:off x="7982538" y="4915796"/>
              <a:ext cx="28209" cy="1802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611B2CD8-A74D-43EA-8103-780523538D88}"/>
                </a:ext>
              </a:extLst>
            </p:cNvPr>
            <p:cNvSpPr/>
            <p:nvPr/>
          </p:nvSpPr>
          <p:spPr>
            <a:xfrm>
              <a:off x="8266816" y="4915796"/>
              <a:ext cx="29507" cy="1802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55AD866A-ECEB-4CFE-AC26-F9FBDE8C60E4}"/>
                </a:ext>
              </a:extLst>
            </p:cNvPr>
            <p:cNvSpPr/>
            <p:nvPr/>
          </p:nvSpPr>
          <p:spPr>
            <a:xfrm>
              <a:off x="7899300" y="4735631"/>
              <a:ext cx="56372" cy="1501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6AA091EE-69E9-4D89-88C4-A38BF3EA48E7}"/>
                </a:ext>
              </a:extLst>
            </p:cNvPr>
            <p:cNvSpPr/>
            <p:nvPr/>
          </p:nvSpPr>
          <p:spPr>
            <a:xfrm>
              <a:off x="8040172" y="4735631"/>
              <a:ext cx="198516" cy="1501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F3B42069-55F7-49C7-8D66-D05231276289}"/>
                </a:ext>
              </a:extLst>
            </p:cNvPr>
            <p:cNvSpPr/>
            <p:nvPr/>
          </p:nvSpPr>
          <p:spPr>
            <a:xfrm>
              <a:off x="8323152" y="4893960"/>
              <a:ext cx="56418" cy="2033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CF2E5380-E31F-4F7B-A575-D46E7AF7CFD2}"/>
                </a:ext>
              </a:extLst>
            </p:cNvPr>
            <p:cNvSpPr/>
            <p:nvPr/>
          </p:nvSpPr>
          <p:spPr>
            <a:xfrm>
              <a:off x="7899300" y="4893960"/>
              <a:ext cx="56372" cy="202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568949A3-F79E-4EBD-AC45-18FCA5A52A25}"/>
                </a:ext>
              </a:extLst>
            </p:cNvPr>
            <p:cNvSpPr/>
            <p:nvPr/>
          </p:nvSpPr>
          <p:spPr>
            <a:xfrm>
              <a:off x="8124681" y="4915796"/>
              <a:ext cx="28209" cy="31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FA6B7AC6-6660-44DE-B544-CEC731F63F22}"/>
                </a:ext>
              </a:extLst>
            </p:cNvPr>
            <p:cNvSpPr/>
            <p:nvPr/>
          </p:nvSpPr>
          <p:spPr>
            <a:xfrm>
              <a:off x="8323152" y="4735631"/>
              <a:ext cx="56418" cy="1501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F388FD5E-8C73-4310-942F-36601755B96A}"/>
                </a:ext>
              </a:extLst>
            </p:cNvPr>
            <p:cNvSpPr/>
            <p:nvPr/>
          </p:nvSpPr>
          <p:spPr>
            <a:xfrm>
              <a:off x="8040172" y="4915796"/>
              <a:ext cx="198516" cy="1802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63CFC85B-2AA3-4160-A384-08B89BD48413}"/>
                </a:ext>
              </a:extLst>
            </p:cNvPr>
            <p:cNvSpPr/>
            <p:nvPr/>
          </p:nvSpPr>
          <p:spPr>
            <a:xfrm>
              <a:off x="8038874" y="4585533"/>
              <a:ext cx="198516" cy="1201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A6B49418-E7A5-4B15-BEF3-50DB5120E52E}"/>
              </a:ext>
            </a:extLst>
          </p:cNvPr>
          <p:cNvGrpSpPr/>
          <p:nvPr/>
        </p:nvGrpSpPr>
        <p:grpSpPr>
          <a:xfrm>
            <a:off x="11369805" y="3665335"/>
            <a:ext cx="345981" cy="483425"/>
            <a:chOff x="11369805" y="3665335"/>
            <a:chExt cx="345981" cy="483425"/>
          </a:xfrm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CA4E27B3-7CE2-45E4-8B66-5713D7C534CD}"/>
                </a:ext>
              </a:extLst>
            </p:cNvPr>
            <p:cNvSpPr/>
            <p:nvPr/>
          </p:nvSpPr>
          <p:spPr>
            <a:xfrm>
              <a:off x="11369805" y="3665335"/>
              <a:ext cx="345981" cy="3403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5230F571-A5BD-4C0B-9A53-4960474D2486}"/>
                </a:ext>
              </a:extLst>
            </p:cNvPr>
            <p:cNvSpPr/>
            <p:nvPr/>
          </p:nvSpPr>
          <p:spPr>
            <a:xfrm>
              <a:off x="11516191" y="3749140"/>
              <a:ext cx="54434" cy="580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4B677F18-4E1C-47CA-9B94-B39761CD89DA}"/>
                </a:ext>
              </a:extLst>
            </p:cNvPr>
            <p:cNvSpPr/>
            <p:nvPr/>
          </p:nvSpPr>
          <p:spPr>
            <a:xfrm>
              <a:off x="11450848" y="4033994"/>
              <a:ext cx="186309" cy="580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1FC29DC1-17CF-4DB1-B661-4AFD20167E69}"/>
                </a:ext>
              </a:extLst>
            </p:cNvPr>
            <p:cNvSpPr/>
            <p:nvPr/>
          </p:nvSpPr>
          <p:spPr>
            <a:xfrm>
              <a:off x="11477457" y="3836776"/>
              <a:ext cx="133100" cy="851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0CDE25E6-23F6-4D7A-98ED-863DB8677B32}"/>
                </a:ext>
              </a:extLst>
            </p:cNvPr>
            <p:cNvSpPr/>
            <p:nvPr/>
          </p:nvSpPr>
          <p:spPr>
            <a:xfrm>
              <a:off x="11477457" y="4120368"/>
              <a:ext cx="134288" cy="28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EC4294BF-BF83-4553-AD1B-20B501A9328E}"/>
              </a:ext>
            </a:extLst>
          </p:cNvPr>
          <p:cNvGrpSpPr/>
          <p:nvPr/>
        </p:nvGrpSpPr>
        <p:grpSpPr>
          <a:xfrm>
            <a:off x="8779437" y="4641658"/>
            <a:ext cx="481523" cy="451777"/>
            <a:chOff x="8779437" y="4641658"/>
            <a:chExt cx="481523" cy="451777"/>
          </a:xfrm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32E9BB7C-91DC-4948-97F4-D3460E301D4C}"/>
                </a:ext>
              </a:extLst>
            </p:cNvPr>
            <p:cNvSpPr/>
            <p:nvPr/>
          </p:nvSpPr>
          <p:spPr>
            <a:xfrm>
              <a:off x="8906210" y="4851842"/>
              <a:ext cx="226679" cy="2415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7FBD544E-563D-498D-9780-302E3BE315B1}"/>
                </a:ext>
              </a:extLst>
            </p:cNvPr>
            <p:cNvSpPr/>
            <p:nvPr/>
          </p:nvSpPr>
          <p:spPr>
            <a:xfrm>
              <a:off x="9118780" y="4641658"/>
              <a:ext cx="112708" cy="1201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364BB3F0-15B6-4397-B38C-1C02122A7BB3}"/>
                </a:ext>
              </a:extLst>
            </p:cNvPr>
            <p:cNvSpPr/>
            <p:nvPr/>
          </p:nvSpPr>
          <p:spPr>
            <a:xfrm>
              <a:off x="8808899" y="4641658"/>
              <a:ext cx="111410" cy="1201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A146A3EF-60A9-4D47-8E9F-6D72444C2DF9}"/>
                </a:ext>
              </a:extLst>
            </p:cNvPr>
            <p:cNvSpPr/>
            <p:nvPr/>
          </p:nvSpPr>
          <p:spPr>
            <a:xfrm>
              <a:off x="8779437" y="4761738"/>
              <a:ext cx="170343" cy="901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D867957B-3E5C-4E40-BC6E-A76F2318DC07}"/>
                </a:ext>
              </a:extLst>
            </p:cNvPr>
            <p:cNvSpPr/>
            <p:nvPr/>
          </p:nvSpPr>
          <p:spPr>
            <a:xfrm>
              <a:off x="9091879" y="4761738"/>
              <a:ext cx="169081" cy="901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A2A7968F-B75F-417E-8301-3210E4E14B57}"/>
                </a:ext>
              </a:extLst>
            </p:cNvPr>
            <p:cNvSpPr/>
            <p:nvPr/>
          </p:nvSpPr>
          <p:spPr>
            <a:xfrm>
              <a:off x="9098298" y="4881862"/>
              <a:ext cx="162662" cy="914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BBD4C014-9565-428E-B8FD-B61A1E7487B8}"/>
                </a:ext>
              </a:extLst>
            </p:cNvPr>
            <p:cNvSpPr/>
            <p:nvPr/>
          </p:nvSpPr>
          <p:spPr>
            <a:xfrm>
              <a:off x="8779437" y="4881862"/>
              <a:ext cx="163961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86151ECF-E21F-4EFD-B345-74AD68E9DFD5}"/>
              </a:ext>
            </a:extLst>
          </p:cNvPr>
          <p:cNvGrpSpPr/>
          <p:nvPr/>
        </p:nvGrpSpPr>
        <p:grpSpPr>
          <a:xfrm>
            <a:off x="4176567" y="4547247"/>
            <a:ext cx="480225" cy="509091"/>
            <a:chOff x="4176567" y="4547247"/>
            <a:chExt cx="480225" cy="509091"/>
          </a:xfrm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086CF833-31E4-42FD-A5E1-BA6B4BCBFE4F}"/>
                </a:ext>
              </a:extLst>
            </p:cNvPr>
            <p:cNvSpPr/>
            <p:nvPr/>
          </p:nvSpPr>
          <p:spPr>
            <a:xfrm>
              <a:off x="4390400" y="4776542"/>
              <a:ext cx="29507" cy="286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C544BF49-8E74-424B-AF40-FCA9976E03C4}"/>
                </a:ext>
              </a:extLst>
            </p:cNvPr>
            <p:cNvSpPr/>
            <p:nvPr/>
          </p:nvSpPr>
          <p:spPr>
            <a:xfrm>
              <a:off x="4327681" y="4716109"/>
              <a:ext cx="153683" cy="1501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85839780-CCE7-4173-8A78-D6D857745CED}"/>
                </a:ext>
              </a:extLst>
            </p:cNvPr>
            <p:cNvSpPr/>
            <p:nvPr/>
          </p:nvSpPr>
          <p:spPr>
            <a:xfrm>
              <a:off x="4464704" y="4563624"/>
              <a:ext cx="192088" cy="206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63CFA044-51CA-47BD-B31E-53683E2DCF4B}"/>
                </a:ext>
              </a:extLst>
            </p:cNvPr>
            <p:cNvSpPr/>
            <p:nvPr/>
          </p:nvSpPr>
          <p:spPr>
            <a:xfrm>
              <a:off x="4394258" y="4863867"/>
              <a:ext cx="167783" cy="1774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DD3F4698-FE68-48AB-8B8E-163DCFF04475}"/>
                </a:ext>
              </a:extLst>
            </p:cNvPr>
            <p:cNvSpPr/>
            <p:nvPr/>
          </p:nvSpPr>
          <p:spPr>
            <a:xfrm>
              <a:off x="4492867" y="4780611"/>
              <a:ext cx="146002" cy="154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879754B3-F018-4B38-B074-6CDCBCCA4666}"/>
                </a:ext>
              </a:extLst>
            </p:cNvPr>
            <p:cNvSpPr/>
            <p:nvPr/>
          </p:nvSpPr>
          <p:spPr>
            <a:xfrm>
              <a:off x="4189369" y="4851568"/>
              <a:ext cx="195946" cy="204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14C5B133-753F-49CF-A33C-D6DB69E1F0AF}"/>
                </a:ext>
              </a:extLst>
            </p:cNvPr>
            <p:cNvSpPr/>
            <p:nvPr/>
          </p:nvSpPr>
          <p:spPr>
            <a:xfrm>
              <a:off x="4394258" y="4547247"/>
              <a:ext cx="169081" cy="1460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8A9B13FC-0D2C-4087-805C-56EF27B9A6AF}"/>
                </a:ext>
              </a:extLst>
            </p:cNvPr>
            <p:cNvSpPr/>
            <p:nvPr/>
          </p:nvSpPr>
          <p:spPr>
            <a:xfrm>
              <a:off x="4176567" y="4772427"/>
              <a:ext cx="137059" cy="185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A31EB119-B047-4F97-9840-4FB7361B9AF5}"/>
              </a:ext>
            </a:extLst>
          </p:cNvPr>
          <p:cNvGrpSpPr/>
          <p:nvPr/>
        </p:nvGrpSpPr>
        <p:grpSpPr>
          <a:xfrm>
            <a:off x="9515063" y="4558960"/>
            <a:ext cx="482830" cy="515923"/>
            <a:chOff x="9515063" y="4558960"/>
            <a:chExt cx="482830" cy="515923"/>
          </a:xfrm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0DD5AB91-3E5B-48FC-9F10-0CC4D6EF150E}"/>
                </a:ext>
              </a:extLst>
            </p:cNvPr>
            <p:cNvSpPr/>
            <p:nvPr/>
          </p:nvSpPr>
          <p:spPr>
            <a:xfrm>
              <a:off x="9515063" y="4740469"/>
              <a:ext cx="57671" cy="3316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9918F558-5CA9-4CA8-9B87-07B7EAF33E26}"/>
                </a:ext>
              </a:extLst>
            </p:cNvPr>
            <p:cNvSpPr/>
            <p:nvPr/>
          </p:nvSpPr>
          <p:spPr>
            <a:xfrm>
              <a:off x="9570137" y="4861928"/>
              <a:ext cx="199814" cy="212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727DD8AD-BC3B-48C0-A076-EDB65392181D}"/>
                </a:ext>
              </a:extLst>
            </p:cNvPr>
            <p:cNvSpPr/>
            <p:nvPr/>
          </p:nvSpPr>
          <p:spPr>
            <a:xfrm>
              <a:off x="9795519" y="4558960"/>
              <a:ext cx="171605" cy="614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01D4E194-770E-4DAD-A91C-AD0933C3E1A6}"/>
                </a:ext>
              </a:extLst>
            </p:cNvPr>
            <p:cNvSpPr/>
            <p:nvPr/>
          </p:nvSpPr>
          <p:spPr>
            <a:xfrm>
              <a:off x="9824944" y="4651744"/>
              <a:ext cx="170380" cy="61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A3F7AFAE-9E24-4AC6-9E83-7E4C619D8312}"/>
                </a:ext>
              </a:extLst>
            </p:cNvPr>
            <p:cNvSpPr/>
            <p:nvPr/>
          </p:nvSpPr>
          <p:spPr>
            <a:xfrm>
              <a:off x="9798079" y="4830528"/>
              <a:ext cx="198507" cy="61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A120650E-4F68-46F8-BB4E-6C37FF92FF28}"/>
                </a:ext>
              </a:extLst>
            </p:cNvPr>
            <p:cNvSpPr/>
            <p:nvPr/>
          </p:nvSpPr>
          <p:spPr>
            <a:xfrm>
              <a:off x="9768608" y="4740469"/>
              <a:ext cx="227978" cy="58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88EA2EB7-EE81-4C3C-957C-34914121D795}"/>
                </a:ext>
              </a:extLst>
            </p:cNvPr>
            <p:cNvSpPr/>
            <p:nvPr/>
          </p:nvSpPr>
          <p:spPr>
            <a:xfrm>
              <a:off x="9798079" y="4923358"/>
              <a:ext cx="199814" cy="1515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63B01596-9066-4C95-AD08-3D138BFA5474}"/>
                </a:ext>
              </a:extLst>
            </p:cNvPr>
            <p:cNvSpPr/>
            <p:nvPr/>
          </p:nvSpPr>
          <p:spPr>
            <a:xfrm>
              <a:off x="9600870" y="4650400"/>
              <a:ext cx="140918" cy="1801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2150CAB0-2E4D-4D41-8669-EA2B61031D87}"/>
              </a:ext>
            </a:extLst>
          </p:cNvPr>
          <p:cNvGrpSpPr/>
          <p:nvPr/>
        </p:nvGrpSpPr>
        <p:grpSpPr>
          <a:xfrm>
            <a:off x="9486680" y="5286146"/>
            <a:ext cx="709583" cy="701189"/>
            <a:chOff x="9486680" y="5286146"/>
            <a:chExt cx="709583" cy="701189"/>
          </a:xfrm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F54F8DDE-1488-4D72-BD28-A423C3F04A42}"/>
                </a:ext>
              </a:extLst>
            </p:cNvPr>
            <p:cNvSpPr/>
            <p:nvPr/>
          </p:nvSpPr>
          <p:spPr>
            <a:xfrm>
              <a:off x="9819823" y="5286146"/>
              <a:ext cx="41458" cy="110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3"/>
                <a:gd name="f5" fmla="val 347"/>
                <a:gd name="f6" fmla="val 158"/>
                <a:gd name="f7" fmla="val 1355"/>
                <a:gd name="f8" fmla="val 1576"/>
                <a:gd name="f9" fmla="val 536"/>
                <a:gd name="f10" fmla="val 693"/>
                <a:gd name="f11" fmla="*/ f0 1 694"/>
                <a:gd name="f12" fmla="*/ f1 1 173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94"/>
                <a:gd name="f19" fmla="*/ f16 1 173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94" h="1733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cubicBezTo>
                    <a:pt x="f9" y="f4"/>
                    <a:pt x="f10" y="f8"/>
                    <a:pt x="f10" y="f7"/>
                  </a:cubicBezTo>
                  <a:lnTo>
                    <a:pt x="f10" y="f5"/>
                  </a:lnTo>
                  <a:cubicBezTo>
                    <a:pt x="f10" y="f6"/>
                    <a:pt x="f9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3DEE5164-CB34-4D79-9C86-765350D757DF}"/>
                </a:ext>
              </a:extLst>
            </p:cNvPr>
            <p:cNvSpPr/>
            <p:nvPr/>
          </p:nvSpPr>
          <p:spPr>
            <a:xfrm>
              <a:off x="9654180" y="5372849"/>
              <a:ext cx="84764" cy="88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B17F2462-ADF9-43EB-8880-8756D1DFD3ED}"/>
                </a:ext>
              </a:extLst>
            </p:cNvPr>
            <p:cNvSpPr/>
            <p:nvPr/>
          </p:nvSpPr>
          <p:spPr>
            <a:xfrm>
              <a:off x="9942097" y="5373617"/>
              <a:ext cx="84764" cy="875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77513E29-0036-4B8A-A52B-78424A5ABB7E}"/>
                </a:ext>
              </a:extLst>
            </p:cNvPr>
            <p:cNvSpPr/>
            <p:nvPr/>
          </p:nvSpPr>
          <p:spPr>
            <a:xfrm>
              <a:off x="10111499" y="5593000"/>
              <a:ext cx="84764" cy="3089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2048508A-0284-4A2E-85DC-605D251BF9FD}"/>
                </a:ext>
              </a:extLst>
            </p:cNvPr>
            <p:cNvSpPr/>
            <p:nvPr/>
          </p:nvSpPr>
          <p:spPr>
            <a:xfrm>
              <a:off x="9486680" y="5594783"/>
              <a:ext cx="84764" cy="309149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EDC46F45-0C55-404A-BDC7-186312DA5227}"/>
                </a:ext>
              </a:extLst>
            </p:cNvPr>
            <p:cNvSpPr/>
            <p:nvPr/>
          </p:nvSpPr>
          <p:spPr>
            <a:xfrm>
              <a:off x="9723830" y="5617067"/>
              <a:ext cx="342570" cy="264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DF0A89EF-4F49-4540-9912-F98D79953D36}"/>
                </a:ext>
              </a:extLst>
            </p:cNvPr>
            <p:cNvSpPr/>
            <p:nvPr/>
          </p:nvSpPr>
          <p:spPr>
            <a:xfrm>
              <a:off x="9609018" y="5506736"/>
              <a:ext cx="419746" cy="4805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EF915E8A-BD8D-4005-B8AB-B77FC5E27EAD}"/>
              </a:ext>
            </a:extLst>
          </p:cNvPr>
          <p:cNvGrpSpPr/>
          <p:nvPr/>
        </p:nvGrpSpPr>
        <p:grpSpPr>
          <a:xfrm>
            <a:off x="11313944" y="4449479"/>
            <a:ext cx="551090" cy="587346"/>
            <a:chOff x="11313944" y="4449479"/>
            <a:chExt cx="551090" cy="587346"/>
          </a:xfrm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481458E5-4545-435C-8AA9-BAE9D07BD16F}"/>
                </a:ext>
              </a:extLst>
            </p:cNvPr>
            <p:cNvSpPr/>
            <p:nvPr/>
          </p:nvSpPr>
          <p:spPr>
            <a:xfrm>
              <a:off x="11362316" y="4449479"/>
              <a:ext cx="161272" cy="1718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894190C0-7F44-4EEB-9551-F99F400CD0C2}"/>
                </a:ext>
              </a:extLst>
            </p:cNvPr>
            <p:cNvSpPr/>
            <p:nvPr/>
          </p:nvSpPr>
          <p:spPr>
            <a:xfrm>
              <a:off x="11574813" y="4519787"/>
              <a:ext cx="193514" cy="1347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0B973DE2-D225-4131-9BB9-C72D86ABBC82}"/>
                </a:ext>
              </a:extLst>
            </p:cNvPr>
            <p:cNvSpPr/>
            <p:nvPr/>
          </p:nvSpPr>
          <p:spPr>
            <a:xfrm>
              <a:off x="11374038" y="4826614"/>
              <a:ext cx="197885" cy="1369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B823B273-6F6E-4093-9AAD-3AC86EE61920}"/>
                </a:ext>
              </a:extLst>
            </p:cNvPr>
            <p:cNvSpPr/>
            <p:nvPr/>
          </p:nvSpPr>
          <p:spPr>
            <a:xfrm>
              <a:off x="11652491" y="4690030"/>
              <a:ext cx="165643" cy="170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0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3561"/>
                <a:gd name="f12" fmla="val 2773"/>
                <a:gd name="f13" fmla="*/ f0 1 3560"/>
                <a:gd name="f14" fmla="*/ f1 1 343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560"/>
                <a:gd name="f21" fmla="*/ f18 1 343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560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cubicBezTo>
                    <a:pt x="f11" y="f6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F52FFEC8-5115-4E0C-A5FB-B2F2E78AD5BA}"/>
                </a:ext>
              </a:extLst>
            </p:cNvPr>
            <p:cNvSpPr/>
            <p:nvPr/>
          </p:nvSpPr>
          <p:spPr>
            <a:xfrm>
              <a:off x="11313944" y="4618195"/>
              <a:ext cx="257979" cy="1749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C3AEB6B8-9B17-4392-8353-719886AD87E9}"/>
                </a:ext>
              </a:extLst>
            </p:cNvPr>
            <p:cNvSpPr/>
            <p:nvPr/>
          </p:nvSpPr>
          <p:spPr>
            <a:xfrm>
              <a:off x="11604120" y="4858691"/>
              <a:ext cx="260914" cy="1781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46B6DBDF-7FF8-4D9D-BCFF-1E2D56D810DE}"/>
              </a:ext>
            </a:extLst>
          </p:cNvPr>
          <p:cNvGrpSpPr/>
          <p:nvPr/>
        </p:nvGrpSpPr>
        <p:grpSpPr>
          <a:xfrm>
            <a:off x="6024698" y="4673717"/>
            <a:ext cx="482820" cy="513198"/>
            <a:chOff x="6024698" y="4673717"/>
            <a:chExt cx="482820" cy="513198"/>
          </a:xfrm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2CFC9D5A-6B8E-483B-B8C5-5A11AF540344}"/>
                </a:ext>
              </a:extLst>
            </p:cNvPr>
            <p:cNvSpPr/>
            <p:nvPr/>
          </p:nvSpPr>
          <p:spPr>
            <a:xfrm>
              <a:off x="6308966" y="4975305"/>
              <a:ext cx="198552" cy="211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1BD1AACD-2C62-403E-9AD0-AA2247FEFFC8}"/>
                </a:ext>
              </a:extLst>
            </p:cNvPr>
            <p:cNvSpPr/>
            <p:nvPr/>
          </p:nvSpPr>
          <p:spPr>
            <a:xfrm>
              <a:off x="6025996" y="4825206"/>
              <a:ext cx="423888" cy="3002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C0F0F9F9-C856-4FB6-9DBF-052DF5681EDA}"/>
                </a:ext>
              </a:extLst>
            </p:cNvPr>
            <p:cNvSpPr/>
            <p:nvPr/>
          </p:nvSpPr>
          <p:spPr>
            <a:xfrm>
              <a:off x="6024698" y="4673717"/>
              <a:ext cx="425186" cy="1228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AEDD0E9C-CB70-4E03-A104-AAA160D642A6}"/>
              </a:ext>
            </a:extLst>
          </p:cNvPr>
          <p:cNvGrpSpPr/>
          <p:nvPr/>
        </p:nvGrpSpPr>
        <p:grpSpPr>
          <a:xfrm>
            <a:off x="10481630" y="4540279"/>
            <a:ext cx="453350" cy="480452"/>
            <a:chOff x="10481630" y="4540279"/>
            <a:chExt cx="453350" cy="480452"/>
          </a:xfrm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13F4759E-306E-499C-87D3-5E876434070B}"/>
                </a:ext>
              </a:extLst>
            </p:cNvPr>
            <p:cNvSpPr/>
            <p:nvPr/>
          </p:nvSpPr>
          <p:spPr>
            <a:xfrm>
              <a:off x="10736473" y="4810502"/>
              <a:ext cx="198507" cy="2102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FE014AD8-0E67-4324-B96E-4F339D924436}"/>
                </a:ext>
              </a:extLst>
            </p:cNvPr>
            <p:cNvSpPr/>
            <p:nvPr/>
          </p:nvSpPr>
          <p:spPr>
            <a:xfrm>
              <a:off x="10481630" y="4643981"/>
              <a:ext cx="57680" cy="3753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92F5CFC5-44A8-4A4D-B3B3-B9A255D9E437}"/>
                </a:ext>
              </a:extLst>
            </p:cNvPr>
            <p:cNvSpPr/>
            <p:nvPr/>
          </p:nvSpPr>
          <p:spPr>
            <a:xfrm>
              <a:off x="10566129" y="4659014"/>
              <a:ext cx="284350" cy="3603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23CDB58E-5BF0-41C1-8B24-2303E0F7B15B}"/>
                </a:ext>
              </a:extLst>
            </p:cNvPr>
            <p:cNvSpPr/>
            <p:nvPr/>
          </p:nvSpPr>
          <p:spPr>
            <a:xfrm>
              <a:off x="10623764" y="4839132"/>
              <a:ext cx="107624" cy="300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303E58F9-4C98-430B-82ED-7163FFC323F1}"/>
                </a:ext>
              </a:extLst>
            </p:cNvPr>
            <p:cNvSpPr/>
            <p:nvPr/>
          </p:nvSpPr>
          <p:spPr>
            <a:xfrm>
              <a:off x="10481630" y="4540279"/>
              <a:ext cx="367552" cy="887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148F030B-0675-45FE-98A8-5509254A68FF}"/>
              </a:ext>
            </a:extLst>
          </p:cNvPr>
          <p:cNvGrpSpPr/>
          <p:nvPr/>
        </p:nvGrpSpPr>
        <p:grpSpPr>
          <a:xfrm>
            <a:off x="10373749" y="2606177"/>
            <a:ext cx="630350" cy="670008"/>
            <a:chOff x="10373749" y="2606177"/>
            <a:chExt cx="630350" cy="670008"/>
          </a:xfrm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6731250D-B0A9-43B4-8B6F-5913377A233B}"/>
                </a:ext>
              </a:extLst>
            </p:cNvPr>
            <p:cNvSpPr/>
            <p:nvPr/>
          </p:nvSpPr>
          <p:spPr>
            <a:xfrm>
              <a:off x="10594439" y="2606177"/>
              <a:ext cx="183922" cy="1960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FF5014ED-ABF2-40E3-AAEB-9B9E0D5B55B1}"/>
                </a:ext>
              </a:extLst>
            </p:cNvPr>
            <p:cNvSpPr/>
            <p:nvPr/>
          </p:nvSpPr>
          <p:spPr>
            <a:xfrm>
              <a:off x="10373749" y="2998162"/>
              <a:ext cx="630350" cy="2780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F61FB174-B5B9-4366-B935-0B4D220D7C94}"/>
                </a:ext>
              </a:extLst>
            </p:cNvPr>
            <p:cNvSpPr/>
            <p:nvPr/>
          </p:nvSpPr>
          <p:spPr>
            <a:xfrm>
              <a:off x="10803407" y="2686370"/>
              <a:ext cx="158877" cy="2744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63E03F4E-18EA-4B3F-A7D9-C5836412259A}"/>
                </a:ext>
              </a:extLst>
            </p:cNvPr>
            <p:cNvSpPr/>
            <p:nvPr/>
          </p:nvSpPr>
          <p:spPr>
            <a:xfrm>
              <a:off x="10410517" y="2686370"/>
              <a:ext cx="158877" cy="2744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979E4818-4756-41A5-912E-73B8B35A1893}"/>
                </a:ext>
              </a:extLst>
            </p:cNvPr>
            <p:cNvSpPr/>
            <p:nvPr/>
          </p:nvSpPr>
          <p:spPr>
            <a:xfrm>
              <a:off x="10701415" y="2795019"/>
              <a:ext cx="150546" cy="160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D69C2BD3-0E12-4740-A21B-A15B884D54C6}"/>
                </a:ext>
              </a:extLst>
            </p:cNvPr>
            <p:cNvSpPr/>
            <p:nvPr/>
          </p:nvSpPr>
          <p:spPr>
            <a:xfrm>
              <a:off x="10517547" y="2796829"/>
              <a:ext cx="150491" cy="1657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BD0FB214-F140-4F4B-A6D4-6D665DB7150D}"/>
              </a:ext>
            </a:extLst>
          </p:cNvPr>
          <p:cNvGrpSpPr/>
          <p:nvPr/>
        </p:nvGrpSpPr>
        <p:grpSpPr>
          <a:xfrm>
            <a:off x="5049353" y="2654393"/>
            <a:ext cx="627004" cy="670008"/>
            <a:chOff x="5049353" y="2654393"/>
            <a:chExt cx="627004" cy="670008"/>
          </a:xfrm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CD7C5D24-22C1-4784-A4F6-4051CC7D0678}"/>
                </a:ext>
              </a:extLst>
            </p:cNvPr>
            <p:cNvSpPr/>
            <p:nvPr/>
          </p:nvSpPr>
          <p:spPr>
            <a:xfrm>
              <a:off x="5325227" y="3007178"/>
              <a:ext cx="75245" cy="802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EA4442E1-34E1-4E5D-B192-82FE32BEF423}"/>
                </a:ext>
              </a:extLst>
            </p:cNvPr>
            <p:cNvSpPr/>
            <p:nvPr/>
          </p:nvSpPr>
          <p:spPr>
            <a:xfrm>
              <a:off x="5290105" y="3126571"/>
              <a:ext cx="148846" cy="78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F218340C-187B-43ED-8575-77E3E24B09EE}"/>
                </a:ext>
              </a:extLst>
            </p:cNvPr>
            <p:cNvSpPr/>
            <p:nvPr/>
          </p:nvSpPr>
          <p:spPr>
            <a:xfrm>
              <a:off x="5198144" y="2930551"/>
              <a:ext cx="332768" cy="3938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ED8F378F-3DAF-4E2D-A60A-0278DE6C83A3}"/>
                </a:ext>
              </a:extLst>
            </p:cNvPr>
            <p:cNvSpPr/>
            <p:nvPr/>
          </p:nvSpPr>
          <p:spPr>
            <a:xfrm>
              <a:off x="5161367" y="2654393"/>
              <a:ext cx="406313" cy="802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301E0581-8B76-44AA-9F77-AFE314B51995}"/>
                </a:ext>
              </a:extLst>
            </p:cNvPr>
            <p:cNvSpPr/>
            <p:nvPr/>
          </p:nvSpPr>
          <p:spPr>
            <a:xfrm>
              <a:off x="5049353" y="2775533"/>
              <a:ext cx="627004" cy="3119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B6D53177-6057-44C3-8CF4-DA4E733E3B0D}"/>
              </a:ext>
            </a:extLst>
          </p:cNvPr>
          <p:cNvGrpSpPr/>
          <p:nvPr/>
        </p:nvGrpSpPr>
        <p:grpSpPr>
          <a:xfrm>
            <a:off x="9500213" y="2659943"/>
            <a:ext cx="406313" cy="670008"/>
            <a:chOff x="9500213" y="2659943"/>
            <a:chExt cx="406313" cy="670008"/>
          </a:xfrm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D3038968-4C64-4316-908B-8EDB8232018B}"/>
                </a:ext>
              </a:extLst>
            </p:cNvPr>
            <p:cNvSpPr/>
            <p:nvPr/>
          </p:nvSpPr>
          <p:spPr>
            <a:xfrm>
              <a:off x="9722604" y="3021616"/>
              <a:ext cx="145444" cy="1907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6C64C525-DE6D-4A31-B410-C7ED1956CA64}"/>
                </a:ext>
              </a:extLst>
            </p:cNvPr>
            <p:cNvSpPr/>
            <p:nvPr/>
          </p:nvSpPr>
          <p:spPr>
            <a:xfrm>
              <a:off x="9635636" y="3141000"/>
              <a:ext cx="132130" cy="695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C5FA8A2B-FAE9-4481-869A-5551BBD4EB45}"/>
                </a:ext>
              </a:extLst>
            </p:cNvPr>
            <p:cNvSpPr/>
            <p:nvPr/>
          </p:nvSpPr>
          <p:spPr>
            <a:xfrm>
              <a:off x="9536990" y="3018050"/>
              <a:ext cx="147200" cy="1925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EE09B372-7073-420E-A79A-1151D3549EE4}"/>
                </a:ext>
              </a:extLst>
            </p:cNvPr>
            <p:cNvSpPr/>
            <p:nvPr/>
          </p:nvSpPr>
          <p:spPr>
            <a:xfrm>
              <a:off x="9500213" y="3249704"/>
              <a:ext cx="406313" cy="802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DA8AE674-C670-4B1C-BE79-A9C6F4BACE25}"/>
                </a:ext>
              </a:extLst>
            </p:cNvPr>
            <p:cNvSpPr/>
            <p:nvPr/>
          </p:nvSpPr>
          <p:spPr>
            <a:xfrm>
              <a:off x="9500213" y="2659943"/>
              <a:ext cx="406313" cy="802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58E25C3D-9116-4C9E-BA95-5608B3C0528C}"/>
                </a:ext>
              </a:extLst>
            </p:cNvPr>
            <p:cNvSpPr/>
            <p:nvPr/>
          </p:nvSpPr>
          <p:spPr>
            <a:xfrm>
              <a:off x="9538691" y="2775770"/>
              <a:ext cx="329366" cy="80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6EADBB27-BF27-4443-9F4A-8CE787053F62}"/>
                </a:ext>
              </a:extLst>
            </p:cNvPr>
            <p:cNvSpPr/>
            <p:nvPr/>
          </p:nvSpPr>
          <p:spPr>
            <a:xfrm>
              <a:off x="9535344" y="2847030"/>
              <a:ext cx="331067" cy="167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47F26653-1C42-43B3-ABD4-E1954AFB9368}"/>
              </a:ext>
            </a:extLst>
          </p:cNvPr>
          <p:cNvGrpSpPr/>
          <p:nvPr/>
        </p:nvGrpSpPr>
        <p:grpSpPr>
          <a:xfrm>
            <a:off x="6018205" y="2642158"/>
            <a:ext cx="626949" cy="666442"/>
            <a:chOff x="6018205" y="2642158"/>
            <a:chExt cx="626949" cy="666442"/>
          </a:xfrm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F8444B3A-1B8E-4E21-B734-66F616922BC4}"/>
                </a:ext>
              </a:extLst>
            </p:cNvPr>
            <p:cNvSpPr/>
            <p:nvPr/>
          </p:nvSpPr>
          <p:spPr>
            <a:xfrm>
              <a:off x="6161958" y="2994952"/>
              <a:ext cx="75300" cy="802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E9DFAA60-CDA4-4F14-9F5B-7D63D07A81F2}"/>
                </a:ext>
              </a:extLst>
            </p:cNvPr>
            <p:cNvSpPr/>
            <p:nvPr/>
          </p:nvSpPr>
          <p:spPr>
            <a:xfrm>
              <a:off x="6126827" y="3114336"/>
              <a:ext cx="147200" cy="78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BEEDB32C-F030-49D2-A92D-0DF877549EE9}"/>
                </a:ext>
              </a:extLst>
            </p:cNvPr>
            <p:cNvSpPr/>
            <p:nvPr/>
          </p:nvSpPr>
          <p:spPr>
            <a:xfrm>
              <a:off x="6018205" y="2879125"/>
              <a:ext cx="626949" cy="4294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AA19EA1C-A10C-4963-A2DE-5567BAC70FF4}"/>
                </a:ext>
              </a:extLst>
            </p:cNvPr>
            <p:cNvSpPr/>
            <p:nvPr/>
          </p:nvSpPr>
          <p:spPr>
            <a:xfrm>
              <a:off x="6200427" y="2759741"/>
              <a:ext cx="259168" cy="158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1A280AA5-8746-4E44-A48E-67C663E9D695}"/>
                </a:ext>
              </a:extLst>
            </p:cNvPr>
            <p:cNvSpPr/>
            <p:nvPr/>
          </p:nvSpPr>
          <p:spPr>
            <a:xfrm>
              <a:off x="6237204" y="2642158"/>
              <a:ext cx="183922" cy="802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83676618-4663-469C-90C9-0C8B3D0B0466}"/>
              </a:ext>
            </a:extLst>
          </p:cNvPr>
          <p:cNvGrpSpPr/>
          <p:nvPr/>
        </p:nvGrpSpPr>
        <p:grpSpPr>
          <a:xfrm>
            <a:off x="6910989" y="2653469"/>
            <a:ext cx="628650" cy="672376"/>
            <a:chOff x="6910989" y="2653469"/>
            <a:chExt cx="628650" cy="672376"/>
          </a:xfrm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9759A29C-E08F-407E-BECF-E84BA9D4A2B1}"/>
                </a:ext>
              </a:extLst>
            </p:cNvPr>
            <p:cNvSpPr/>
            <p:nvPr/>
          </p:nvSpPr>
          <p:spPr>
            <a:xfrm>
              <a:off x="7093211" y="2811139"/>
              <a:ext cx="259168" cy="2245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E2B0F9BE-BEE3-426B-AF04-3ADB8B53277B}"/>
                </a:ext>
              </a:extLst>
            </p:cNvPr>
            <p:cNvSpPr/>
            <p:nvPr/>
          </p:nvSpPr>
          <p:spPr>
            <a:xfrm>
              <a:off x="7186809" y="2891332"/>
              <a:ext cx="75300" cy="802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07B25889-17DE-40A3-8F60-9A077BE7035E}"/>
                </a:ext>
              </a:extLst>
            </p:cNvPr>
            <p:cNvSpPr/>
            <p:nvPr/>
          </p:nvSpPr>
          <p:spPr>
            <a:xfrm>
              <a:off x="6949458" y="2653469"/>
              <a:ext cx="550066" cy="5907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0E457223-95BC-44AC-AC13-5BCDB33E63F0}"/>
                </a:ext>
              </a:extLst>
            </p:cNvPr>
            <p:cNvSpPr/>
            <p:nvPr/>
          </p:nvSpPr>
          <p:spPr>
            <a:xfrm>
              <a:off x="7153378" y="3008970"/>
              <a:ext cx="142161" cy="78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AB4C5D34-B331-4F10-BB83-70D172405635}"/>
                </a:ext>
              </a:extLst>
            </p:cNvPr>
            <p:cNvSpPr/>
            <p:nvPr/>
          </p:nvSpPr>
          <p:spPr>
            <a:xfrm>
              <a:off x="7337301" y="3124742"/>
              <a:ext cx="202338" cy="1967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1072"/>
                <a:gd name="f54" fmla="val 946"/>
                <a:gd name="f55" fmla="val 3686"/>
                <a:gd name="f56" fmla="val 820"/>
                <a:gd name="f57" fmla="*/ f0 1 3812"/>
                <a:gd name="f58" fmla="*/ f1 1 3479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3812"/>
                <a:gd name="f65" fmla="*/ f62 1 3479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3812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3" y="f53"/>
                    <a:pt x="f51" y="f54"/>
                    <a:pt x="f55" y="f56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2088FEFF-5DD8-4FFF-A99C-9178B1C48C9F}"/>
                </a:ext>
              </a:extLst>
            </p:cNvPr>
            <p:cNvSpPr/>
            <p:nvPr/>
          </p:nvSpPr>
          <p:spPr>
            <a:xfrm>
              <a:off x="6910989" y="3128299"/>
              <a:ext cx="202338" cy="197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92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2396"/>
                <a:gd name="f32" fmla="val 2482"/>
                <a:gd name="f33" fmla="val 2580"/>
                <a:gd name="f34" fmla="val 3448"/>
                <a:gd name="f35" fmla="val 2647"/>
                <a:gd name="f36" fmla="val 3403"/>
                <a:gd name="f37" fmla="val 381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2"/>
                <a:gd name="f56" fmla="*/ f1 1 349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2"/>
                <a:gd name="f63" fmla="*/ f60 1 349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2" h="3492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4"/>
                    <a:pt x="f31" y="f4"/>
                  </a:cubicBezTo>
                  <a:cubicBezTo>
                    <a:pt x="f32" y="f4"/>
                    <a:pt x="f33" y="f34"/>
                    <a:pt x="f35" y="f36"/>
                  </a:cubicBezTo>
                  <a:lnTo>
                    <a:pt x="f37" y="f38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847740EF-80F9-46C8-B02F-0D34BE178BC2}"/>
              </a:ext>
            </a:extLst>
          </p:cNvPr>
          <p:cNvGrpSpPr/>
          <p:nvPr/>
        </p:nvGrpSpPr>
        <p:grpSpPr>
          <a:xfrm>
            <a:off x="4171995" y="2668996"/>
            <a:ext cx="628659" cy="670007"/>
            <a:chOff x="4171995" y="2668996"/>
            <a:chExt cx="628659" cy="670007"/>
          </a:xfrm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624BEFA6-A840-4F30-8607-75B77E6BDE68}"/>
                </a:ext>
              </a:extLst>
            </p:cNvPr>
            <p:cNvSpPr/>
            <p:nvPr/>
          </p:nvSpPr>
          <p:spPr>
            <a:xfrm>
              <a:off x="4411047" y="2923775"/>
              <a:ext cx="147200" cy="1550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770D8EFB-7246-495B-89D0-3E66D7241DE6}"/>
                </a:ext>
              </a:extLst>
            </p:cNvPr>
            <p:cNvSpPr/>
            <p:nvPr/>
          </p:nvSpPr>
          <p:spPr>
            <a:xfrm>
              <a:off x="4243894" y="2668996"/>
              <a:ext cx="183922" cy="196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A33B1F95-924B-4523-AEE0-477DAC41A92A}"/>
                </a:ext>
              </a:extLst>
            </p:cNvPr>
            <p:cNvSpPr/>
            <p:nvPr/>
          </p:nvSpPr>
          <p:spPr>
            <a:xfrm>
              <a:off x="4539785" y="2668996"/>
              <a:ext cx="183977" cy="196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95EFAFF6-62F4-4A04-9F34-726B745C2C31}"/>
                </a:ext>
              </a:extLst>
            </p:cNvPr>
            <p:cNvSpPr/>
            <p:nvPr/>
          </p:nvSpPr>
          <p:spPr>
            <a:xfrm>
              <a:off x="4437793" y="3109106"/>
              <a:ext cx="88669" cy="57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009"/>
                <a:gd name="f5" fmla="val 1"/>
                <a:gd name="f6" fmla="val 851"/>
                <a:gd name="f7" fmla="val 1008"/>
                <a:gd name="f8" fmla="val 1671"/>
                <a:gd name="f9" fmla="val 1450"/>
                <a:gd name="f10" fmla="val 126"/>
                <a:gd name="f11" fmla="val 1167"/>
                <a:gd name="f12" fmla="val 158"/>
                <a:gd name="f13" fmla="val 568"/>
                <a:gd name="f14" fmla="val 284"/>
                <a:gd name="f15" fmla="val 95"/>
                <a:gd name="f16" fmla="*/ f0 1 1670"/>
                <a:gd name="f17" fmla="*/ f1 1 100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670"/>
                <a:gd name="f24" fmla="*/ f21 1 100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670" h="1009">
                  <a:moveTo>
                    <a:pt x="f5" y="f2"/>
                  </a:moveTo>
                  <a:lnTo>
                    <a:pt x="f6" y="f7"/>
                  </a:lnTo>
                  <a:lnTo>
                    <a:pt x="f8" y="f2"/>
                  </a:lnTo>
                  <a:lnTo>
                    <a:pt x="f8" y="f2"/>
                  </a:lnTo>
                  <a:cubicBezTo>
                    <a:pt x="f9" y="f10"/>
                    <a:pt x="f11" y="f12"/>
                    <a:pt x="f6" y="f12"/>
                  </a:cubicBezTo>
                  <a:cubicBezTo>
                    <a:pt x="f13" y="f12"/>
                    <a:pt x="f14" y="f15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6E03F7B6-BA9A-4F09-88D4-84733EEA7341}"/>
                </a:ext>
              </a:extLst>
            </p:cNvPr>
            <p:cNvSpPr/>
            <p:nvPr/>
          </p:nvSpPr>
          <p:spPr>
            <a:xfrm>
              <a:off x="4319095" y="3096606"/>
              <a:ext cx="148846" cy="2405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A90A6DB6-4AAF-41E9-8F36-5A9F913A6E34}"/>
                </a:ext>
              </a:extLst>
            </p:cNvPr>
            <p:cNvSpPr/>
            <p:nvPr/>
          </p:nvSpPr>
          <p:spPr>
            <a:xfrm>
              <a:off x="4503008" y="3098416"/>
              <a:ext cx="148846" cy="2405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11482775-2BB3-4127-8E04-C759E14FF9F5}"/>
                </a:ext>
              </a:extLst>
            </p:cNvPr>
            <p:cNvSpPr/>
            <p:nvPr/>
          </p:nvSpPr>
          <p:spPr>
            <a:xfrm>
              <a:off x="4508056" y="2857893"/>
              <a:ext cx="292598" cy="2459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A8433E39-EECA-42EC-84DD-0A02B5994151}"/>
                </a:ext>
              </a:extLst>
            </p:cNvPr>
            <p:cNvSpPr/>
            <p:nvPr/>
          </p:nvSpPr>
          <p:spPr>
            <a:xfrm>
              <a:off x="4171995" y="2856082"/>
              <a:ext cx="289252" cy="2459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5F1EBECF-5844-475F-AE97-1D55595C8539}"/>
              </a:ext>
            </a:extLst>
          </p:cNvPr>
          <p:cNvGrpSpPr/>
          <p:nvPr/>
        </p:nvGrpSpPr>
        <p:grpSpPr>
          <a:xfrm>
            <a:off x="7859578" y="2653945"/>
            <a:ext cx="588535" cy="667237"/>
            <a:chOff x="7859578" y="2653945"/>
            <a:chExt cx="588535" cy="667237"/>
          </a:xfrm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B4047CBE-8971-4C6E-892C-1C4BC005E9F9}"/>
                </a:ext>
              </a:extLst>
            </p:cNvPr>
            <p:cNvSpPr/>
            <p:nvPr/>
          </p:nvSpPr>
          <p:spPr>
            <a:xfrm>
              <a:off x="8152177" y="2653945"/>
              <a:ext cx="36822" cy="998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8872E8AF-0BAB-4840-97D0-D58310A69ACA}"/>
                </a:ext>
              </a:extLst>
            </p:cNvPr>
            <p:cNvSpPr/>
            <p:nvPr/>
          </p:nvSpPr>
          <p:spPr>
            <a:xfrm>
              <a:off x="8264191" y="2696245"/>
              <a:ext cx="75245" cy="771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2F585700-9441-463C-84C2-6E865E2E3EE3}"/>
                </a:ext>
              </a:extLst>
            </p:cNvPr>
            <p:cNvSpPr/>
            <p:nvPr/>
          </p:nvSpPr>
          <p:spPr>
            <a:xfrm>
              <a:off x="8372813" y="2930103"/>
              <a:ext cx="75300" cy="41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A0AE6F67-2E5D-499E-85B4-2547901C9D34}"/>
                </a:ext>
              </a:extLst>
            </p:cNvPr>
            <p:cNvSpPr/>
            <p:nvPr/>
          </p:nvSpPr>
          <p:spPr>
            <a:xfrm>
              <a:off x="7859578" y="2930103"/>
              <a:ext cx="75300" cy="39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99ED7414-C705-4A93-AEAF-F458976BF422}"/>
                </a:ext>
              </a:extLst>
            </p:cNvPr>
            <p:cNvSpPr/>
            <p:nvPr/>
          </p:nvSpPr>
          <p:spPr>
            <a:xfrm>
              <a:off x="8005032" y="2696245"/>
              <a:ext cx="75300" cy="771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367CFB4F-F04D-4246-B2CF-9F954AA87C52}"/>
                </a:ext>
              </a:extLst>
            </p:cNvPr>
            <p:cNvSpPr/>
            <p:nvPr/>
          </p:nvSpPr>
          <p:spPr>
            <a:xfrm>
              <a:off x="7893009" y="2772991"/>
              <a:ext cx="78638" cy="587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4730C2B1-54DE-45C4-B589-90890F70F78E}"/>
                </a:ext>
              </a:extLst>
            </p:cNvPr>
            <p:cNvSpPr/>
            <p:nvPr/>
          </p:nvSpPr>
          <p:spPr>
            <a:xfrm>
              <a:off x="8334399" y="2773667"/>
              <a:ext cx="78583" cy="606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DE0BE130-4C6C-4446-A748-C0A573F187F8}"/>
                </a:ext>
              </a:extLst>
            </p:cNvPr>
            <p:cNvSpPr/>
            <p:nvPr/>
          </p:nvSpPr>
          <p:spPr>
            <a:xfrm>
              <a:off x="7959925" y="2769772"/>
              <a:ext cx="376175" cy="5514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4C4D3EAF-E747-4CB9-A704-E387A9BAC40F}"/>
              </a:ext>
            </a:extLst>
          </p:cNvPr>
          <p:cNvGrpSpPr/>
          <p:nvPr/>
        </p:nvGrpSpPr>
        <p:grpSpPr>
          <a:xfrm>
            <a:off x="8602254" y="2653725"/>
            <a:ext cx="638680" cy="668188"/>
            <a:chOff x="8602254" y="2653725"/>
            <a:chExt cx="638680" cy="668188"/>
          </a:xfrm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095A836A-B0F1-4744-AB13-5D75A6682AC3}"/>
                </a:ext>
              </a:extLst>
            </p:cNvPr>
            <p:cNvSpPr/>
            <p:nvPr/>
          </p:nvSpPr>
          <p:spPr>
            <a:xfrm>
              <a:off x="8602254" y="2821180"/>
              <a:ext cx="290952" cy="331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6485563E-6D36-4B39-866F-973BF72AE3C5}"/>
                </a:ext>
              </a:extLst>
            </p:cNvPr>
            <p:cNvSpPr/>
            <p:nvPr/>
          </p:nvSpPr>
          <p:spPr>
            <a:xfrm>
              <a:off x="8766115" y="2653725"/>
              <a:ext cx="309314" cy="3029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68EEB6FC-A52C-4D19-8473-CC4B3BE6342D}"/>
                </a:ext>
              </a:extLst>
            </p:cNvPr>
            <p:cNvSpPr/>
            <p:nvPr/>
          </p:nvSpPr>
          <p:spPr>
            <a:xfrm>
              <a:off x="8949982" y="2821180"/>
              <a:ext cx="290952" cy="329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7769A57D-B196-49F8-BF36-296CE2948C31}"/>
                </a:ext>
              </a:extLst>
            </p:cNvPr>
            <p:cNvSpPr/>
            <p:nvPr/>
          </p:nvSpPr>
          <p:spPr>
            <a:xfrm>
              <a:off x="8766115" y="3017199"/>
              <a:ext cx="312651" cy="3047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6FE19168-1C0B-4525-835B-8B67C1BBF8E1}"/>
              </a:ext>
            </a:extLst>
          </p:cNvPr>
          <p:cNvGrpSpPr/>
          <p:nvPr/>
        </p:nvGrpSpPr>
        <p:grpSpPr>
          <a:xfrm>
            <a:off x="11384133" y="5555162"/>
            <a:ext cx="437202" cy="432172"/>
            <a:chOff x="11384133" y="5555162"/>
            <a:chExt cx="437202" cy="432172"/>
          </a:xfrm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ADE4925F-847C-4070-8F09-D0F6CA9AA4A0}"/>
                </a:ext>
              </a:extLst>
            </p:cNvPr>
            <p:cNvSpPr/>
            <p:nvPr/>
          </p:nvSpPr>
          <p:spPr>
            <a:xfrm>
              <a:off x="11524585" y="5669837"/>
              <a:ext cx="296750" cy="3174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F6EF3FE9-806A-4E7A-82C9-950E1059803E}"/>
                </a:ext>
              </a:extLst>
            </p:cNvPr>
            <p:cNvSpPr/>
            <p:nvPr/>
          </p:nvSpPr>
          <p:spPr>
            <a:xfrm>
              <a:off x="11385285" y="5555162"/>
              <a:ext cx="229925" cy="1147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FF28A3FC-284A-49A1-8D9F-327F61ADA80C}"/>
                </a:ext>
              </a:extLst>
            </p:cNvPr>
            <p:cNvSpPr/>
            <p:nvPr/>
          </p:nvSpPr>
          <p:spPr>
            <a:xfrm>
              <a:off x="11385285" y="5674665"/>
              <a:ext cx="158566" cy="917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B6496588-60E1-46C1-AF98-8D8AE2D17249}"/>
                </a:ext>
              </a:extLst>
            </p:cNvPr>
            <p:cNvSpPr/>
            <p:nvPr/>
          </p:nvSpPr>
          <p:spPr>
            <a:xfrm>
              <a:off x="11385285" y="5862968"/>
              <a:ext cx="152924" cy="917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7001F28D-7553-46B2-B5B6-A8F6E32782CC}"/>
                </a:ext>
              </a:extLst>
            </p:cNvPr>
            <p:cNvSpPr/>
            <p:nvPr/>
          </p:nvSpPr>
          <p:spPr>
            <a:xfrm>
              <a:off x="11384133" y="5768794"/>
              <a:ext cx="112160" cy="929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9B95BDDA-BA10-430A-81E4-F17EAD0B7DB4}"/>
              </a:ext>
            </a:extLst>
          </p:cNvPr>
          <p:cNvGrpSpPr/>
          <p:nvPr/>
        </p:nvGrpSpPr>
        <p:grpSpPr>
          <a:xfrm>
            <a:off x="10413013" y="1752328"/>
            <a:ext cx="593957" cy="634648"/>
            <a:chOff x="10413013" y="1752328"/>
            <a:chExt cx="593957" cy="634648"/>
          </a:xfrm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065FA09C-819A-4D02-8D7F-49484A74221A}"/>
                </a:ext>
              </a:extLst>
            </p:cNvPr>
            <p:cNvSpPr/>
            <p:nvPr/>
          </p:nvSpPr>
          <p:spPr>
            <a:xfrm>
              <a:off x="10534445" y="2098063"/>
              <a:ext cx="349584" cy="288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A7102EF5-9400-4E03-B5BB-076E77433AB6}"/>
                </a:ext>
              </a:extLst>
            </p:cNvPr>
            <p:cNvSpPr/>
            <p:nvPr/>
          </p:nvSpPr>
          <p:spPr>
            <a:xfrm>
              <a:off x="10413013" y="1752328"/>
              <a:ext cx="593957" cy="306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A07EA9AD-6CE1-4820-A986-9E114BE92225}"/>
                </a:ext>
              </a:extLst>
            </p:cNvPr>
            <p:cNvSpPr/>
            <p:nvPr/>
          </p:nvSpPr>
          <p:spPr>
            <a:xfrm>
              <a:off x="10599605" y="1848633"/>
              <a:ext cx="220727" cy="20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22714C-F461-4FE7-B0E5-9B5FCF49466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686" y="166557"/>
            <a:ext cx="11572189" cy="724186"/>
          </a:xfrm>
        </p:spPr>
        <p:txBody>
          <a:bodyPr anchor="ctr" anchorCtr="1">
            <a:noAutofit/>
          </a:bodyPr>
          <a:lstStyle/>
          <a:p>
            <a:pPr marL="0" lvl="0" indent="0" algn="ctr">
              <a:buNone/>
            </a:pPr>
            <a:r>
              <a:rPr lang="en-US" sz="6400">
                <a:cs typeface="Arial" pitchFamily="34"/>
              </a:rPr>
              <a:t>Fully Editable Icon Sets: C</a:t>
            </a: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95FBFB22-5DC6-4A33-9046-DFD5F7E51FC8}"/>
              </a:ext>
            </a:extLst>
          </p:cNvPr>
          <p:cNvSpPr/>
          <p:nvPr/>
        </p:nvSpPr>
        <p:spPr>
          <a:xfrm rot="10799991">
            <a:off x="8393817" y="4492602"/>
            <a:ext cx="249686" cy="777569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D08FBCF-3FF2-4756-9964-975AE56351EB}"/>
              </a:ext>
            </a:extLst>
          </p:cNvPr>
          <p:cNvSpPr/>
          <p:nvPr/>
        </p:nvSpPr>
        <p:spPr>
          <a:xfrm>
            <a:off x="9031446" y="4582378"/>
            <a:ext cx="598996" cy="598026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F28F14B2-DBFA-45D7-9AD3-392C28309219}"/>
              </a:ext>
            </a:extLst>
          </p:cNvPr>
          <p:cNvSpPr/>
          <p:nvPr/>
        </p:nvSpPr>
        <p:spPr>
          <a:xfrm>
            <a:off x="10920075" y="4647959"/>
            <a:ext cx="578476" cy="466874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4BF339B7-A99C-48B7-AB2D-F8E862D6A9D3}"/>
              </a:ext>
            </a:extLst>
          </p:cNvPr>
          <p:cNvSpPr/>
          <p:nvPr/>
        </p:nvSpPr>
        <p:spPr>
          <a:xfrm>
            <a:off x="10978633" y="5849270"/>
            <a:ext cx="664064" cy="486652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78870B59-F538-4886-960E-CE4107F989F2}"/>
              </a:ext>
            </a:extLst>
          </p:cNvPr>
          <p:cNvSpPr/>
          <p:nvPr/>
        </p:nvSpPr>
        <p:spPr>
          <a:xfrm>
            <a:off x="4185473" y="4555833"/>
            <a:ext cx="651116" cy="651116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BDDD2E90-764E-4D7E-B6C3-FB00C4760543}"/>
              </a:ext>
            </a:extLst>
          </p:cNvPr>
          <p:cNvSpPr/>
          <p:nvPr/>
        </p:nvSpPr>
        <p:spPr>
          <a:xfrm>
            <a:off x="6671160" y="5636279"/>
            <a:ext cx="548612" cy="705487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6E41E78C-DFCE-47CA-8D69-983B9008AF96}"/>
              </a:ext>
            </a:extLst>
          </p:cNvPr>
          <p:cNvSpPr/>
          <p:nvPr/>
        </p:nvSpPr>
        <p:spPr>
          <a:xfrm>
            <a:off x="7508522" y="5806632"/>
            <a:ext cx="574672" cy="568647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C207194D-24FE-4732-AEF0-484D2D7147F8}"/>
              </a:ext>
            </a:extLst>
          </p:cNvPr>
          <p:cNvSpPr/>
          <p:nvPr/>
        </p:nvSpPr>
        <p:spPr>
          <a:xfrm>
            <a:off x="5130296" y="5700717"/>
            <a:ext cx="395368" cy="571189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1B136D40-33FB-4401-87DD-3D70EB3F3BD2}"/>
              </a:ext>
            </a:extLst>
          </p:cNvPr>
          <p:cNvSpPr/>
          <p:nvPr/>
        </p:nvSpPr>
        <p:spPr>
          <a:xfrm>
            <a:off x="8354470" y="5742989"/>
            <a:ext cx="515840" cy="571189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7F080A50-DCDA-4E37-8359-B1DB3F4F4647}"/>
              </a:ext>
            </a:extLst>
          </p:cNvPr>
          <p:cNvSpPr/>
          <p:nvPr/>
        </p:nvSpPr>
        <p:spPr>
          <a:xfrm>
            <a:off x="10081186" y="5778084"/>
            <a:ext cx="565282" cy="57959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2279640 f68 1"/>
              <a:gd name="f73" fmla="*/ 1747818 f67 1"/>
              <a:gd name="f74" fmla="*/ 1827546 f68 1"/>
              <a:gd name="f75" fmla="*/ 1826304 f67 1"/>
              <a:gd name="f76" fmla="*/ 1955104 f68 1"/>
              <a:gd name="f77" fmla="*/ 2095900 f67 1"/>
              <a:gd name="f78" fmla="*/ 1682537 f68 1"/>
              <a:gd name="f79" fmla="*/ 1962549 f67 1"/>
              <a:gd name="f80" fmla="*/ 1528613 f68 1"/>
              <a:gd name="f81" fmla="*/ 2354521 f67 1"/>
              <a:gd name="f82" fmla="*/ 1380482 f68 1"/>
              <a:gd name="f83" fmla="*/ 2120816 f67 1"/>
              <a:gd name="f84" fmla="*/ 1495542 f68 1"/>
              <a:gd name="f85" fmla="*/ 1788127 f67 1"/>
              <a:gd name="f86" fmla="*/ 909489 f68 1"/>
              <a:gd name="f87" fmla="*/ 1225390 f67 1"/>
              <a:gd name="f88" fmla="*/ 414951 f68 1"/>
              <a:gd name="f89" fmla="*/ 2322212 f67 1"/>
              <a:gd name="f90" fmla="*/ 293184 f68 1"/>
              <a:gd name="f91" fmla="*/ 2052845 f67 1"/>
              <a:gd name="f92" fmla="*/ 520411 f68 1"/>
              <a:gd name="f93" fmla="*/ 767428 f67 1"/>
              <a:gd name="f94" fmla="*/ 11167 f68 1"/>
              <a:gd name="f95" fmla="*/ 5505 f67 1"/>
              <a:gd name="f96" fmla="*/ 771719 f68 1"/>
              <a:gd name="f97" fmla="*/ 578452 f67 1"/>
              <a:gd name="f98" fmla="*/ 2041440 f68 1"/>
              <a:gd name="f99" fmla="*/ 514597 f67 1"/>
              <a:gd name="f100" fmla="*/ 2296406 f68 1"/>
              <a:gd name="f101" fmla="*/ 662729 f67 1"/>
              <a:gd name="f102" fmla="*/ 1124906 f68 1"/>
              <a:gd name="f103" fmla="*/ 1004182 f67 1"/>
              <a:gd name="f104" fmla="*/ 1676517 f68 1"/>
              <a:gd name="f105" fmla="*/ 1608523 f67 1"/>
              <a:gd name="f106" fmla="*/ 2094931 f68 1"/>
              <a:gd name="f107" fmla="*/ 1557316 f67 1"/>
              <a:gd name="f108" fmla="+- f69 0 f1"/>
              <a:gd name="f109" fmla="*/ f72 1 2296406"/>
              <a:gd name="f110" fmla="*/ f73 1 2354521"/>
              <a:gd name="f111" fmla="*/ f74 1 2296406"/>
              <a:gd name="f112" fmla="*/ f75 1 2354521"/>
              <a:gd name="f113" fmla="*/ f76 1 2296406"/>
              <a:gd name="f114" fmla="*/ f77 1 2354521"/>
              <a:gd name="f115" fmla="*/ f78 1 2296406"/>
              <a:gd name="f116" fmla="*/ f79 1 2354521"/>
              <a:gd name="f117" fmla="*/ f80 1 2296406"/>
              <a:gd name="f118" fmla="*/ f81 1 2354521"/>
              <a:gd name="f119" fmla="*/ f82 1 2296406"/>
              <a:gd name="f120" fmla="*/ f83 1 2354521"/>
              <a:gd name="f121" fmla="*/ f84 1 2296406"/>
              <a:gd name="f122" fmla="*/ f85 1 2354521"/>
              <a:gd name="f123" fmla="*/ f86 1 2296406"/>
              <a:gd name="f124" fmla="*/ f87 1 2354521"/>
              <a:gd name="f125" fmla="*/ f88 1 2296406"/>
              <a:gd name="f126" fmla="*/ f89 1 2354521"/>
              <a:gd name="f127" fmla="*/ f90 1 2296406"/>
              <a:gd name="f128" fmla="*/ f91 1 2354521"/>
              <a:gd name="f129" fmla="*/ f92 1 2296406"/>
              <a:gd name="f130" fmla="*/ f93 1 2354521"/>
              <a:gd name="f131" fmla="*/ f94 1 2296406"/>
              <a:gd name="f132" fmla="*/ f95 1 2354521"/>
              <a:gd name="f133" fmla="*/ f96 1 2296406"/>
              <a:gd name="f134" fmla="*/ f97 1 2354521"/>
              <a:gd name="f135" fmla="*/ f98 1 2296406"/>
              <a:gd name="f136" fmla="*/ f99 1 2354521"/>
              <a:gd name="f137" fmla="*/ f100 1 2296406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09 1 f70"/>
              <a:gd name="f150" fmla="*/ f110 1 f71"/>
              <a:gd name="f151" fmla="*/ f111 1 f70"/>
              <a:gd name="f152" fmla="*/ f112 1 f71"/>
              <a:gd name="f153" fmla="*/ f113 1 f70"/>
              <a:gd name="f154" fmla="*/ f114 1 f71"/>
              <a:gd name="f155" fmla="*/ f115 1 f70"/>
              <a:gd name="f156" fmla="*/ f116 1 f71"/>
              <a:gd name="f157" fmla="*/ f117 1 f70"/>
              <a:gd name="f158" fmla="*/ f118 1 f71"/>
              <a:gd name="f159" fmla="*/ f119 1 f70"/>
              <a:gd name="f160" fmla="*/ f120 1 f71"/>
              <a:gd name="f161" fmla="*/ f121 1 f70"/>
              <a:gd name="f162" fmla="*/ f122 1 f71"/>
              <a:gd name="f163" fmla="*/ f123 1 f70"/>
              <a:gd name="f164" fmla="*/ f124 1 f71"/>
              <a:gd name="f165" fmla="*/ f125 1 f70"/>
              <a:gd name="f166" fmla="*/ f126 1 f71"/>
              <a:gd name="f167" fmla="*/ f127 1 f70"/>
              <a:gd name="f168" fmla="*/ f128 1 f71"/>
              <a:gd name="f169" fmla="*/ f129 1 f70"/>
              <a:gd name="f170" fmla="*/ f130 1 f71"/>
              <a:gd name="f171" fmla="*/ f131 1 f70"/>
              <a:gd name="f172" fmla="*/ f132 1 f71"/>
              <a:gd name="f173" fmla="*/ f133 1 f70"/>
              <a:gd name="f174" fmla="*/ f134 1 f71"/>
              <a:gd name="f175" fmla="*/ f135 1 f70"/>
              <a:gd name="f176" fmla="*/ f136 1 f71"/>
              <a:gd name="f177" fmla="*/ f137 1 f70"/>
              <a:gd name="f178" fmla="*/ f138 1 f71"/>
              <a:gd name="f179" fmla="*/ f139 1 f70"/>
              <a:gd name="f180" fmla="*/ f140 1 f71"/>
              <a:gd name="f181" fmla="*/ f141 1 f70"/>
              <a:gd name="f182" fmla="*/ f142 1 f71"/>
              <a:gd name="f183" fmla="*/ f143 1 f70"/>
              <a:gd name="f184" fmla="*/ f144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4E2A173F-CCA2-460C-9095-54141B02D15A}"/>
              </a:ext>
            </a:extLst>
          </p:cNvPr>
          <p:cNvSpPr/>
          <p:nvPr/>
        </p:nvSpPr>
        <p:spPr>
          <a:xfrm>
            <a:off x="4995668" y="4686336"/>
            <a:ext cx="695227" cy="470906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F34DE9F7-B053-49F9-BA0B-F3FD70348738}"/>
              </a:ext>
            </a:extLst>
          </p:cNvPr>
          <p:cNvSpPr/>
          <p:nvPr/>
        </p:nvSpPr>
        <p:spPr>
          <a:xfrm>
            <a:off x="4385325" y="5548094"/>
            <a:ext cx="357685" cy="876443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9A95A822-50F3-4B63-83A7-68235C3E2867}"/>
              </a:ext>
            </a:extLst>
          </p:cNvPr>
          <p:cNvSpPr/>
          <p:nvPr/>
        </p:nvSpPr>
        <p:spPr>
          <a:xfrm>
            <a:off x="9093643" y="5778075"/>
            <a:ext cx="655387" cy="518163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B1D87670-0644-40B3-B338-7A64FEA9C7AF}"/>
              </a:ext>
            </a:extLst>
          </p:cNvPr>
          <p:cNvSpPr/>
          <p:nvPr/>
        </p:nvSpPr>
        <p:spPr>
          <a:xfrm>
            <a:off x="5899132" y="5752170"/>
            <a:ext cx="539560" cy="544068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6C6B4D78-6AE6-4AAE-B875-97E8517B65ED}"/>
              </a:ext>
            </a:extLst>
          </p:cNvPr>
          <p:cNvSpPr/>
          <p:nvPr/>
        </p:nvSpPr>
        <p:spPr>
          <a:xfrm>
            <a:off x="10018367" y="4572356"/>
            <a:ext cx="513764" cy="618070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3BE2B16B-CEA3-4286-9F15-B62AD2C53622}"/>
              </a:ext>
            </a:extLst>
          </p:cNvPr>
          <p:cNvGrpSpPr/>
          <p:nvPr/>
        </p:nvGrpSpPr>
        <p:grpSpPr>
          <a:xfrm>
            <a:off x="10947654" y="1235500"/>
            <a:ext cx="566799" cy="566425"/>
            <a:chOff x="10947654" y="1235500"/>
            <a:chExt cx="566799" cy="566425"/>
          </a:xfrm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D1C8BA0C-5310-42A4-994A-640D8E98AD7A}"/>
                </a:ext>
              </a:extLst>
            </p:cNvPr>
            <p:cNvSpPr/>
            <p:nvPr/>
          </p:nvSpPr>
          <p:spPr>
            <a:xfrm>
              <a:off x="11282187" y="1235500"/>
              <a:ext cx="200171" cy="2990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AE75D487-4832-4B03-BC22-094243E4786F}"/>
                </a:ext>
              </a:extLst>
            </p:cNvPr>
            <p:cNvSpPr/>
            <p:nvPr/>
          </p:nvSpPr>
          <p:spPr>
            <a:xfrm>
              <a:off x="10947654" y="1438296"/>
              <a:ext cx="300983" cy="3636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25CD7C3D-DE4A-4E2F-B309-05957492C6AA}"/>
                </a:ext>
              </a:extLst>
            </p:cNvPr>
            <p:cNvSpPr/>
            <p:nvPr/>
          </p:nvSpPr>
          <p:spPr>
            <a:xfrm>
              <a:off x="11080562" y="1303824"/>
              <a:ext cx="99312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06B6EEB2-D84D-4B16-A875-A30BFFE15053}"/>
                </a:ext>
              </a:extLst>
            </p:cNvPr>
            <p:cNvSpPr/>
            <p:nvPr/>
          </p:nvSpPr>
          <p:spPr>
            <a:xfrm>
              <a:off x="11048457" y="1437756"/>
              <a:ext cx="302529" cy="3626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C32C3105-A08C-4D22-9235-A138DC7A5080}"/>
                </a:ext>
              </a:extLst>
            </p:cNvPr>
            <p:cNvSpPr/>
            <p:nvPr/>
          </p:nvSpPr>
          <p:spPr>
            <a:xfrm>
              <a:off x="11248583" y="1569649"/>
              <a:ext cx="265870" cy="64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F03748E5-D527-4F8B-AECC-8128EBEA2025}"/>
              </a:ext>
            </a:extLst>
          </p:cNvPr>
          <p:cNvGrpSpPr/>
          <p:nvPr/>
        </p:nvGrpSpPr>
        <p:grpSpPr>
          <a:xfrm>
            <a:off x="9993221" y="2304827"/>
            <a:ext cx="552041" cy="550578"/>
            <a:chOff x="9993221" y="2304827"/>
            <a:chExt cx="552041" cy="550578"/>
          </a:xfrm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1DC1B394-4A9F-4A85-A0E4-E378ECABB87F}"/>
                </a:ext>
              </a:extLst>
            </p:cNvPr>
            <p:cNvSpPr/>
            <p:nvPr/>
          </p:nvSpPr>
          <p:spPr>
            <a:xfrm>
              <a:off x="10025947" y="2304827"/>
              <a:ext cx="488088" cy="2284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8CF32B07-3E15-4743-BFB3-CD5541D38F16}"/>
                </a:ext>
              </a:extLst>
            </p:cNvPr>
            <p:cNvSpPr/>
            <p:nvPr/>
          </p:nvSpPr>
          <p:spPr>
            <a:xfrm>
              <a:off x="10058683" y="2565193"/>
              <a:ext cx="129497" cy="1310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0F536DAF-550C-43C3-97D3-68E400CE8727}"/>
                </a:ext>
              </a:extLst>
            </p:cNvPr>
            <p:cNvSpPr/>
            <p:nvPr/>
          </p:nvSpPr>
          <p:spPr>
            <a:xfrm>
              <a:off x="9993221" y="2727371"/>
              <a:ext cx="258948" cy="1280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0B14A341-A6B1-4E1B-9E9F-C6FA04F779F1}"/>
                </a:ext>
              </a:extLst>
            </p:cNvPr>
            <p:cNvSpPr/>
            <p:nvPr/>
          </p:nvSpPr>
          <p:spPr>
            <a:xfrm>
              <a:off x="10350313" y="2565193"/>
              <a:ext cx="129497" cy="1310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0E07A3AD-9A56-48DE-B30D-552CCDFF3E7A}"/>
                </a:ext>
              </a:extLst>
            </p:cNvPr>
            <p:cNvSpPr/>
            <p:nvPr/>
          </p:nvSpPr>
          <p:spPr>
            <a:xfrm>
              <a:off x="10284851" y="2727371"/>
              <a:ext cx="260411" cy="1280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687BEF27-F640-46A7-A363-926E0E08D049}"/>
              </a:ext>
            </a:extLst>
          </p:cNvPr>
          <p:cNvGrpSpPr/>
          <p:nvPr/>
        </p:nvGrpSpPr>
        <p:grpSpPr>
          <a:xfrm>
            <a:off x="5913598" y="4643926"/>
            <a:ext cx="508809" cy="563023"/>
            <a:chOff x="5913598" y="4643926"/>
            <a:chExt cx="508809" cy="563023"/>
          </a:xfrm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A7248846-3782-4FE9-8772-47CE2B6923EE}"/>
                </a:ext>
              </a:extLst>
            </p:cNvPr>
            <p:cNvSpPr/>
            <p:nvPr/>
          </p:nvSpPr>
          <p:spPr>
            <a:xfrm>
              <a:off x="5913598" y="4712232"/>
              <a:ext cx="240039" cy="49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3446C2D5-8B38-40B8-90B2-54D8EDF71C62}"/>
                </a:ext>
              </a:extLst>
            </p:cNvPr>
            <p:cNvSpPr/>
            <p:nvPr/>
          </p:nvSpPr>
          <p:spPr>
            <a:xfrm>
              <a:off x="6183758" y="4712232"/>
              <a:ext cx="238649" cy="4947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2E900111-50FD-4216-983C-AADD29994240}"/>
                </a:ext>
              </a:extLst>
            </p:cNvPr>
            <p:cNvSpPr/>
            <p:nvPr/>
          </p:nvSpPr>
          <p:spPr>
            <a:xfrm>
              <a:off x="6286609" y="4774457"/>
              <a:ext cx="45262" cy="728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ED960E15-8D43-4F45-8B98-A2E36E3982DF}"/>
                </a:ext>
              </a:extLst>
            </p:cNvPr>
            <p:cNvSpPr/>
            <p:nvPr/>
          </p:nvSpPr>
          <p:spPr>
            <a:xfrm>
              <a:off x="6002734" y="4778508"/>
              <a:ext cx="43918" cy="703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E8AA899E-8914-4BFE-A011-841FC2F427E1}"/>
                </a:ext>
              </a:extLst>
            </p:cNvPr>
            <p:cNvSpPr/>
            <p:nvPr/>
          </p:nvSpPr>
          <p:spPr>
            <a:xfrm>
              <a:off x="6106975" y="4643926"/>
              <a:ext cx="119301" cy="1320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7B94B5A4-D09D-4CAC-BCA5-3887B9BE2903}"/>
                </a:ext>
              </a:extLst>
            </p:cNvPr>
            <p:cNvSpPr/>
            <p:nvPr/>
          </p:nvSpPr>
          <p:spPr>
            <a:xfrm>
              <a:off x="6072685" y="4809332"/>
              <a:ext cx="187900" cy="1320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B888FB94-C4F0-4325-818E-BCF41B7E9C03}"/>
              </a:ext>
            </a:extLst>
          </p:cNvPr>
          <p:cNvGrpSpPr/>
          <p:nvPr/>
        </p:nvGrpSpPr>
        <p:grpSpPr>
          <a:xfrm>
            <a:off x="4974692" y="1314925"/>
            <a:ext cx="498045" cy="497058"/>
            <a:chOff x="4974692" y="1314925"/>
            <a:chExt cx="498045" cy="497058"/>
          </a:xfrm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A01DA7E2-ABD4-41ED-8B49-2294ED6DA0E9}"/>
                </a:ext>
              </a:extLst>
            </p:cNvPr>
            <p:cNvSpPr/>
            <p:nvPr/>
          </p:nvSpPr>
          <p:spPr>
            <a:xfrm>
              <a:off x="5078065" y="1314925"/>
              <a:ext cx="175884" cy="581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ED725EE8-2953-4CD2-9A43-CAE098E6D924}"/>
                </a:ext>
              </a:extLst>
            </p:cNvPr>
            <p:cNvSpPr/>
            <p:nvPr/>
          </p:nvSpPr>
          <p:spPr>
            <a:xfrm>
              <a:off x="5063279" y="1574322"/>
              <a:ext cx="28209" cy="309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EBF67F4E-05C0-415A-94B0-B9CF36FD2FA7}"/>
                </a:ext>
              </a:extLst>
            </p:cNvPr>
            <p:cNvSpPr/>
            <p:nvPr/>
          </p:nvSpPr>
          <p:spPr>
            <a:xfrm>
              <a:off x="5063279" y="1458897"/>
              <a:ext cx="28209" cy="282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D3F072FA-67EB-44EE-92BF-B3A53AEACD46}"/>
                </a:ext>
              </a:extLst>
            </p:cNvPr>
            <p:cNvSpPr/>
            <p:nvPr/>
          </p:nvSpPr>
          <p:spPr>
            <a:xfrm>
              <a:off x="5063279" y="1693797"/>
              <a:ext cx="28209" cy="28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ED6578E8-FE25-492E-BB39-8548FE8E042A}"/>
                </a:ext>
              </a:extLst>
            </p:cNvPr>
            <p:cNvSpPr/>
            <p:nvPr/>
          </p:nvSpPr>
          <p:spPr>
            <a:xfrm>
              <a:off x="4974692" y="1343427"/>
              <a:ext cx="379896" cy="468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21F4819C-3C79-4206-8D69-7B94695EE2D5}"/>
                </a:ext>
              </a:extLst>
            </p:cNvPr>
            <p:cNvSpPr/>
            <p:nvPr/>
          </p:nvSpPr>
          <p:spPr>
            <a:xfrm>
              <a:off x="5385431" y="1487061"/>
              <a:ext cx="87306" cy="1772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9BBFA091-1234-4B00-8AE8-0E87F989C38C}"/>
                </a:ext>
              </a:extLst>
            </p:cNvPr>
            <p:cNvSpPr/>
            <p:nvPr/>
          </p:nvSpPr>
          <p:spPr>
            <a:xfrm>
              <a:off x="5385431" y="1371636"/>
              <a:ext cx="87306" cy="873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CC012456-9429-4330-A1F7-D4A90E141E8F}"/>
                </a:ext>
              </a:extLst>
            </p:cNvPr>
            <p:cNvSpPr/>
            <p:nvPr/>
          </p:nvSpPr>
          <p:spPr>
            <a:xfrm>
              <a:off x="5388120" y="1693797"/>
              <a:ext cx="79251" cy="873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FC528535-8FDF-4174-AC3B-A6EDEAE5217A}"/>
              </a:ext>
            </a:extLst>
          </p:cNvPr>
          <p:cNvGrpSpPr/>
          <p:nvPr/>
        </p:nvGrpSpPr>
        <p:grpSpPr>
          <a:xfrm>
            <a:off x="10919097" y="3411178"/>
            <a:ext cx="604838" cy="605762"/>
            <a:chOff x="10919097" y="3411178"/>
            <a:chExt cx="604838" cy="605762"/>
          </a:xfrm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362AB6FA-2594-417F-AA15-DD88BEB7111D}"/>
                </a:ext>
              </a:extLst>
            </p:cNvPr>
            <p:cNvSpPr/>
            <p:nvPr/>
          </p:nvSpPr>
          <p:spPr>
            <a:xfrm>
              <a:off x="11089111" y="3811648"/>
              <a:ext cx="16395" cy="261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43E71383-714A-472D-ACBE-34A59229BF3F}"/>
                </a:ext>
              </a:extLst>
            </p:cNvPr>
            <p:cNvSpPr/>
            <p:nvPr/>
          </p:nvSpPr>
          <p:spPr>
            <a:xfrm>
              <a:off x="10919097" y="3658029"/>
              <a:ext cx="356369" cy="3589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869"/>
                <a:gd name="f84" fmla="val 6616"/>
                <a:gd name="f85" fmla="val 6459"/>
                <a:gd name="f86" fmla="val 5009"/>
                <a:gd name="f87" fmla="val 4001"/>
                <a:gd name="f88" fmla="val 3119"/>
                <a:gd name="f89" fmla="val 6774"/>
                <a:gd name="f90" fmla="val 2804"/>
                <a:gd name="f91" fmla="val 6711"/>
                <a:gd name="f92" fmla="val 2489"/>
                <a:gd name="f93" fmla="val 6617"/>
                <a:gd name="f94" fmla="val 2426"/>
                <a:gd name="f95" fmla="val 6428"/>
                <a:gd name="f96" fmla="val 2363"/>
                <a:gd name="f97" fmla="val 5389"/>
                <a:gd name="f98" fmla="val 2755"/>
                <a:gd name="f99" fmla="val 5256"/>
                <a:gd name="f100" fmla="val 2780"/>
                <a:gd name="f101" fmla="val 5125"/>
                <a:gd name="f102" fmla="val 4892"/>
                <a:gd name="f103" fmla="val 4667"/>
                <a:gd name="f104" fmla="val 2702"/>
                <a:gd name="f105" fmla="val 4506"/>
                <a:gd name="f106" fmla="val 2521"/>
                <a:gd name="f107" fmla="val 4222"/>
                <a:gd name="f108" fmla="val 1891"/>
                <a:gd name="f109" fmla="val 4159"/>
                <a:gd name="f110" fmla="val 1481"/>
                <a:gd name="f111" fmla="val 4443"/>
                <a:gd name="f112" fmla="val 221"/>
                <a:gd name="f113" fmla="val 189"/>
                <a:gd name="f114" fmla="val 4411"/>
                <a:gd name="f115" fmla="val 158"/>
                <a:gd name="f116" fmla="val 63"/>
                <a:gd name="f117" fmla="*/ f0 1 6868"/>
                <a:gd name="f118" fmla="*/ f1 1 6918"/>
                <a:gd name="f119" fmla="val f2"/>
                <a:gd name="f120" fmla="val f3"/>
                <a:gd name="f121" fmla="val f4"/>
                <a:gd name="f122" fmla="+- f121 0 f119"/>
                <a:gd name="f123" fmla="+- f120 0 f119"/>
                <a:gd name="f124" fmla="*/ f123 1 6868"/>
                <a:gd name="f125" fmla="*/ f122 1 6918"/>
                <a:gd name="f126" fmla="*/ f119 1 f124"/>
                <a:gd name="f127" fmla="*/ f120 1 f124"/>
                <a:gd name="f128" fmla="*/ f119 1 f125"/>
                <a:gd name="f129" fmla="*/ f121 1 f125"/>
                <a:gd name="f130" fmla="*/ f126 f117 1"/>
                <a:gd name="f131" fmla="*/ f127 f117 1"/>
                <a:gd name="f132" fmla="*/ f129 f118 1"/>
                <a:gd name="f133" fmla="*/ f128 f1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0" t="f133" r="f131" b="f132"/>
              <a:pathLst>
                <a:path w="6867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83" y="f84"/>
                    <a:pt x="f83" y="f85"/>
                  </a:cubicBezTo>
                  <a:lnTo>
                    <a:pt x="f76" y="f86"/>
                  </a:lnTo>
                  <a:cubicBezTo>
                    <a:pt x="f80" y="f22"/>
                    <a:pt x="f83" y="f87"/>
                    <a:pt x="f83" y="f13"/>
                  </a:cubicBezTo>
                  <a:cubicBezTo>
                    <a:pt x="f83" y="f88"/>
                    <a:pt x="f89" y="f90"/>
                    <a:pt x="f91" y="f92"/>
                  </a:cubicBezTo>
                  <a:cubicBezTo>
                    <a:pt x="f93" y="f94"/>
                    <a:pt x="f76" y="f55"/>
                    <a:pt x="f95" y="f96"/>
                  </a:cubicBezTo>
                  <a:lnTo>
                    <a:pt x="f29" y="f40"/>
                  </a:lnTo>
                  <a:cubicBezTo>
                    <a:pt x="f97" y="f98"/>
                    <a:pt x="f99" y="f100"/>
                    <a:pt x="f101" y="f100"/>
                  </a:cubicBezTo>
                  <a:cubicBezTo>
                    <a:pt x="f102" y="f100"/>
                    <a:pt x="f103" y="f104"/>
                    <a:pt x="f105" y="f106"/>
                  </a:cubicBezTo>
                  <a:cubicBezTo>
                    <a:pt x="f107" y="f46"/>
                    <a:pt x="f53" y="f108"/>
                    <a:pt x="f109" y="f110"/>
                  </a:cubicBezTo>
                  <a:lnTo>
                    <a:pt x="f111" y="f112"/>
                  </a:lnTo>
                  <a:cubicBezTo>
                    <a:pt x="f111" y="f113"/>
                    <a:pt x="f111" y="f113"/>
                    <a:pt x="f114" y="f115"/>
                  </a:cubicBezTo>
                  <a:cubicBezTo>
                    <a:pt x="f53" y="f116"/>
                    <a:pt x="f10" y="f2"/>
                    <a:pt x="f60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635DA7FC-9DD0-4816-8196-AC2A0881FD2B}"/>
                </a:ext>
              </a:extLst>
            </p:cNvPr>
            <p:cNvSpPr/>
            <p:nvPr/>
          </p:nvSpPr>
          <p:spPr>
            <a:xfrm>
              <a:off x="11329379" y="3553385"/>
              <a:ext cx="32735" cy="540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F8C0B8B0-0805-4709-9195-7C4BAECFAECB}"/>
                </a:ext>
              </a:extLst>
            </p:cNvPr>
            <p:cNvSpPr/>
            <p:nvPr/>
          </p:nvSpPr>
          <p:spPr>
            <a:xfrm>
              <a:off x="11165902" y="3411178"/>
              <a:ext cx="358033" cy="3577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5279724C-D02E-49E4-AB71-5D856F087D39}"/>
              </a:ext>
            </a:extLst>
          </p:cNvPr>
          <p:cNvGrpSpPr/>
          <p:nvPr/>
        </p:nvGrpSpPr>
        <p:grpSpPr>
          <a:xfrm>
            <a:off x="4203048" y="1247205"/>
            <a:ext cx="499911" cy="600513"/>
            <a:chOff x="4203048" y="1247205"/>
            <a:chExt cx="499911" cy="600513"/>
          </a:xfrm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4A290A2C-D78C-4303-AFFB-F9AAC82EF297}"/>
                </a:ext>
              </a:extLst>
            </p:cNvPr>
            <p:cNvSpPr/>
            <p:nvPr/>
          </p:nvSpPr>
          <p:spPr>
            <a:xfrm>
              <a:off x="4203048" y="1247205"/>
              <a:ext cx="105549" cy="417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7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348"/>
                <a:gd name="f11" fmla="val 7782"/>
                <a:gd name="f12" fmla="val 820"/>
                <a:gd name="f13" fmla="val 7562"/>
                <a:gd name="f14" fmla="val 1387"/>
                <a:gd name="f15" fmla="*/ f0 1 2049"/>
                <a:gd name="f16" fmla="*/ f1 1 809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049"/>
                <a:gd name="f23" fmla="*/ f20 1 809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049" h="809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cubicBezTo>
                    <a:pt x="f10" y="f11"/>
                    <a:pt x="f12" y="f13"/>
                    <a:pt x="f14" y="f13"/>
                  </a:cubicBezTo>
                  <a:lnTo>
                    <a:pt x="f3" y="f1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41111799-B595-48CD-BE00-3B013E0CC5B0}"/>
                </a:ext>
              </a:extLst>
            </p:cNvPr>
            <p:cNvSpPr/>
            <p:nvPr/>
          </p:nvSpPr>
          <p:spPr>
            <a:xfrm>
              <a:off x="4203048" y="1670773"/>
              <a:ext cx="499911" cy="1412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D4E3DAC6-851F-4F93-BF38-5F05020E8A9B}"/>
                </a:ext>
              </a:extLst>
            </p:cNvPr>
            <p:cNvSpPr/>
            <p:nvPr/>
          </p:nvSpPr>
          <p:spPr>
            <a:xfrm>
              <a:off x="4589327" y="1759991"/>
              <a:ext cx="113632" cy="520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9D50BFF5-38F2-49C5-A4A4-9315BE74ED80}"/>
                </a:ext>
              </a:extLst>
            </p:cNvPr>
            <p:cNvSpPr/>
            <p:nvPr/>
          </p:nvSpPr>
          <p:spPr>
            <a:xfrm>
              <a:off x="4431913" y="1459784"/>
              <a:ext cx="173690" cy="71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61DF7826-A88F-402B-8E07-FBCC30AB038E}"/>
                </a:ext>
              </a:extLst>
            </p:cNvPr>
            <p:cNvSpPr/>
            <p:nvPr/>
          </p:nvSpPr>
          <p:spPr>
            <a:xfrm>
              <a:off x="4485433" y="1354290"/>
              <a:ext cx="68195" cy="681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7E91838D-D9C0-491C-A545-C8583AB1A5C0}"/>
                </a:ext>
              </a:extLst>
            </p:cNvPr>
            <p:cNvSpPr/>
            <p:nvPr/>
          </p:nvSpPr>
          <p:spPr>
            <a:xfrm>
              <a:off x="4342650" y="1247205"/>
              <a:ext cx="353827" cy="3895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1009"/>
                <a:gd name="f33" fmla="val 473"/>
                <a:gd name="f34" fmla="val 6396"/>
                <a:gd name="f35" fmla="*/ f0 1 6868"/>
                <a:gd name="f36" fmla="*/ f1 1 7562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6868"/>
                <a:gd name="f43" fmla="*/ f40 1 7562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6867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32"/>
                  </a:lnTo>
                  <a:cubicBezTo>
                    <a:pt x="f3" y="f33"/>
                    <a:pt x="f34" y="f2"/>
                    <a:pt x="f18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69130DDD-F23B-46C9-B718-EADE0D4E8D01}"/>
                </a:ext>
              </a:extLst>
            </p:cNvPr>
            <p:cNvSpPr/>
            <p:nvPr/>
          </p:nvSpPr>
          <p:spPr>
            <a:xfrm>
              <a:off x="4485433" y="1759991"/>
              <a:ext cx="71442" cy="87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AA57AAEB-5A73-4875-84F5-74FE119E16D8}"/>
              </a:ext>
            </a:extLst>
          </p:cNvPr>
          <p:cNvGrpSpPr/>
          <p:nvPr/>
        </p:nvGrpSpPr>
        <p:grpSpPr>
          <a:xfrm>
            <a:off x="8170127" y="1211479"/>
            <a:ext cx="600504" cy="600514"/>
            <a:chOff x="8170127" y="1211479"/>
            <a:chExt cx="600504" cy="600514"/>
          </a:xfrm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183BECB7-C3EF-4E21-BD38-B141843D177D}"/>
                </a:ext>
              </a:extLst>
            </p:cNvPr>
            <p:cNvSpPr/>
            <p:nvPr/>
          </p:nvSpPr>
          <p:spPr>
            <a:xfrm>
              <a:off x="8481709" y="1390016"/>
              <a:ext cx="264609" cy="102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E79E7428-3EE1-485B-89F2-F961171D43C1}"/>
                </a:ext>
              </a:extLst>
            </p:cNvPr>
            <p:cNvSpPr/>
            <p:nvPr/>
          </p:nvSpPr>
          <p:spPr>
            <a:xfrm>
              <a:off x="8454149" y="1420822"/>
              <a:ext cx="316482" cy="2126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134C0BD2-818B-474F-9253-F4EB31E524CC}"/>
                </a:ext>
              </a:extLst>
            </p:cNvPr>
            <p:cNvSpPr/>
            <p:nvPr/>
          </p:nvSpPr>
          <p:spPr>
            <a:xfrm>
              <a:off x="8170127" y="1318573"/>
              <a:ext cx="389525" cy="3879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717CB10E-9E75-4D63-A354-6FD222CF5FDD}"/>
                </a:ext>
              </a:extLst>
            </p:cNvPr>
            <p:cNvSpPr/>
            <p:nvPr/>
          </p:nvSpPr>
          <p:spPr>
            <a:xfrm>
              <a:off x="8170127" y="1211479"/>
              <a:ext cx="389525" cy="71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09199C31-BE60-46E3-BEC7-9463FDB75DC0}"/>
                </a:ext>
              </a:extLst>
            </p:cNvPr>
            <p:cNvSpPr/>
            <p:nvPr/>
          </p:nvSpPr>
          <p:spPr>
            <a:xfrm>
              <a:off x="8170127" y="1740551"/>
              <a:ext cx="389525" cy="71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90471143-BAEF-45A1-81E6-83C9CC47CA11}"/>
              </a:ext>
            </a:extLst>
          </p:cNvPr>
          <p:cNvGrpSpPr/>
          <p:nvPr/>
        </p:nvGrpSpPr>
        <p:grpSpPr>
          <a:xfrm>
            <a:off x="8926345" y="1222004"/>
            <a:ext cx="606996" cy="598867"/>
            <a:chOff x="8926345" y="1222004"/>
            <a:chExt cx="606996" cy="598867"/>
          </a:xfrm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76B10DCF-DC11-47C8-B42E-7CA6ADA0CF03}"/>
                </a:ext>
              </a:extLst>
            </p:cNvPr>
            <p:cNvSpPr/>
            <p:nvPr/>
          </p:nvSpPr>
          <p:spPr>
            <a:xfrm>
              <a:off x="9315815" y="1291745"/>
              <a:ext cx="173690" cy="1753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C5CC731D-0250-4A1E-9A41-5090EC277AC6}"/>
                </a:ext>
              </a:extLst>
            </p:cNvPr>
            <p:cNvSpPr/>
            <p:nvPr/>
          </p:nvSpPr>
          <p:spPr>
            <a:xfrm>
              <a:off x="9070783" y="1645526"/>
              <a:ext cx="175290" cy="1753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A6B8DE08-193E-4729-93FA-F88FB21C9265}"/>
                </a:ext>
              </a:extLst>
            </p:cNvPr>
            <p:cNvSpPr/>
            <p:nvPr/>
          </p:nvSpPr>
          <p:spPr>
            <a:xfrm>
              <a:off x="8926345" y="1222004"/>
              <a:ext cx="425223" cy="316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69C30FA8-4FDA-4AB2-A158-E1A7F16C2EA0}"/>
                </a:ext>
              </a:extLst>
            </p:cNvPr>
            <p:cNvSpPr/>
            <p:nvPr/>
          </p:nvSpPr>
          <p:spPr>
            <a:xfrm>
              <a:off x="9033430" y="1327443"/>
              <a:ext cx="215880" cy="1077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1023B56D-B978-4431-B707-2BBE099BC295}"/>
                </a:ext>
              </a:extLst>
            </p:cNvPr>
            <p:cNvSpPr/>
            <p:nvPr/>
          </p:nvSpPr>
          <p:spPr>
            <a:xfrm>
              <a:off x="9033430" y="1455651"/>
              <a:ext cx="215880" cy="152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3ABC80DB-7B17-4656-8686-00BECB4044BF}"/>
                </a:ext>
              </a:extLst>
            </p:cNvPr>
            <p:cNvSpPr/>
            <p:nvPr/>
          </p:nvSpPr>
          <p:spPr>
            <a:xfrm>
              <a:off x="9317461" y="1538432"/>
              <a:ext cx="215880" cy="1076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FBAD5D0A-4AB6-41AE-95E3-A1FF301284C5}"/>
                </a:ext>
              </a:extLst>
            </p:cNvPr>
            <p:cNvSpPr/>
            <p:nvPr/>
          </p:nvSpPr>
          <p:spPr>
            <a:xfrm>
              <a:off x="9315815" y="1666640"/>
              <a:ext cx="211043" cy="154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FCCC5D55-22EB-4F91-A1BD-1811A1D052AD}"/>
              </a:ext>
            </a:extLst>
          </p:cNvPr>
          <p:cNvGrpSpPr/>
          <p:nvPr/>
        </p:nvGrpSpPr>
        <p:grpSpPr>
          <a:xfrm>
            <a:off x="5860179" y="1222717"/>
            <a:ext cx="580991" cy="600514"/>
            <a:chOff x="5860179" y="1222717"/>
            <a:chExt cx="580991" cy="600514"/>
          </a:xfrm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7E2DA2FC-E2E7-49C3-B8C3-D00FE7FBAB49}"/>
                </a:ext>
              </a:extLst>
            </p:cNvPr>
            <p:cNvSpPr/>
            <p:nvPr/>
          </p:nvSpPr>
          <p:spPr>
            <a:xfrm>
              <a:off x="6087398" y="1222717"/>
              <a:ext cx="353772" cy="3528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7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6868"/>
                <a:gd name="f67" fmla="val 1513"/>
                <a:gd name="f68" fmla="*/ f0 1 6867"/>
                <a:gd name="f69" fmla="*/ f1 1 6850"/>
                <a:gd name="f70" fmla="val f2"/>
                <a:gd name="f71" fmla="val f3"/>
                <a:gd name="f72" fmla="val f4"/>
                <a:gd name="f73" fmla="+- f72 0 f70"/>
                <a:gd name="f74" fmla="+- f71 0 f70"/>
                <a:gd name="f75" fmla="*/ f74 1 6867"/>
                <a:gd name="f76" fmla="*/ f73 1 6850"/>
                <a:gd name="f77" fmla="*/ f70 1 f75"/>
                <a:gd name="f78" fmla="*/ f71 1 f75"/>
                <a:gd name="f79" fmla="*/ f70 1 f76"/>
                <a:gd name="f80" fmla="*/ f72 1 f76"/>
                <a:gd name="f81" fmla="*/ f77 f68 1"/>
                <a:gd name="f82" fmla="*/ f78 f68 1"/>
                <a:gd name="f83" fmla="*/ f80 f69 1"/>
                <a:gd name="f84" fmla="*/ f79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6867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66" y="f31"/>
                    <a:pt x="f66" y="f42"/>
                  </a:cubicBezTo>
                  <a:cubicBezTo>
                    <a:pt x="f66" y="f67"/>
                    <a:pt x="f65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D6E5EBE5-4048-4A0B-95CF-FB3C0290F1E9}"/>
                </a:ext>
              </a:extLst>
            </p:cNvPr>
            <p:cNvSpPr/>
            <p:nvPr/>
          </p:nvSpPr>
          <p:spPr>
            <a:xfrm>
              <a:off x="6231773" y="1329802"/>
              <a:ext cx="68250" cy="139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06A85A59-7A35-435D-BA1E-D644369E5B06}"/>
                </a:ext>
              </a:extLst>
            </p:cNvPr>
            <p:cNvSpPr/>
            <p:nvPr/>
          </p:nvSpPr>
          <p:spPr>
            <a:xfrm>
              <a:off x="5928329" y="1503447"/>
              <a:ext cx="142838" cy="1428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E45657B2-680E-4F5F-8B3E-9CD7367EC51D}"/>
                </a:ext>
              </a:extLst>
            </p:cNvPr>
            <p:cNvSpPr/>
            <p:nvPr/>
          </p:nvSpPr>
          <p:spPr>
            <a:xfrm>
              <a:off x="5860179" y="1680338"/>
              <a:ext cx="282430" cy="1428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1053026E-870B-4FEF-8FC1-FDED1979A101}"/>
              </a:ext>
            </a:extLst>
          </p:cNvPr>
          <p:cNvGrpSpPr/>
          <p:nvPr/>
        </p:nvGrpSpPr>
        <p:grpSpPr>
          <a:xfrm>
            <a:off x="9993212" y="1222004"/>
            <a:ext cx="571298" cy="601327"/>
            <a:chOff x="9993212" y="1222004"/>
            <a:chExt cx="571298" cy="601327"/>
          </a:xfrm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0C2E4A25-D200-4C06-9220-F2F555D91198}"/>
                </a:ext>
              </a:extLst>
            </p:cNvPr>
            <p:cNvSpPr/>
            <p:nvPr/>
          </p:nvSpPr>
          <p:spPr>
            <a:xfrm>
              <a:off x="10418380" y="1662626"/>
              <a:ext cx="68195" cy="698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2A40D56B-5946-47C7-BE31-B7EE7A4634C7}"/>
                </a:ext>
              </a:extLst>
            </p:cNvPr>
            <p:cNvSpPr/>
            <p:nvPr/>
          </p:nvSpPr>
          <p:spPr>
            <a:xfrm>
              <a:off x="10239899" y="1222827"/>
              <a:ext cx="35743" cy="2126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99539CFC-14B6-47DB-9B44-67A71FD48CCF}"/>
                </a:ext>
              </a:extLst>
            </p:cNvPr>
            <p:cNvSpPr/>
            <p:nvPr/>
          </p:nvSpPr>
          <p:spPr>
            <a:xfrm>
              <a:off x="10204201" y="1470848"/>
              <a:ext cx="105494" cy="105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C4520416-E218-41A7-BADC-8EB65DE8F4B0}"/>
                </a:ext>
              </a:extLst>
            </p:cNvPr>
            <p:cNvSpPr/>
            <p:nvPr/>
          </p:nvSpPr>
          <p:spPr>
            <a:xfrm>
              <a:off x="10101952" y="1587983"/>
              <a:ext cx="329458" cy="235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13AB1351-E608-4364-A2E9-0D85158BEECE}"/>
                </a:ext>
              </a:extLst>
            </p:cNvPr>
            <p:cNvSpPr/>
            <p:nvPr/>
          </p:nvSpPr>
          <p:spPr>
            <a:xfrm>
              <a:off x="10273942" y="1398117"/>
              <a:ext cx="262963" cy="285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60C810D3-61BD-4EAA-8491-D39EEF400333}"/>
                </a:ext>
              </a:extLst>
            </p:cNvPr>
            <p:cNvSpPr/>
            <p:nvPr/>
          </p:nvSpPr>
          <p:spPr>
            <a:xfrm>
              <a:off x="10312886" y="1222004"/>
              <a:ext cx="251624" cy="1729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9B10A919-5345-42ED-BAE1-8F37C3C05DF3}"/>
                </a:ext>
              </a:extLst>
            </p:cNvPr>
            <p:cNvSpPr/>
            <p:nvPr/>
          </p:nvSpPr>
          <p:spPr>
            <a:xfrm>
              <a:off x="9993212" y="1260171"/>
              <a:ext cx="210988" cy="4089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502E63B6-8EBC-4C15-8F9D-CAC9A88E410D}"/>
              </a:ext>
            </a:extLst>
          </p:cNvPr>
          <p:cNvGrpSpPr/>
          <p:nvPr/>
        </p:nvGrpSpPr>
        <p:grpSpPr>
          <a:xfrm>
            <a:off x="6627534" y="1222717"/>
            <a:ext cx="564760" cy="600504"/>
            <a:chOff x="6627534" y="1222717"/>
            <a:chExt cx="564760" cy="600504"/>
          </a:xfrm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03E1DBB4-B82A-40D0-9F7C-AED65D095613}"/>
                </a:ext>
              </a:extLst>
            </p:cNvPr>
            <p:cNvSpPr/>
            <p:nvPr/>
          </p:nvSpPr>
          <p:spPr>
            <a:xfrm>
              <a:off x="6734620" y="1608941"/>
              <a:ext cx="173690" cy="71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142853FF-791E-4D51-A30E-9BBDBA297511}"/>
                </a:ext>
              </a:extLst>
            </p:cNvPr>
            <p:cNvSpPr/>
            <p:nvPr/>
          </p:nvSpPr>
          <p:spPr>
            <a:xfrm>
              <a:off x="6872566" y="1524569"/>
              <a:ext cx="142838" cy="15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306CA7E9-A9C1-4579-AD67-45EE3505A567}"/>
                </a:ext>
              </a:extLst>
            </p:cNvPr>
            <p:cNvSpPr/>
            <p:nvPr/>
          </p:nvSpPr>
          <p:spPr>
            <a:xfrm>
              <a:off x="6632371" y="1328211"/>
              <a:ext cx="259717" cy="3521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06CB76B0-A64B-4E54-8C76-F9B6E28E5FF7}"/>
                </a:ext>
              </a:extLst>
            </p:cNvPr>
            <p:cNvSpPr/>
            <p:nvPr/>
          </p:nvSpPr>
          <p:spPr>
            <a:xfrm>
              <a:off x="6788194" y="1503447"/>
              <a:ext cx="69796" cy="698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7CB0E254-7288-4354-B0A9-1A8C26E37F63}"/>
                </a:ext>
              </a:extLst>
            </p:cNvPr>
            <p:cNvSpPr/>
            <p:nvPr/>
          </p:nvSpPr>
          <p:spPr>
            <a:xfrm>
              <a:off x="6909864" y="1223595"/>
              <a:ext cx="282430" cy="2799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F0ECB029-740A-435B-ABE7-C6DFBA60D649}"/>
                </a:ext>
              </a:extLst>
            </p:cNvPr>
            <p:cNvSpPr/>
            <p:nvPr/>
          </p:nvSpPr>
          <p:spPr>
            <a:xfrm>
              <a:off x="6627534" y="1714435"/>
              <a:ext cx="387879" cy="1087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9D9885F9-2D55-44E2-87BC-CC7876086AF7}"/>
                </a:ext>
              </a:extLst>
            </p:cNvPr>
            <p:cNvSpPr/>
            <p:nvPr/>
          </p:nvSpPr>
          <p:spPr>
            <a:xfrm>
              <a:off x="6629125" y="1222717"/>
              <a:ext cx="316482" cy="698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97BA026D-17CC-4A6D-9FA6-0B3D57F3FB16}"/>
              </a:ext>
            </a:extLst>
          </p:cNvPr>
          <p:cNvGrpSpPr/>
          <p:nvPr/>
        </p:nvGrpSpPr>
        <p:grpSpPr>
          <a:xfrm>
            <a:off x="7353613" y="1222278"/>
            <a:ext cx="608588" cy="601391"/>
            <a:chOff x="7353613" y="1222278"/>
            <a:chExt cx="608588" cy="601391"/>
          </a:xfrm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17E92F2E-BA76-4C21-BBE6-DB2A885D0999}"/>
                </a:ext>
              </a:extLst>
            </p:cNvPr>
            <p:cNvSpPr/>
            <p:nvPr/>
          </p:nvSpPr>
          <p:spPr>
            <a:xfrm>
              <a:off x="7629497" y="1222278"/>
              <a:ext cx="332704" cy="3327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5A506F76-BE35-4742-AFAB-A34605ADE9A8}"/>
                </a:ext>
              </a:extLst>
            </p:cNvPr>
            <p:cNvSpPr/>
            <p:nvPr/>
          </p:nvSpPr>
          <p:spPr>
            <a:xfrm>
              <a:off x="7415262" y="1348173"/>
              <a:ext cx="157468" cy="151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00C7AE0F-1594-4297-97F7-DB33202162F4}"/>
                </a:ext>
              </a:extLst>
            </p:cNvPr>
            <p:cNvSpPr/>
            <p:nvPr/>
          </p:nvSpPr>
          <p:spPr>
            <a:xfrm>
              <a:off x="7679780" y="1614226"/>
              <a:ext cx="159114" cy="153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77E35A9D-9878-4C03-B865-F515F289E3BD}"/>
                </a:ext>
              </a:extLst>
            </p:cNvPr>
            <p:cNvSpPr/>
            <p:nvPr/>
          </p:nvSpPr>
          <p:spPr>
            <a:xfrm>
              <a:off x="7353613" y="1404015"/>
              <a:ext cx="426814" cy="419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C8507508-9919-4075-B3DB-CDC3B1DE08F0}"/>
              </a:ext>
            </a:extLst>
          </p:cNvPr>
          <p:cNvGrpSpPr/>
          <p:nvPr/>
        </p:nvGrpSpPr>
        <p:grpSpPr>
          <a:xfrm>
            <a:off x="10893987" y="2239566"/>
            <a:ext cx="664760" cy="661787"/>
            <a:chOff x="10893987" y="2239566"/>
            <a:chExt cx="664760" cy="661787"/>
          </a:xfrm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889D064E-EADC-4F88-9BEA-321E571594D8}"/>
                </a:ext>
              </a:extLst>
            </p:cNvPr>
            <p:cNvSpPr/>
            <p:nvPr/>
          </p:nvSpPr>
          <p:spPr>
            <a:xfrm>
              <a:off x="11169926" y="2474320"/>
              <a:ext cx="388821" cy="4270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8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2401"/>
                <a:gd name="f56" fmla="val 2477"/>
                <a:gd name="f57" fmla="val 2547"/>
                <a:gd name="f58" fmla="val 7478"/>
                <a:gd name="f59" fmla="val 7404"/>
                <a:gd name="f60" fmla="val 3844"/>
                <a:gd name="f61" fmla="val 5073"/>
                <a:gd name="f62" fmla="val 6018"/>
                <a:gd name="f63" fmla="val 6805"/>
                <a:gd name="f64" fmla="val 6049"/>
                <a:gd name="f65" fmla="val 5104"/>
                <a:gd name="f66" fmla="*/ f0 1 6837"/>
                <a:gd name="f67" fmla="*/ f1 1 750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6837"/>
                <a:gd name="f74" fmla="*/ f71 1 750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6837" h="750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4"/>
                    <a:pt x="f55" y="f4"/>
                  </a:cubicBezTo>
                  <a:cubicBezTo>
                    <a:pt x="f56" y="f4"/>
                    <a:pt x="f57" y="f58"/>
                    <a:pt x="f37" y="f59"/>
                  </a:cubicBezTo>
                  <a:lnTo>
                    <a:pt x="f60" y="f46"/>
                  </a:lnTo>
                  <a:lnTo>
                    <a:pt x="f61" y="f46"/>
                  </a:lnTo>
                  <a:cubicBezTo>
                    <a:pt x="f62" y="f46"/>
                    <a:pt x="f63" y="f10"/>
                    <a:pt x="f63" y="f45"/>
                  </a:cubicBezTo>
                  <a:lnTo>
                    <a:pt x="f63" y="f42"/>
                  </a:lnTo>
                  <a:cubicBezTo>
                    <a:pt x="f3" y="f44"/>
                    <a:pt x="f64" y="f2"/>
                    <a:pt x="f6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DA290243-8F58-4CA3-AE4A-02C7972497B5}"/>
                </a:ext>
              </a:extLst>
            </p:cNvPr>
            <p:cNvSpPr/>
            <p:nvPr/>
          </p:nvSpPr>
          <p:spPr>
            <a:xfrm>
              <a:off x="10893987" y="2239566"/>
              <a:ext cx="428286" cy="4664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5C2BF06C-3C0E-4493-9B4C-42D70755A803}"/>
              </a:ext>
            </a:extLst>
          </p:cNvPr>
          <p:cNvSpPr/>
          <p:nvPr/>
        </p:nvSpPr>
        <p:spPr>
          <a:xfrm>
            <a:off x="5795494" y="2277304"/>
            <a:ext cx="593564" cy="595146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12" tIns="91412" rIns="91412" bIns="91412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84D91901-20EC-4C73-BB2F-BBAD7F4DC572}"/>
              </a:ext>
            </a:extLst>
          </p:cNvPr>
          <p:cNvGrpSpPr/>
          <p:nvPr/>
        </p:nvGrpSpPr>
        <p:grpSpPr>
          <a:xfrm>
            <a:off x="6543546" y="2275292"/>
            <a:ext cx="614394" cy="598904"/>
            <a:chOff x="6543546" y="2275292"/>
            <a:chExt cx="614394" cy="598904"/>
          </a:xfrm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4ECD923C-65F9-4B91-AB75-09B99D5FF625}"/>
                </a:ext>
              </a:extLst>
            </p:cNvPr>
            <p:cNvSpPr/>
            <p:nvPr/>
          </p:nvSpPr>
          <p:spPr>
            <a:xfrm>
              <a:off x="6543546" y="2278392"/>
              <a:ext cx="614394" cy="595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9E6B3F96-397B-4113-B522-F702239CB3E4}"/>
                </a:ext>
              </a:extLst>
            </p:cNvPr>
            <p:cNvSpPr/>
            <p:nvPr/>
          </p:nvSpPr>
          <p:spPr>
            <a:xfrm>
              <a:off x="6545174" y="2586737"/>
              <a:ext cx="293577" cy="28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0814F0AB-C4B3-42AF-ACFD-389D521959D7}"/>
                </a:ext>
              </a:extLst>
            </p:cNvPr>
            <p:cNvSpPr/>
            <p:nvPr/>
          </p:nvSpPr>
          <p:spPr>
            <a:xfrm>
              <a:off x="6888440" y="2275292"/>
              <a:ext cx="263082" cy="2601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6268F830-9F4D-4609-BCDC-DCD115AFB55C}"/>
              </a:ext>
            </a:extLst>
          </p:cNvPr>
          <p:cNvGrpSpPr/>
          <p:nvPr/>
        </p:nvGrpSpPr>
        <p:grpSpPr>
          <a:xfrm>
            <a:off x="7300386" y="2275566"/>
            <a:ext cx="599983" cy="598355"/>
            <a:chOff x="7300386" y="2275566"/>
            <a:chExt cx="599983" cy="598355"/>
          </a:xfrm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4F877ABD-9E25-4150-9A41-45348BB5FFED}"/>
                </a:ext>
              </a:extLst>
            </p:cNvPr>
            <p:cNvSpPr/>
            <p:nvPr/>
          </p:nvSpPr>
          <p:spPr>
            <a:xfrm>
              <a:off x="7300386" y="2275566"/>
              <a:ext cx="599983" cy="598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BA35B89A-8960-4583-9681-B1AE753C42F4}"/>
                </a:ext>
              </a:extLst>
            </p:cNvPr>
            <p:cNvSpPr/>
            <p:nvPr/>
          </p:nvSpPr>
          <p:spPr>
            <a:xfrm>
              <a:off x="7300386" y="2454789"/>
              <a:ext cx="437970" cy="4175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CB0CC5B9-CAF4-483D-B7F3-7ED8FE252686}"/>
              </a:ext>
            </a:extLst>
          </p:cNvPr>
          <p:cNvGrpSpPr/>
          <p:nvPr/>
        </p:nvGrpSpPr>
        <p:grpSpPr>
          <a:xfrm>
            <a:off x="4197306" y="2301142"/>
            <a:ext cx="595137" cy="596783"/>
            <a:chOff x="4197306" y="2301142"/>
            <a:chExt cx="595137" cy="596783"/>
          </a:xfrm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B4469CD0-D20F-48F3-B5CE-BF345ABF2D7F}"/>
                </a:ext>
              </a:extLst>
            </p:cNvPr>
            <p:cNvSpPr/>
            <p:nvPr/>
          </p:nvSpPr>
          <p:spPr>
            <a:xfrm>
              <a:off x="4197306" y="2301142"/>
              <a:ext cx="141183" cy="595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33067DB6-4EBA-45C5-87B0-82E591A33CAC}"/>
                </a:ext>
              </a:extLst>
            </p:cNvPr>
            <p:cNvSpPr/>
            <p:nvPr/>
          </p:nvSpPr>
          <p:spPr>
            <a:xfrm>
              <a:off x="4619183" y="2530519"/>
              <a:ext cx="173260" cy="513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88E46180-170A-4DF5-879A-5A1E6F2C7299}"/>
                </a:ext>
              </a:extLst>
            </p:cNvPr>
            <p:cNvSpPr/>
            <p:nvPr/>
          </p:nvSpPr>
          <p:spPr>
            <a:xfrm>
              <a:off x="4619183" y="2617122"/>
              <a:ext cx="173260" cy="513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C71CB983-C930-4BD8-AA39-46AA80BED58A}"/>
                </a:ext>
              </a:extLst>
            </p:cNvPr>
            <p:cNvSpPr/>
            <p:nvPr/>
          </p:nvSpPr>
          <p:spPr>
            <a:xfrm>
              <a:off x="4619183" y="2702152"/>
              <a:ext cx="137982" cy="529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A19CF521-F21A-4D1B-9CCB-7A687661815C}"/>
                </a:ext>
              </a:extLst>
            </p:cNvPr>
            <p:cNvSpPr/>
            <p:nvPr/>
          </p:nvSpPr>
          <p:spPr>
            <a:xfrm>
              <a:off x="4550200" y="2301142"/>
              <a:ext cx="104323" cy="1059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B86C57E2-C64D-43E7-8F12-383F68D7A471}"/>
                </a:ext>
              </a:extLst>
            </p:cNvPr>
            <p:cNvSpPr/>
            <p:nvPr/>
          </p:nvSpPr>
          <p:spPr>
            <a:xfrm>
              <a:off x="4686546" y="2301142"/>
              <a:ext cx="70619" cy="1123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8081B710-C934-40FB-A534-0DD7F73A44BE}"/>
                </a:ext>
              </a:extLst>
            </p:cNvPr>
            <p:cNvSpPr/>
            <p:nvPr/>
          </p:nvSpPr>
          <p:spPr>
            <a:xfrm>
              <a:off x="4335289" y="2442280"/>
              <a:ext cx="421876" cy="312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7D9B13AA-AA1C-429F-9BD1-5FDD1A2B0079}"/>
                </a:ext>
              </a:extLst>
            </p:cNvPr>
            <p:cNvSpPr/>
            <p:nvPr/>
          </p:nvSpPr>
          <p:spPr>
            <a:xfrm>
              <a:off x="4548618" y="2527310"/>
              <a:ext cx="104278" cy="3689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6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7247"/>
                <a:gd name="f11" fmla="val 1701"/>
                <a:gd name="f12" fmla="val 5167"/>
                <a:gd name="f13" fmla="val 1891"/>
                <a:gd name="f14" fmla="val 1229"/>
                <a:gd name="f15" fmla="val 725"/>
                <a:gd name="f16" fmla="val 4632"/>
                <a:gd name="f17" fmla="val 4002"/>
                <a:gd name="f18" fmla="val 3624"/>
                <a:gd name="f19" fmla="val 882"/>
                <a:gd name="f20" fmla="val 3372"/>
                <a:gd name="f21" fmla="val 1071"/>
                <a:gd name="f22" fmla="val 3120"/>
                <a:gd name="f23" fmla="val 819"/>
                <a:gd name="f24" fmla="val 2899"/>
                <a:gd name="f25" fmla="val 2615"/>
                <a:gd name="f26" fmla="val 2269"/>
                <a:gd name="f27" fmla="val 1922"/>
                <a:gd name="f28" fmla="val 1639"/>
                <a:gd name="f29" fmla="val 1387"/>
                <a:gd name="f30" fmla="val 1166"/>
                <a:gd name="f31" fmla="val 883"/>
                <a:gd name="f32" fmla="val 536"/>
                <a:gd name="f33" fmla="val 316"/>
                <a:gd name="f34" fmla="val 190"/>
                <a:gd name="f35" fmla="*/ f0 1 2048"/>
                <a:gd name="f36" fmla="*/ f1 1 7246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2048"/>
                <a:gd name="f43" fmla="*/ f40 1 7246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2048" h="7246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3" y="f10"/>
                  </a:lnTo>
                  <a:lnTo>
                    <a:pt x="f3" y="f12"/>
                  </a:lnTo>
                  <a:lnTo>
                    <a:pt x="f13" y="f12"/>
                  </a:lnTo>
                  <a:cubicBezTo>
                    <a:pt x="f14" y="f12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2"/>
                  </a:cubicBezTo>
                  <a:cubicBezTo>
                    <a:pt x="f23" y="f24"/>
                    <a:pt x="f15" y="f25"/>
                    <a:pt x="f15" y="f26"/>
                  </a:cubicBezTo>
                  <a:cubicBezTo>
                    <a:pt x="f15" y="f27"/>
                    <a:pt x="f19" y="f28"/>
                    <a:pt x="f21" y="f29"/>
                  </a:cubicBezTo>
                  <a:cubicBezTo>
                    <a:pt x="f23" y="f30"/>
                    <a:pt x="f15" y="f31"/>
                    <a:pt x="f15" y="f32"/>
                  </a:cubicBezTo>
                  <a:cubicBezTo>
                    <a:pt x="f15" y="f33"/>
                    <a:pt x="f9" y="f34"/>
                    <a:pt x="f23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4A92C00F-62B4-4897-AC45-E495106CA174}"/>
                </a:ext>
              </a:extLst>
            </p:cNvPr>
            <p:cNvSpPr/>
            <p:nvPr/>
          </p:nvSpPr>
          <p:spPr>
            <a:xfrm>
              <a:off x="4688174" y="2785555"/>
              <a:ext cx="70619" cy="1123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874521DA-8748-46D4-B2F8-B5BCE99B38AA}"/>
              </a:ext>
            </a:extLst>
          </p:cNvPr>
          <p:cNvGrpSpPr/>
          <p:nvPr/>
        </p:nvGrpSpPr>
        <p:grpSpPr>
          <a:xfrm>
            <a:off x="8143490" y="2267062"/>
            <a:ext cx="593564" cy="593518"/>
            <a:chOff x="8143490" y="2267062"/>
            <a:chExt cx="593564" cy="593518"/>
          </a:xfrm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B3785F9F-249C-4A69-B4DB-CA0E0E3D47D4}"/>
                </a:ext>
              </a:extLst>
            </p:cNvPr>
            <p:cNvSpPr/>
            <p:nvPr/>
          </p:nvSpPr>
          <p:spPr>
            <a:xfrm>
              <a:off x="8143490" y="2267062"/>
              <a:ext cx="593564" cy="593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B691EC9F-ED87-4DD0-B152-0C86DA70569D}"/>
                </a:ext>
              </a:extLst>
            </p:cNvPr>
            <p:cNvSpPr/>
            <p:nvPr/>
          </p:nvSpPr>
          <p:spPr>
            <a:xfrm>
              <a:off x="8281473" y="2406618"/>
              <a:ext cx="319235" cy="3141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4BE13A4F-1CC2-4199-8468-37E925EEE1CE}"/>
              </a:ext>
            </a:extLst>
          </p:cNvPr>
          <p:cNvGrpSpPr/>
          <p:nvPr/>
        </p:nvGrpSpPr>
        <p:grpSpPr>
          <a:xfrm>
            <a:off x="5042138" y="2277377"/>
            <a:ext cx="625632" cy="594734"/>
            <a:chOff x="5042138" y="2277377"/>
            <a:chExt cx="625632" cy="594734"/>
          </a:xfrm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8C09DD03-662A-451E-8049-8B73A23D8DFC}"/>
                </a:ext>
              </a:extLst>
            </p:cNvPr>
            <p:cNvSpPr/>
            <p:nvPr/>
          </p:nvSpPr>
          <p:spPr>
            <a:xfrm>
              <a:off x="5233010" y="2277377"/>
              <a:ext cx="434760" cy="4371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C28002C4-AAD5-4C7B-8E66-F40979A2950A}"/>
                </a:ext>
              </a:extLst>
            </p:cNvPr>
            <p:cNvSpPr/>
            <p:nvPr/>
          </p:nvSpPr>
          <p:spPr>
            <a:xfrm>
              <a:off x="5042138" y="2431343"/>
              <a:ext cx="439597" cy="4407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8270F28B-3B64-4620-A00A-CE14F94CCD94}"/>
              </a:ext>
            </a:extLst>
          </p:cNvPr>
          <p:cNvGrpSpPr/>
          <p:nvPr/>
        </p:nvGrpSpPr>
        <p:grpSpPr>
          <a:xfrm>
            <a:off x="8973546" y="2276417"/>
            <a:ext cx="595146" cy="593564"/>
            <a:chOff x="8973546" y="2276417"/>
            <a:chExt cx="595146" cy="593564"/>
          </a:xfrm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1F764A5B-1F57-4D70-A8AF-FB850FC901D1}"/>
                </a:ext>
              </a:extLst>
            </p:cNvPr>
            <p:cNvSpPr/>
            <p:nvPr/>
          </p:nvSpPr>
          <p:spPr>
            <a:xfrm>
              <a:off x="9079397" y="2382277"/>
              <a:ext cx="383444" cy="380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C9AB5161-702B-4411-96B6-7ED562C48D3E}"/>
                </a:ext>
              </a:extLst>
            </p:cNvPr>
            <p:cNvSpPr/>
            <p:nvPr/>
          </p:nvSpPr>
          <p:spPr>
            <a:xfrm>
              <a:off x="8973546" y="2276417"/>
              <a:ext cx="595146" cy="5935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7994F75E-D98A-429B-951E-CBDC05A0043E}"/>
              </a:ext>
            </a:extLst>
          </p:cNvPr>
          <p:cNvSpPr/>
          <p:nvPr/>
        </p:nvSpPr>
        <p:spPr>
          <a:xfrm>
            <a:off x="5786396" y="3436132"/>
            <a:ext cx="601327" cy="617512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12" tIns="91412" rIns="91412" bIns="91412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7B1F7484-E25F-43C3-8DE2-BEEA3A45FC73}"/>
              </a:ext>
            </a:extLst>
          </p:cNvPr>
          <p:cNvSpPr/>
          <p:nvPr/>
        </p:nvSpPr>
        <p:spPr>
          <a:xfrm>
            <a:off x="6505800" y="3532656"/>
            <a:ext cx="611953" cy="520979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12" tIns="91412" rIns="91412" bIns="91412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D323B618-4B34-47BE-A598-AA4273B0B352}"/>
              </a:ext>
            </a:extLst>
          </p:cNvPr>
          <p:cNvGrpSpPr/>
          <p:nvPr/>
        </p:nvGrpSpPr>
        <p:grpSpPr>
          <a:xfrm>
            <a:off x="7369003" y="3452317"/>
            <a:ext cx="614997" cy="615948"/>
            <a:chOff x="7369003" y="3452317"/>
            <a:chExt cx="614997" cy="615948"/>
          </a:xfrm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E4262A87-111B-4F70-AB6A-0C6C958A1A22}"/>
                </a:ext>
              </a:extLst>
            </p:cNvPr>
            <p:cNvSpPr/>
            <p:nvPr/>
          </p:nvSpPr>
          <p:spPr>
            <a:xfrm>
              <a:off x="7369003" y="3452317"/>
              <a:ext cx="491700" cy="493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D61CBEA0-A5BB-4997-96A1-03528B90C492}"/>
                </a:ext>
              </a:extLst>
            </p:cNvPr>
            <p:cNvSpPr/>
            <p:nvPr/>
          </p:nvSpPr>
          <p:spPr>
            <a:xfrm>
              <a:off x="7451189" y="3700284"/>
              <a:ext cx="532811" cy="3679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B96F78E4-4646-416A-893E-4B5F878AEF9E}"/>
              </a:ext>
            </a:extLst>
          </p:cNvPr>
          <p:cNvGrpSpPr/>
          <p:nvPr/>
        </p:nvGrpSpPr>
        <p:grpSpPr>
          <a:xfrm>
            <a:off x="9804818" y="3428817"/>
            <a:ext cx="621032" cy="619011"/>
            <a:chOff x="9804818" y="3428817"/>
            <a:chExt cx="621032" cy="619011"/>
          </a:xfrm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47C95537-792C-4065-AB0C-9AD1E410EB16}"/>
                </a:ext>
              </a:extLst>
            </p:cNvPr>
            <p:cNvSpPr/>
            <p:nvPr/>
          </p:nvSpPr>
          <p:spPr>
            <a:xfrm>
              <a:off x="10180755" y="3808759"/>
              <a:ext cx="245095" cy="239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3DEF927E-8871-4100-892E-D4803C224C92}"/>
                </a:ext>
              </a:extLst>
            </p:cNvPr>
            <p:cNvSpPr/>
            <p:nvPr/>
          </p:nvSpPr>
          <p:spPr>
            <a:xfrm>
              <a:off x="9804818" y="3428817"/>
              <a:ext cx="479520" cy="4842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A5864E82-9DFE-4EB8-A1B4-2CC3E4514BC6}"/>
              </a:ext>
            </a:extLst>
          </p:cNvPr>
          <p:cNvGrpSpPr/>
          <p:nvPr/>
        </p:nvGrpSpPr>
        <p:grpSpPr>
          <a:xfrm>
            <a:off x="6535097" y="4660285"/>
            <a:ext cx="541672" cy="545164"/>
            <a:chOff x="6535097" y="4660285"/>
            <a:chExt cx="541672" cy="545164"/>
          </a:xfrm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0323A5B8-C595-4B04-A750-8446765EC1F3}"/>
                </a:ext>
              </a:extLst>
            </p:cNvPr>
            <p:cNvSpPr/>
            <p:nvPr/>
          </p:nvSpPr>
          <p:spPr>
            <a:xfrm>
              <a:off x="6535097" y="4660285"/>
              <a:ext cx="541672" cy="4000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2A9C179C-045A-4933-8E30-52C9E3178253}"/>
                </a:ext>
              </a:extLst>
            </p:cNvPr>
            <p:cNvSpPr/>
            <p:nvPr/>
          </p:nvSpPr>
          <p:spPr>
            <a:xfrm>
              <a:off x="6638845" y="5096929"/>
              <a:ext cx="332841" cy="1085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3A269F80-34C2-4B7B-9B55-96DD80D96E4B}"/>
              </a:ext>
            </a:extLst>
          </p:cNvPr>
          <p:cNvGrpSpPr/>
          <p:nvPr/>
        </p:nvGrpSpPr>
        <p:grpSpPr>
          <a:xfrm>
            <a:off x="8197568" y="3444014"/>
            <a:ext cx="363858" cy="615957"/>
            <a:chOff x="8197568" y="3444014"/>
            <a:chExt cx="363858" cy="615957"/>
          </a:xfrm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E86E9F96-30D4-45AA-87DF-F1821A34DFB1}"/>
                </a:ext>
              </a:extLst>
            </p:cNvPr>
            <p:cNvSpPr/>
            <p:nvPr/>
          </p:nvSpPr>
          <p:spPr>
            <a:xfrm>
              <a:off x="8197568" y="3444014"/>
              <a:ext cx="363858" cy="4290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F420DFB2-9B2F-4D50-B529-39C6548556E6}"/>
                </a:ext>
              </a:extLst>
            </p:cNvPr>
            <p:cNvSpPr/>
            <p:nvPr/>
          </p:nvSpPr>
          <p:spPr>
            <a:xfrm>
              <a:off x="8279754" y="3912863"/>
              <a:ext cx="202484" cy="1471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E2EC43FB-258C-453D-9F82-4E63D95ECD0B}"/>
              </a:ext>
            </a:extLst>
          </p:cNvPr>
          <p:cNvGrpSpPr/>
          <p:nvPr/>
        </p:nvGrpSpPr>
        <p:grpSpPr>
          <a:xfrm>
            <a:off x="5061496" y="3472662"/>
            <a:ext cx="605872" cy="616726"/>
            <a:chOff x="5061496" y="3472662"/>
            <a:chExt cx="605872" cy="616726"/>
          </a:xfrm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65AECAE4-E702-4747-B0FA-0E28956686D7}"/>
                </a:ext>
              </a:extLst>
            </p:cNvPr>
            <p:cNvSpPr/>
            <p:nvPr/>
          </p:nvSpPr>
          <p:spPr>
            <a:xfrm>
              <a:off x="5061496" y="3472662"/>
              <a:ext cx="184224" cy="2995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3813"/>
                <a:gd name="f25" fmla="val 582"/>
                <a:gd name="f26" fmla="val 1797"/>
                <a:gd name="f27" fmla="val 15"/>
                <a:gd name="f28" fmla="val 1763"/>
                <a:gd name="f29" fmla="val 5"/>
                <a:gd name="f30" fmla="val 1730"/>
                <a:gd name="f31" fmla="*/ f0 1 3812"/>
                <a:gd name="f32" fmla="*/ f1 1 615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3812"/>
                <a:gd name="f39" fmla="*/ f36 1 615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812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lnTo>
                    <a:pt x="f26" y="f27"/>
                  </a:lnTo>
                  <a:cubicBezTo>
                    <a:pt x="f28" y="f2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F4896345-9BB7-4B48-AB3D-EBB1604A1E1E}"/>
                </a:ext>
              </a:extLst>
            </p:cNvPr>
            <p:cNvSpPr/>
            <p:nvPr/>
          </p:nvSpPr>
          <p:spPr>
            <a:xfrm>
              <a:off x="5174168" y="3549984"/>
              <a:ext cx="418603" cy="539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E0D2AAF1-03AA-4601-AF40-9555161BD5BF}"/>
                </a:ext>
              </a:extLst>
            </p:cNvPr>
            <p:cNvSpPr/>
            <p:nvPr/>
          </p:nvSpPr>
          <p:spPr>
            <a:xfrm>
              <a:off x="5542525" y="3671023"/>
              <a:ext cx="124843" cy="1392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73DA9902-E5F1-4258-8388-3D42D8155EF4}"/>
              </a:ext>
            </a:extLst>
          </p:cNvPr>
          <p:cNvGrpSpPr/>
          <p:nvPr/>
        </p:nvGrpSpPr>
        <p:grpSpPr>
          <a:xfrm>
            <a:off x="8940134" y="3435044"/>
            <a:ext cx="608917" cy="619012"/>
            <a:chOff x="8940134" y="3435044"/>
            <a:chExt cx="608917" cy="619012"/>
          </a:xfrm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5626EC1D-E281-4792-8887-280291566DA6}"/>
                </a:ext>
              </a:extLst>
            </p:cNvPr>
            <p:cNvSpPr/>
            <p:nvPr/>
          </p:nvSpPr>
          <p:spPr>
            <a:xfrm>
              <a:off x="9308537" y="3438107"/>
              <a:ext cx="240514" cy="3622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6BAA42E0-6EA5-4BB0-8EA5-C1845D21C811}"/>
                </a:ext>
              </a:extLst>
            </p:cNvPr>
            <p:cNvSpPr/>
            <p:nvPr/>
          </p:nvSpPr>
          <p:spPr>
            <a:xfrm>
              <a:off x="9023866" y="3974348"/>
              <a:ext cx="522140" cy="79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B3A15E31-6FFA-450B-B6B1-4AC904FABF55}"/>
                </a:ext>
              </a:extLst>
            </p:cNvPr>
            <p:cNvSpPr/>
            <p:nvPr/>
          </p:nvSpPr>
          <p:spPr>
            <a:xfrm>
              <a:off x="8940134" y="3435044"/>
              <a:ext cx="529766" cy="5751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887E4D52-634F-4B9F-850F-D9DFF1F84CDA}"/>
              </a:ext>
            </a:extLst>
          </p:cNvPr>
          <p:cNvGrpSpPr/>
          <p:nvPr/>
        </p:nvGrpSpPr>
        <p:grpSpPr>
          <a:xfrm>
            <a:off x="7423675" y="4697958"/>
            <a:ext cx="656428" cy="517203"/>
            <a:chOff x="7423675" y="4697958"/>
            <a:chExt cx="656428" cy="517203"/>
          </a:xfrm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660FA4E3-63F9-4598-B81A-D56CEB826C77}"/>
                </a:ext>
              </a:extLst>
            </p:cNvPr>
            <p:cNvSpPr/>
            <p:nvPr/>
          </p:nvSpPr>
          <p:spPr>
            <a:xfrm>
              <a:off x="7588139" y="4697958"/>
              <a:ext cx="146962" cy="186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435D74"/>
                </a:solidFill>
                <a:uFillTx/>
                <a:latin typeface="Calibri"/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955A02F2-7D7E-44FB-9B42-68CB4ACF0C03}"/>
                </a:ext>
              </a:extLst>
            </p:cNvPr>
            <p:cNvSpPr/>
            <p:nvPr/>
          </p:nvSpPr>
          <p:spPr>
            <a:xfrm>
              <a:off x="7423675" y="4852300"/>
              <a:ext cx="182907" cy="1771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435D74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5C9A9CC9-37A4-486B-82E4-492E0A56563E}"/>
                </a:ext>
              </a:extLst>
            </p:cNvPr>
            <p:cNvSpPr/>
            <p:nvPr/>
          </p:nvSpPr>
          <p:spPr>
            <a:xfrm>
              <a:off x="7771796" y="4697958"/>
              <a:ext cx="146962" cy="186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435D74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FB57FC2B-111C-48A9-AE72-A6D196BA7224}"/>
                </a:ext>
              </a:extLst>
            </p:cNvPr>
            <p:cNvSpPr/>
            <p:nvPr/>
          </p:nvSpPr>
          <p:spPr>
            <a:xfrm>
              <a:off x="7900022" y="4851650"/>
              <a:ext cx="180081" cy="1772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435D74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71F98B3B-DACB-49B5-9C09-CC16C5492BF6}"/>
                </a:ext>
              </a:extLst>
            </p:cNvPr>
            <p:cNvSpPr/>
            <p:nvPr/>
          </p:nvSpPr>
          <p:spPr>
            <a:xfrm>
              <a:off x="7551416" y="4921264"/>
              <a:ext cx="404100" cy="2938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435D74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46442141-B943-482D-A6F4-4DCEDDD6D80C}"/>
              </a:ext>
            </a:extLst>
          </p:cNvPr>
          <p:cNvGrpSpPr/>
          <p:nvPr/>
        </p:nvGrpSpPr>
        <p:grpSpPr>
          <a:xfrm>
            <a:off x="4104101" y="3461122"/>
            <a:ext cx="741879" cy="609786"/>
            <a:chOff x="4104101" y="3461122"/>
            <a:chExt cx="741879" cy="609786"/>
          </a:xfrm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46E3706E-55C3-44FA-B256-347482B18EB6}"/>
                </a:ext>
              </a:extLst>
            </p:cNvPr>
            <p:cNvSpPr/>
            <p:nvPr/>
          </p:nvSpPr>
          <p:spPr>
            <a:xfrm>
              <a:off x="4426070" y="3461122"/>
              <a:ext cx="196961" cy="1384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435D74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A542A4AC-FA62-430C-855A-085A33E3F5E7}"/>
                </a:ext>
              </a:extLst>
            </p:cNvPr>
            <p:cNvSpPr/>
            <p:nvPr/>
          </p:nvSpPr>
          <p:spPr>
            <a:xfrm>
              <a:off x="4426189" y="3932852"/>
              <a:ext cx="196852" cy="138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435D74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D6533375-28E8-4BC6-AFA7-5D40CC1DBF75}"/>
                </a:ext>
              </a:extLst>
            </p:cNvPr>
            <p:cNvSpPr/>
            <p:nvPr/>
          </p:nvSpPr>
          <p:spPr>
            <a:xfrm>
              <a:off x="4319643" y="3614220"/>
              <a:ext cx="375736" cy="303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435D74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7841EE57-9A86-4A61-BAD3-3583244CE0F9}"/>
                </a:ext>
              </a:extLst>
            </p:cNvPr>
            <p:cNvSpPr/>
            <p:nvPr/>
          </p:nvSpPr>
          <p:spPr>
            <a:xfrm>
              <a:off x="4645910" y="3659437"/>
              <a:ext cx="200070" cy="2156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435D74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2D938355-FE4F-4A44-9CEC-7A3BAC4E3D00}"/>
                </a:ext>
              </a:extLst>
            </p:cNvPr>
            <p:cNvSpPr/>
            <p:nvPr/>
          </p:nvSpPr>
          <p:spPr>
            <a:xfrm>
              <a:off x="4104101" y="3788386"/>
              <a:ext cx="253380" cy="2167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435D74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76187A24-005C-4DFD-83EA-F09053D35718}"/>
                </a:ext>
              </a:extLst>
            </p:cNvPr>
            <p:cNvSpPr/>
            <p:nvPr/>
          </p:nvSpPr>
          <p:spPr>
            <a:xfrm>
              <a:off x="4104101" y="3528367"/>
              <a:ext cx="253380" cy="2167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435D74"/>
                </a:solidFill>
                <a:uFillTx/>
                <a:latin typeface="Calibri" panose="020F0502020204030204"/>
              </a:endParaRPr>
            </a:p>
          </p:txBody>
        </p: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191EEC-472B-4ED8-A75E-44F3FAA039B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9259" y="290916"/>
            <a:ext cx="11572875" cy="723903"/>
          </a:xfrm>
        </p:spPr>
        <p:txBody>
          <a:bodyPr/>
          <a:lstStyle/>
          <a:p>
            <a:pPr marL="0" lvl="0" indent="0">
              <a:buNone/>
            </a:pPr>
            <a:r>
              <a:rPr lang="en-US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35FABE-3F30-449C-AF3B-F3C1F4B57A07}"/>
              </a:ext>
            </a:extLst>
          </p:cNvPr>
          <p:cNvGrpSpPr/>
          <p:nvPr/>
        </p:nvGrpSpPr>
        <p:grpSpPr>
          <a:xfrm>
            <a:off x="8405429" y="3296192"/>
            <a:ext cx="3348002" cy="1074410"/>
            <a:chOff x="8405429" y="3296192"/>
            <a:chExt cx="3348002" cy="107441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B08073A-2A1C-4077-B911-54EC39282E08}"/>
                </a:ext>
              </a:extLst>
            </p:cNvPr>
            <p:cNvSpPr txBox="1"/>
            <p:nvPr/>
          </p:nvSpPr>
          <p:spPr>
            <a:xfrm>
              <a:off x="8405429" y="3296192"/>
              <a:ext cx="334800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0004" tIns="45720" rIns="107999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404040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Contents Here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7D2ACD-E1F1-4C78-B90E-881F6794CAC9}"/>
                </a:ext>
              </a:extLst>
            </p:cNvPr>
            <p:cNvSpPr txBox="1"/>
            <p:nvPr/>
          </p:nvSpPr>
          <p:spPr>
            <a:xfrm>
              <a:off x="8405429" y="3539605"/>
              <a:ext cx="3347993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71999" tIns="45720" rIns="107999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404040"/>
                  </a:solidFill>
                  <a:uFillTx/>
                  <a:latin typeface="Calibri" panose="020F0502020204030204"/>
                  <a:ea typeface="FZShuTi" pitchFamily="2"/>
                  <a:cs typeface="Arial" pitchFamily="34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E92B690-503E-4FE9-B14D-9A2A6BC5A249}"/>
              </a:ext>
            </a:extLst>
          </p:cNvPr>
          <p:cNvGrpSpPr/>
          <p:nvPr/>
        </p:nvGrpSpPr>
        <p:grpSpPr>
          <a:xfrm>
            <a:off x="8484132" y="4909441"/>
            <a:ext cx="3348002" cy="1074410"/>
            <a:chOff x="8484132" y="4909441"/>
            <a:chExt cx="3348002" cy="107441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B1A761F-67C6-4AF1-B362-DBBEEB77DA16}"/>
                </a:ext>
              </a:extLst>
            </p:cNvPr>
            <p:cNvSpPr txBox="1"/>
            <p:nvPr/>
          </p:nvSpPr>
          <p:spPr>
            <a:xfrm>
              <a:off x="8484132" y="4909441"/>
              <a:ext cx="334800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0004" tIns="45720" rIns="107999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404040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Contents Here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8BD1104-E948-4E16-A28B-8F43B98A385C}"/>
                </a:ext>
              </a:extLst>
            </p:cNvPr>
            <p:cNvSpPr txBox="1"/>
            <p:nvPr/>
          </p:nvSpPr>
          <p:spPr>
            <a:xfrm>
              <a:off x="8484141" y="5152854"/>
              <a:ext cx="3347993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71999" tIns="45720" rIns="107999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404040"/>
                  </a:solidFill>
                  <a:uFillTx/>
                  <a:latin typeface="Calibri" panose="020F0502020204030204"/>
                  <a:ea typeface="FZShuTi" pitchFamily="2"/>
                  <a:cs typeface="Arial" pitchFamily="34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964A3B7-33ED-4E27-854B-9806B63CD1B9}"/>
              </a:ext>
            </a:extLst>
          </p:cNvPr>
          <p:cNvGrpSpPr/>
          <p:nvPr/>
        </p:nvGrpSpPr>
        <p:grpSpPr>
          <a:xfrm>
            <a:off x="397526" y="4909441"/>
            <a:ext cx="3348002" cy="1074410"/>
            <a:chOff x="397526" y="4909441"/>
            <a:chExt cx="3348002" cy="107441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C036C2B-36FC-4380-910C-A1EF003FD1AB}"/>
                </a:ext>
              </a:extLst>
            </p:cNvPr>
            <p:cNvSpPr txBox="1"/>
            <p:nvPr/>
          </p:nvSpPr>
          <p:spPr>
            <a:xfrm>
              <a:off x="397526" y="4909441"/>
              <a:ext cx="334800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0004" tIns="45720" rIns="107999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404040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Contents Here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16490E-B33D-4E4D-A81C-0A1C9CF0630F}"/>
                </a:ext>
              </a:extLst>
            </p:cNvPr>
            <p:cNvSpPr txBox="1"/>
            <p:nvPr/>
          </p:nvSpPr>
          <p:spPr>
            <a:xfrm>
              <a:off x="397535" y="5152854"/>
              <a:ext cx="3347993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71999" tIns="45720" rIns="107999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404040"/>
                  </a:solidFill>
                  <a:uFillTx/>
                  <a:latin typeface="Calibri" panose="020F0502020204030204"/>
                  <a:ea typeface="FZShuTi" pitchFamily="2"/>
                  <a:cs typeface="Arial" pitchFamily="34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AF16335-1675-44D8-8EF9-3F11E4A29046}"/>
              </a:ext>
            </a:extLst>
          </p:cNvPr>
          <p:cNvGrpSpPr/>
          <p:nvPr/>
        </p:nvGrpSpPr>
        <p:grpSpPr>
          <a:xfrm>
            <a:off x="344929" y="3296192"/>
            <a:ext cx="3348002" cy="1074410"/>
            <a:chOff x="344929" y="3296192"/>
            <a:chExt cx="3348002" cy="10744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C06C932-4E53-41D7-BF04-FCA503950E27}"/>
                </a:ext>
              </a:extLst>
            </p:cNvPr>
            <p:cNvSpPr txBox="1"/>
            <p:nvPr/>
          </p:nvSpPr>
          <p:spPr>
            <a:xfrm>
              <a:off x="344929" y="3296192"/>
              <a:ext cx="334800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0004" tIns="45720" rIns="107999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404040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Contents Here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898C7E1-584E-4ECB-A8DC-0FD613CC7C4B}"/>
                </a:ext>
              </a:extLst>
            </p:cNvPr>
            <p:cNvSpPr txBox="1"/>
            <p:nvPr/>
          </p:nvSpPr>
          <p:spPr>
            <a:xfrm>
              <a:off x="344929" y="3539605"/>
              <a:ext cx="3347993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71999" tIns="45720" rIns="107999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404040"/>
                  </a:solidFill>
                  <a:uFillTx/>
                  <a:latin typeface="Calibri" panose="020F0502020204030204"/>
                  <a:ea typeface="FZShuTi" pitchFamily="2"/>
                  <a:cs typeface="Arial" pitchFamily="34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sp>
        <p:nvSpPr>
          <p:cNvPr id="15" name="TextBox 17">
            <a:extLst>
              <a:ext uri="{FF2B5EF4-FFF2-40B4-BE49-F238E27FC236}">
                <a16:creationId xmlns:a16="http://schemas.microsoft.com/office/drawing/2014/main" id="{5C1D3183-A5BB-4140-8F6E-34F8CFC7D2C7}"/>
              </a:ext>
            </a:extLst>
          </p:cNvPr>
          <p:cNvSpPr txBox="1"/>
          <p:nvPr/>
        </p:nvSpPr>
        <p:spPr>
          <a:xfrm>
            <a:off x="822639" y="1682944"/>
            <a:ext cx="3806281" cy="7386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71999" tIns="0" rIns="35999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404040"/>
                </a:solidFill>
                <a:uFillTx/>
                <a:latin typeface="Calibri" panose="020F0502020204030204"/>
                <a:ea typeface="맑은 고딕" pitchFamily="34"/>
                <a:cs typeface="Arial" pitchFamily="34"/>
              </a:rPr>
              <a:t>We Create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5B9BD5"/>
                </a:solidFill>
                <a:uFillTx/>
                <a:latin typeface="Calibri" panose="020F0502020204030204"/>
                <a:ea typeface="맑은 고딕" pitchFamily="34"/>
                <a:cs typeface="Arial" pitchFamily="34"/>
              </a:rPr>
              <a:t>Professional </a:t>
            </a:r>
            <a:r>
              <a:rPr lang="en-US" sz="2400" b="0" i="0" u="none" strike="noStrike" kern="1200" cap="none" spc="0" baseline="0">
                <a:solidFill>
                  <a:srgbClr val="404040"/>
                </a:solidFill>
                <a:uFillTx/>
                <a:latin typeface="Calibri" panose="020F0502020204030204"/>
                <a:ea typeface="맑은 고딕" pitchFamily="34"/>
                <a:cs typeface="Arial" pitchFamily="34"/>
              </a:rPr>
              <a:t>Presentation</a:t>
            </a:r>
          </a:p>
        </p:txBody>
      </p:sp>
      <p:pic>
        <p:nvPicPr>
          <p:cNvPr id="16" name="Imagen 14">
            <a:extLst>
              <a:ext uri="{FF2B5EF4-FFF2-40B4-BE49-F238E27FC236}">
                <a16:creationId xmlns:a16="http://schemas.microsoft.com/office/drawing/2014/main" id="{93CB74A0-40A2-4FA0-9C9E-81764B04F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528" y="2421605"/>
            <a:ext cx="4401199" cy="418367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09A3B31-D96B-4710-B5F9-96A5A589EDCD}"/>
              </a:ext>
            </a:extLst>
          </p:cNvPr>
          <p:cNvSpPr/>
          <p:nvPr/>
        </p:nvSpPr>
        <p:spPr>
          <a:xfrm>
            <a:off x="4410690" y="2272448"/>
            <a:ext cx="3089309" cy="4001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  <a:ea typeface="맑은 고딕" pitchFamily="34"/>
              </a:rPr>
              <a:t>Presentation template by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8E876661-74A2-417A-AB6A-64295F9E3E11}"/>
              </a:ext>
            </a:extLst>
          </p:cNvPr>
          <p:cNvSpPr txBox="1"/>
          <p:nvPr/>
        </p:nvSpPr>
        <p:spPr>
          <a:xfrm>
            <a:off x="890909" y="5870082"/>
            <a:ext cx="10485571" cy="7768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ts val="186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404040"/>
                </a:solidFill>
                <a:uFillTx/>
                <a:latin typeface="Calibri Light" panose="020F0302020204030204"/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1200" b="0" i="0" u="sng" strike="noStrike" kern="1200" cap="none" spc="0" baseline="0">
                <a:solidFill>
                  <a:srgbClr val="404040"/>
                </a:solidFill>
                <a:uFillTx/>
                <a:latin typeface="Calibri Light" panose="020F0302020204030204"/>
                <a:hlinkClick r:id="rId3"/>
              </a:rPr>
              <a:t>slidesppt.net</a:t>
            </a:r>
            <a:br>
              <a:rPr lang="en-US" sz="1200" b="0" i="0" u="none" strike="noStrike" kern="1200" cap="none" spc="0" baseline="0">
                <a:solidFill>
                  <a:srgbClr val="404040"/>
                </a:solidFill>
                <a:uFillTx/>
                <a:latin typeface="Barlow" pitchFamily="2"/>
                <a:hlinkClick r:id="rId3"/>
              </a:rPr>
            </a:br>
            <a:endParaRPr lang="en-US" sz="1200" b="0" i="0" u="none" strike="noStrike" kern="1200" cap="none" spc="0" baseline="0">
              <a:solidFill>
                <a:srgbClr val="404040"/>
              </a:solidFill>
              <a:uFillTx/>
              <a:latin typeface="Barlow" pitchFamily="2"/>
            </a:endParaRPr>
          </a:p>
        </p:txBody>
      </p:sp>
      <p:grpSp>
        <p:nvGrpSpPr>
          <p:cNvPr id="4" name="Gráfico 10">
            <a:extLst>
              <a:ext uri="{FF2B5EF4-FFF2-40B4-BE49-F238E27FC236}">
                <a16:creationId xmlns:a16="http://schemas.microsoft.com/office/drawing/2014/main" id="{95164F30-246B-471E-B176-E2B6FAA0036A}"/>
              </a:ext>
            </a:extLst>
          </p:cNvPr>
          <p:cNvGrpSpPr/>
          <p:nvPr/>
        </p:nvGrpSpPr>
        <p:grpSpPr>
          <a:xfrm>
            <a:off x="2673742" y="2333649"/>
            <a:ext cx="1591037" cy="1591037"/>
            <a:chOff x="2673742" y="2333649"/>
            <a:chExt cx="1591037" cy="1591037"/>
          </a:xfrm>
        </p:grpSpPr>
        <p:sp>
          <p:nvSpPr>
            <p:cNvPr id="5" name="Forma libre: forma 6">
              <a:extLst>
                <a:ext uri="{FF2B5EF4-FFF2-40B4-BE49-F238E27FC236}">
                  <a16:creationId xmlns:a16="http://schemas.microsoft.com/office/drawing/2014/main" id="{7A45C752-8FB6-4376-84FA-0BB2A4709A58}"/>
                </a:ext>
              </a:extLst>
            </p:cNvPr>
            <p:cNvSpPr/>
            <p:nvPr/>
          </p:nvSpPr>
          <p:spPr>
            <a:xfrm>
              <a:off x="2673742" y="2333649"/>
              <a:ext cx="1591037" cy="15910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6" name="Forma libre: forma 7">
              <a:extLst>
                <a:ext uri="{FF2B5EF4-FFF2-40B4-BE49-F238E27FC236}">
                  <a16:creationId xmlns:a16="http://schemas.microsoft.com/office/drawing/2014/main" id="{E3F5CF04-F894-46A8-B02A-D09F2136CC2E}"/>
                </a:ext>
              </a:extLst>
            </p:cNvPr>
            <p:cNvSpPr/>
            <p:nvPr/>
          </p:nvSpPr>
          <p:spPr>
            <a:xfrm>
              <a:off x="2878412" y="2529093"/>
              <a:ext cx="1240072" cy="12000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1920D471-78F1-4A9E-8B3E-CA50D73D6BCC}"/>
              </a:ext>
            </a:extLst>
          </p:cNvPr>
          <p:cNvSpPr/>
          <p:nvPr/>
        </p:nvSpPr>
        <p:spPr>
          <a:xfrm>
            <a:off x="4313416" y="2575169"/>
            <a:ext cx="5204847" cy="11079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600" b="0" i="0" u="none" strike="noStrike" kern="1200" cap="none" spc="0" baseline="0">
                <a:solidFill>
                  <a:srgbClr val="000000"/>
                </a:solidFill>
                <a:uFillTx/>
                <a:latin typeface="Bahnschrift" pitchFamily="34"/>
                <a:ea typeface="맑은 고딕" pitchFamily="34"/>
                <a:cs typeface="Calibri" pitchFamily="34"/>
              </a:rPr>
              <a:t>Slidesppt.net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48DE15-0677-46B1-8987-433F69FD73C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2899" y="750521"/>
            <a:ext cx="7124501" cy="725484"/>
          </a:xfrm>
        </p:spPr>
        <p:txBody>
          <a:bodyPr anchorCtr="1">
            <a:noAutofit/>
          </a:bodyPr>
          <a:lstStyle/>
          <a:p>
            <a:pPr marL="0" lvl="0" indent="0" algn="ctr">
              <a:buNone/>
            </a:pPr>
            <a:r>
              <a:rPr lang="en-US" sz="4400">
                <a:solidFill>
                  <a:srgbClr val="ED8B70"/>
                </a:solidFill>
                <a:latin typeface="Ninja Naruto" pitchFamily="2"/>
              </a:rPr>
              <a:t>Infographic Style</a:t>
            </a:r>
          </a:p>
        </p:txBody>
      </p:sp>
      <p:grpSp>
        <p:nvGrpSpPr>
          <p:cNvPr id="3" name="Group 124">
            <a:extLst>
              <a:ext uri="{FF2B5EF4-FFF2-40B4-BE49-F238E27FC236}">
                <a16:creationId xmlns:a16="http://schemas.microsoft.com/office/drawing/2014/main" id="{8D696987-B38B-4B8A-A662-424C9CEAA948}"/>
              </a:ext>
            </a:extLst>
          </p:cNvPr>
          <p:cNvGrpSpPr/>
          <p:nvPr/>
        </p:nvGrpSpPr>
        <p:grpSpPr>
          <a:xfrm>
            <a:off x="3693910" y="4804440"/>
            <a:ext cx="3942609" cy="890927"/>
            <a:chOff x="3693910" y="4804440"/>
            <a:chExt cx="3942609" cy="890927"/>
          </a:xfrm>
        </p:grpSpPr>
        <p:sp>
          <p:nvSpPr>
            <p:cNvPr id="4" name="TextBox 96">
              <a:extLst>
                <a:ext uri="{FF2B5EF4-FFF2-40B4-BE49-F238E27FC236}">
                  <a16:creationId xmlns:a16="http://schemas.microsoft.com/office/drawing/2014/main" id="{6E50F1DA-80F9-4524-8687-166C0990CA44}"/>
                </a:ext>
              </a:extLst>
            </p:cNvPr>
            <p:cNvSpPr txBox="1"/>
            <p:nvPr/>
          </p:nvSpPr>
          <p:spPr>
            <a:xfrm>
              <a:off x="3693910" y="5049033"/>
              <a:ext cx="3942609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You can simply impress your audience and add a unique zing and appeal to your Presentations.  I hope and I believe that this Template will your Time, Money and Reputation.  </a:t>
              </a:r>
            </a:p>
          </p:txBody>
        </p:sp>
        <p:sp>
          <p:nvSpPr>
            <p:cNvPr id="5" name="TextBox 97">
              <a:extLst>
                <a:ext uri="{FF2B5EF4-FFF2-40B4-BE49-F238E27FC236}">
                  <a16:creationId xmlns:a16="http://schemas.microsoft.com/office/drawing/2014/main" id="{6EFFA2AC-7CEB-4BF7-B1D7-1ACBF738B37C}"/>
                </a:ext>
              </a:extLst>
            </p:cNvPr>
            <p:cNvSpPr txBox="1"/>
            <p:nvPr/>
          </p:nvSpPr>
          <p:spPr>
            <a:xfrm>
              <a:off x="4775106" y="4804440"/>
              <a:ext cx="2742294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Your Text Here</a:t>
              </a:r>
            </a:p>
          </p:txBody>
        </p:sp>
      </p:grpSp>
      <p:grpSp>
        <p:nvGrpSpPr>
          <p:cNvPr id="6" name="Group 123">
            <a:extLst>
              <a:ext uri="{FF2B5EF4-FFF2-40B4-BE49-F238E27FC236}">
                <a16:creationId xmlns:a16="http://schemas.microsoft.com/office/drawing/2014/main" id="{A08CD1A8-F414-4B5B-AA9E-E502DE9C608F}"/>
              </a:ext>
            </a:extLst>
          </p:cNvPr>
          <p:cNvGrpSpPr/>
          <p:nvPr/>
        </p:nvGrpSpPr>
        <p:grpSpPr>
          <a:xfrm>
            <a:off x="4104110" y="2250073"/>
            <a:ext cx="2859383" cy="1341186"/>
            <a:chOff x="4104110" y="2250073"/>
            <a:chExt cx="2859383" cy="1341186"/>
          </a:xfrm>
        </p:grpSpPr>
        <p:sp>
          <p:nvSpPr>
            <p:cNvPr id="7" name="TextBox 103">
              <a:extLst>
                <a:ext uri="{FF2B5EF4-FFF2-40B4-BE49-F238E27FC236}">
                  <a16:creationId xmlns:a16="http://schemas.microsoft.com/office/drawing/2014/main" id="{7CEC7C96-0238-40F9-9436-A89CBC4A6AFA}"/>
                </a:ext>
              </a:extLst>
            </p:cNvPr>
            <p:cNvSpPr txBox="1"/>
            <p:nvPr/>
          </p:nvSpPr>
          <p:spPr>
            <a:xfrm>
              <a:off x="4104110" y="2575599"/>
              <a:ext cx="2859383" cy="101566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You can simply impress your audience and add a unique zing and appeal to your Presentations.  I hope and I believe that this Template will your Time, Money and Reputation.  </a:t>
              </a:r>
            </a:p>
          </p:txBody>
        </p:sp>
        <p:sp>
          <p:nvSpPr>
            <p:cNvPr id="8" name="TextBox 104">
              <a:extLst>
                <a:ext uri="{FF2B5EF4-FFF2-40B4-BE49-F238E27FC236}">
                  <a16:creationId xmlns:a16="http://schemas.microsoft.com/office/drawing/2014/main" id="{AF282D93-E2F0-46D0-92EF-350CB00CCC21}"/>
                </a:ext>
              </a:extLst>
            </p:cNvPr>
            <p:cNvSpPr txBox="1"/>
            <p:nvPr/>
          </p:nvSpPr>
          <p:spPr>
            <a:xfrm>
              <a:off x="4104769" y="2250073"/>
              <a:ext cx="2858670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Your Text Here</a:t>
              </a:r>
            </a:p>
          </p:txBody>
        </p:sp>
      </p:grpSp>
      <p:sp>
        <p:nvSpPr>
          <p:cNvPr id="9" name="Oval 109">
            <a:extLst>
              <a:ext uri="{FF2B5EF4-FFF2-40B4-BE49-F238E27FC236}">
                <a16:creationId xmlns:a16="http://schemas.microsoft.com/office/drawing/2014/main" id="{937EE58E-4605-438C-B20C-C2C093F4BD99}"/>
              </a:ext>
            </a:extLst>
          </p:cNvPr>
          <p:cNvSpPr/>
          <p:nvPr/>
        </p:nvSpPr>
        <p:spPr>
          <a:xfrm flipH="1">
            <a:off x="541745" y="1988088"/>
            <a:ext cx="547021" cy="54702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56768"/>
              </a:solidFill>
              <a:uFillTx/>
              <a:latin typeface="Calibri"/>
              <a:ea typeface="맑은 고딕" pitchFamily="34"/>
            </a:endParaRPr>
          </a:p>
        </p:txBody>
      </p:sp>
      <p:grpSp>
        <p:nvGrpSpPr>
          <p:cNvPr id="10" name="Group 121">
            <a:extLst>
              <a:ext uri="{FF2B5EF4-FFF2-40B4-BE49-F238E27FC236}">
                <a16:creationId xmlns:a16="http://schemas.microsoft.com/office/drawing/2014/main" id="{50C27DD7-37C8-4B40-A7B1-830AF858D039}"/>
              </a:ext>
            </a:extLst>
          </p:cNvPr>
          <p:cNvGrpSpPr/>
          <p:nvPr/>
        </p:nvGrpSpPr>
        <p:grpSpPr>
          <a:xfrm>
            <a:off x="1123843" y="1994580"/>
            <a:ext cx="1763310" cy="1846658"/>
            <a:chOff x="1123843" y="1994580"/>
            <a:chExt cx="1763310" cy="1846658"/>
          </a:xfrm>
        </p:grpSpPr>
        <p:sp>
          <p:nvSpPr>
            <p:cNvPr id="11" name="TextBox 110">
              <a:extLst>
                <a:ext uri="{FF2B5EF4-FFF2-40B4-BE49-F238E27FC236}">
                  <a16:creationId xmlns:a16="http://schemas.microsoft.com/office/drawing/2014/main" id="{9AF4D18D-B5F9-4D4E-B220-B5E4A46D784B}"/>
                </a:ext>
              </a:extLst>
            </p:cNvPr>
            <p:cNvSpPr txBox="1"/>
            <p:nvPr/>
          </p:nvSpPr>
          <p:spPr>
            <a:xfrm>
              <a:off x="1123843" y="2271579"/>
              <a:ext cx="1763310" cy="156965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  <p:sp>
          <p:nvSpPr>
            <p:cNvPr id="12" name="TextBox 111">
              <a:extLst>
                <a:ext uri="{FF2B5EF4-FFF2-40B4-BE49-F238E27FC236}">
                  <a16:creationId xmlns:a16="http://schemas.microsoft.com/office/drawing/2014/main" id="{6D706D95-0C58-409A-B6BA-DF6E0295597B}"/>
                </a:ext>
              </a:extLst>
            </p:cNvPr>
            <p:cNvSpPr txBox="1"/>
            <p:nvPr/>
          </p:nvSpPr>
          <p:spPr>
            <a:xfrm>
              <a:off x="1124154" y="1994580"/>
              <a:ext cx="1762999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Your Text Here</a:t>
              </a:r>
            </a:p>
          </p:txBody>
        </p:sp>
      </p:grpSp>
      <p:sp>
        <p:nvSpPr>
          <p:cNvPr id="13" name="Rectangle 9">
            <a:extLst>
              <a:ext uri="{FF2B5EF4-FFF2-40B4-BE49-F238E27FC236}">
                <a16:creationId xmlns:a16="http://schemas.microsoft.com/office/drawing/2014/main" id="{09F05286-7EA7-41F3-98B2-2F39F4B354FD}"/>
              </a:ext>
            </a:extLst>
          </p:cNvPr>
          <p:cNvSpPr/>
          <p:nvPr/>
        </p:nvSpPr>
        <p:spPr>
          <a:xfrm flipH="1">
            <a:off x="664805" y="2115555"/>
            <a:ext cx="292553" cy="292077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56768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4" name="Oval 116">
            <a:extLst>
              <a:ext uri="{FF2B5EF4-FFF2-40B4-BE49-F238E27FC236}">
                <a16:creationId xmlns:a16="http://schemas.microsoft.com/office/drawing/2014/main" id="{89042AE3-4FFA-45A2-81DD-942A26A03AA4}"/>
              </a:ext>
            </a:extLst>
          </p:cNvPr>
          <p:cNvSpPr/>
          <p:nvPr/>
        </p:nvSpPr>
        <p:spPr>
          <a:xfrm flipH="1">
            <a:off x="541745" y="4257418"/>
            <a:ext cx="547021" cy="54702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56768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grpSp>
        <p:nvGrpSpPr>
          <p:cNvPr id="15" name="Group 122">
            <a:extLst>
              <a:ext uri="{FF2B5EF4-FFF2-40B4-BE49-F238E27FC236}">
                <a16:creationId xmlns:a16="http://schemas.microsoft.com/office/drawing/2014/main" id="{DE9B4115-3826-4526-865B-5CAC04261948}"/>
              </a:ext>
            </a:extLst>
          </p:cNvPr>
          <p:cNvGrpSpPr/>
          <p:nvPr/>
        </p:nvGrpSpPr>
        <p:grpSpPr>
          <a:xfrm>
            <a:off x="1149300" y="4263911"/>
            <a:ext cx="2431608" cy="1477331"/>
            <a:chOff x="1149300" y="4263911"/>
            <a:chExt cx="2431608" cy="1477331"/>
          </a:xfrm>
        </p:grpSpPr>
        <p:sp>
          <p:nvSpPr>
            <p:cNvPr id="16" name="TextBox 117">
              <a:extLst>
                <a:ext uri="{FF2B5EF4-FFF2-40B4-BE49-F238E27FC236}">
                  <a16:creationId xmlns:a16="http://schemas.microsoft.com/office/drawing/2014/main" id="{6B040016-CC51-497C-95F1-896BE1FF5BAB}"/>
                </a:ext>
              </a:extLst>
            </p:cNvPr>
            <p:cNvSpPr txBox="1"/>
            <p:nvPr/>
          </p:nvSpPr>
          <p:spPr>
            <a:xfrm>
              <a:off x="1149300" y="4540910"/>
              <a:ext cx="2423864" cy="12003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You can simply impress your audience and add a unique zing and appeal to your Presentations.  I hope and I believe that this Template will your Time, Money and Reputation. </a:t>
              </a:r>
            </a:p>
          </p:txBody>
        </p:sp>
        <p:sp>
          <p:nvSpPr>
            <p:cNvPr id="17" name="TextBox 118">
              <a:extLst>
                <a:ext uri="{FF2B5EF4-FFF2-40B4-BE49-F238E27FC236}">
                  <a16:creationId xmlns:a16="http://schemas.microsoft.com/office/drawing/2014/main" id="{322805D9-9601-423D-AEB7-C1F5C2845771}"/>
                </a:ext>
              </a:extLst>
            </p:cNvPr>
            <p:cNvSpPr txBox="1"/>
            <p:nvPr/>
          </p:nvSpPr>
          <p:spPr>
            <a:xfrm>
              <a:off x="1149839" y="4263911"/>
              <a:ext cx="2431069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Your Text Here</a:t>
              </a:r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B192AFEA-AB96-4637-B855-B801D81B9EE8}"/>
              </a:ext>
            </a:extLst>
          </p:cNvPr>
          <p:cNvSpPr/>
          <p:nvPr/>
        </p:nvSpPr>
        <p:spPr>
          <a:xfrm flipH="1">
            <a:off x="647084" y="4346682"/>
            <a:ext cx="336343" cy="271457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56768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19" name="Oval 116">
            <a:extLst>
              <a:ext uri="{FF2B5EF4-FFF2-40B4-BE49-F238E27FC236}">
                <a16:creationId xmlns:a16="http://schemas.microsoft.com/office/drawing/2014/main" id="{82584BB8-E555-491A-BD76-E7709BBC615C}"/>
              </a:ext>
            </a:extLst>
          </p:cNvPr>
          <p:cNvSpPr/>
          <p:nvPr/>
        </p:nvSpPr>
        <p:spPr>
          <a:xfrm flipH="1">
            <a:off x="3588571" y="2276938"/>
            <a:ext cx="547021" cy="54702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56768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EC7C17A8-BFA5-4BFA-ADBE-507C10523233}"/>
              </a:ext>
            </a:extLst>
          </p:cNvPr>
          <p:cNvSpPr/>
          <p:nvPr/>
        </p:nvSpPr>
        <p:spPr>
          <a:xfrm flipH="1">
            <a:off x="3693910" y="2366202"/>
            <a:ext cx="336343" cy="271457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56768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21" name="Oval 109">
            <a:extLst>
              <a:ext uri="{FF2B5EF4-FFF2-40B4-BE49-F238E27FC236}">
                <a16:creationId xmlns:a16="http://schemas.microsoft.com/office/drawing/2014/main" id="{C3F0C8F7-C17E-4CCB-A5ED-AD586EC346CC}"/>
              </a:ext>
            </a:extLst>
          </p:cNvPr>
          <p:cNvSpPr/>
          <p:nvPr/>
        </p:nvSpPr>
        <p:spPr>
          <a:xfrm flipH="1">
            <a:off x="6659812" y="3932752"/>
            <a:ext cx="547021" cy="54702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56768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BE189402-B3DE-4272-944C-364C95B30D2B}"/>
              </a:ext>
            </a:extLst>
          </p:cNvPr>
          <p:cNvSpPr/>
          <p:nvPr/>
        </p:nvSpPr>
        <p:spPr>
          <a:xfrm flipH="1">
            <a:off x="6782863" y="4060219"/>
            <a:ext cx="292553" cy="292077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56768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pic>
        <p:nvPicPr>
          <p:cNvPr id="23" name="Imagen 4">
            <a:extLst>
              <a:ext uri="{FF2B5EF4-FFF2-40B4-BE49-F238E27FC236}">
                <a16:creationId xmlns:a16="http://schemas.microsoft.com/office/drawing/2014/main" id="{EA249028-460E-4BBE-A446-8B1A55457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1472" y="0"/>
            <a:ext cx="3857625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1;p45">
            <a:extLst>
              <a:ext uri="{FF2B5EF4-FFF2-40B4-BE49-F238E27FC236}">
                <a16:creationId xmlns:a16="http://schemas.microsoft.com/office/drawing/2014/main" id="{8DC536A4-800C-4C63-85D0-2FFFE1C86340}"/>
              </a:ext>
            </a:extLst>
          </p:cNvPr>
          <p:cNvSpPr/>
          <p:nvPr/>
        </p:nvSpPr>
        <p:spPr>
          <a:xfrm rot="5400013">
            <a:off x="7831438" y="1403389"/>
            <a:ext cx="1832658" cy="1972424"/>
          </a:xfrm>
          <a:custGeom>
            <a:avLst/>
            <a:gdLst>
              <a:gd name="f0" fmla="val w"/>
              <a:gd name="f1" fmla="val h"/>
              <a:gd name="f2" fmla="val 0"/>
              <a:gd name="f3" fmla="val 25591"/>
              <a:gd name="f4" fmla="val 27544"/>
              <a:gd name="f5" fmla="val 14046"/>
              <a:gd name="f6" fmla="val 70"/>
              <a:gd name="f7" fmla="val 11186"/>
              <a:gd name="f8" fmla="val -321"/>
              <a:gd name="f9" fmla="val 8318"/>
              <a:gd name="f10" fmla="val 1001"/>
              <a:gd name="f11" fmla="val 6315"/>
              <a:gd name="f12" fmla="val 1873"/>
              <a:gd name="f13" fmla="val 4312"/>
              <a:gd name="f14" fmla="val 2745"/>
              <a:gd name="f15" fmla="val 3013"/>
              <a:gd name="f16" fmla="val 4080"/>
              <a:gd name="f17" fmla="val 2029"/>
              <a:gd name="f18" fmla="val 5302"/>
              <a:gd name="f19" fmla="val 1045"/>
              <a:gd name="f20" fmla="val 6524"/>
              <a:gd name="f21" fmla="val 728"/>
              <a:gd name="f22" fmla="val 7683"/>
              <a:gd name="f23" fmla="val 410"/>
              <a:gd name="f24" fmla="val 9207"/>
              <a:gd name="f25" fmla="val 93"/>
              <a:gd name="f26" fmla="val 10731"/>
              <a:gd name="f27" fmla="val -162"/>
              <a:gd name="f28" fmla="val 12541"/>
              <a:gd name="f29" fmla="val 124"/>
              <a:gd name="f30" fmla="val 14446"/>
              <a:gd name="f31" fmla="val 16351"/>
              <a:gd name="f32" fmla="val 330"/>
              <a:gd name="f33" fmla="val 18462"/>
              <a:gd name="f34" fmla="val 2124"/>
              <a:gd name="f35" fmla="val 20637"/>
              <a:gd name="f36" fmla="val 3918"/>
              <a:gd name="f37" fmla="val 22812"/>
              <a:gd name="f38" fmla="val 7486"/>
              <a:gd name="f39" fmla="val 27058"/>
              <a:gd name="f40" fmla="val 10887"/>
              <a:gd name="f41" fmla="val 27495"/>
              <a:gd name="f42" fmla="val 14288"/>
              <a:gd name="f43" fmla="val 27932"/>
              <a:gd name="f44" fmla="val 20087"/>
              <a:gd name="f45" fmla="val 25355"/>
              <a:gd name="f46" fmla="val 22532"/>
              <a:gd name="f47" fmla="val 23259"/>
              <a:gd name="f48" fmla="val 24977"/>
              <a:gd name="f49" fmla="val 21164"/>
              <a:gd name="f50" fmla="val 25399"/>
              <a:gd name="f51" fmla="val 18096"/>
              <a:gd name="f52" fmla="val 25556"/>
              <a:gd name="f53" fmla="val 14922"/>
              <a:gd name="f54" fmla="val 25713"/>
              <a:gd name="f55" fmla="val 11748"/>
              <a:gd name="f56" fmla="val 25392"/>
              <a:gd name="f57" fmla="val 6692"/>
              <a:gd name="f58" fmla="val 23474"/>
              <a:gd name="f59" fmla="val 4217"/>
              <a:gd name="f60" fmla="val 21556"/>
              <a:gd name="f61" fmla="val 1742"/>
              <a:gd name="f62" fmla="val 16906"/>
              <a:gd name="f63" fmla="val 461"/>
              <a:gd name="f64" fmla="*/ f0 1 25591"/>
              <a:gd name="f65" fmla="*/ f1 1 27544"/>
              <a:gd name="f66" fmla="val f2"/>
              <a:gd name="f67" fmla="val f3"/>
              <a:gd name="f68" fmla="val f4"/>
              <a:gd name="f69" fmla="+- f68 0 f66"/>
              <a:gd name="f70" fmla="+- f67 0 f66"/>
              <a:gd name="f71" fmla="*/ f70 1 25591"/>
              <a:gd name="f72" fmla="*/ f69 1 27544"/>
              <a:gd name="f73" fmla="*/ f66 1 f71"/>
              <a:gd name="f74" fmla="*/ f67 1 f71"/>
              <a:gd name="f75" fmla="*/ f66 1 f72"/>
              <a:gd name="f76" fmla="*/ f68 1 f72"/>
              <a:gd name="f77" fmla="*/ f73 f64 1"/>
              <a:gd name="f78" fmla="*/ f74 f64 1"/>
              <a:gd name="f79" fmla="*/ f76 f65 1"/>
              <a:gd name="f80" fmla="*/ f75 f6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7" t="f80" r="f78" b="f79"/>
            <a:pathLst>
              <a:path w="25591" h="2754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23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</a:path>
            </a:pathLst>
          </a:custGeom>
          <a:solidFill>
            <a:srgbClr val="F2EB7D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LID4096"/>
          </a:p>
        </p:txBody>
      </p:sp>
      <p:sp>
        <p:nvSpPr>
          <p:cNvPr id="3" name="Google Shape;672;p45">
            <a:extLst>
              <a:ext uri="{FF2B5EF4-FFF2-40B4-BE49-F238E27FC236}">
                <a16:creationId xmlns:a16="http://schemas.microsoft.com/office/drawing/2014/main" id="{7F5A5B30-A202-4A74-B59D-ED41B4BF74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27783" y="2931209"/>
            <a:ext cx="5180011" cy="1504946"/>
          </a:xfrm>
          <a:prstGeom prst="rect">
            <a:avLst/>
          </a:prstGeom>
          <a:noFill/>
          <a:ln>
            <a:noFill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lvl="0"/>
            <a:r>
              <a:rPr lang="en-US" sz="4000">
                <a:solidFill>
                  <a:srgbClr val="EDB12F"/>
                </a:solidFill>
                <a:latin typeface="Saiyan Sans" pitchFamily="2"/>
              </a:rPr>
              <a:t>Project strategy definition</a:t>
            </a:r>
          </a:p>
        </p:txBody>
      </p:sp>
      <p:sp>
        <p:nvSpPr>
          <p:cNvPr id="4" name="Google Shape;673;p45">
            <a:extLst>
              <a:ext uri="{FF2B5EF4-FFF2-40B4-BE49-F238E27FC236}">
                <a16:creationId xmlns:a16="http://schemas.microsoft.com/office/drawing/2014/main" id="{5D9095A4-794A-43D2-9BBC-E661D11C40A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52742" y="1851029"/>
            <a:ext cx="2613026" cy="1395410"/>
          </a:xfrm>
        </p:spPr>
        <p:txBody>
          <a:bodyPr lIns="121898" tIns="121898" rIns="121898" bIns="121898" anchorCtr="1">
            <a:noAutofit/>
          </a:bodyPr>
          <a:lstStyle/>
          <a:p>
            <a:pPr lvl="0" algn="ctr">
              <a:spcAft>
                <a:spcPts val="1335"/>
              </a:spcAft>
            </a:pPr>
            <a:r>
              <a:rPr lang="en-US" sz="6600">
                <a:latin typeface="Ninja Naruto" pitchFamily="2"/>
              </a:rPr>
              <a:t>01</a:t>
            </a:r>
          </a:p>
        </p:txBody>
      </p:sp>
      <p:sp>
        <p:nvSpPr>
          <p:cNvPr id="5" name="Google Shape;674;p45">
            <a:extLst>
              <a:ext uri="{FF2B5EF4-FFF2-40B4-BE49-F238E27FC236}">
                <a16:creationId xmlns:a16="http://schemas.microsoft.com/office/drawing/2014/main" id="{CF60D189-D29E-4D71-9A63-518D1D525C0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296006" y="4326620"/>
            <a:ext cx="3306186" cy="525935"/>
          </a:xfrm>
        </p:spPr>
        <p:txBody>
          <a:bodyPr lIns="121898" tIns="121898" rIns="121898" bIns="121898" anchor="ctr" anchorCtr="1">
            <a:noAutofit/>
          </a:bodyPr>
          <a:lstStyle/>
          <a:p>
            <a:pPr marL="0" lvl="0" indent="0" algn="ctr">
              <a:buNone/>
            </a:pPr>
            <a:r>
              <a:rPr lang="en-US" sz="2000"/>
              <a:t>You can enter a subtitle here if you need it</a:t>
            </a:r>
          </a:p>
        </p:txBody>
      </p:sp>
      <p:pic>
        <p:nvPicPr>
          <p:cNvPr id="6" name="Imagen 2">
            <a:extLst>
              <a:ext uri="{FF2B5EF4-FFF2-40B4-BE49-F238E27FC236}">
                <a16:creationId xmlns:a16="http://schemas.microsoft.com/office/drawing/2014/main" id="{7FD3CE18-B3D9-417C-B96D-5837C00A0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89" y="881134"/>
            <a:ext cx="5209144" cy="539354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>
            <a:extLst>
              <a:ext uri="{FF2B5EF4-FFF2-40B4-BE49-F238E27FC236}">
                <a16:creationId xmlns:a16="http://schemas.microsoft.com/office/drawing/2014/main" id="{06B985AE-B818-4993-8029-E9B5A9881701}"/>
              </a:ext>
            </a:extLst>
          </p:cNvPr>
          <p:cNvGrpSpPr/>
          <p:nvPr/>
        </p:nvGrpSpPr>
        <p:grpSpPr>
          <a:xfrm>
            <a:off x="5009238" y="4871685"/>
            <a:ext cx="2364866" cy="1292659"/>
            <a:chOff x="5009238" y="4871685"/>
            <a:chExt cx="2364866" cy="1292659"/>
          </a:xfrm>
        </p:grpSpPr>
        <p:sp>
          <p:nvSpPr>
            <p:cNvPr id="3" name="TextBox 18">
              <a:extLst>
                <a:ext uri="{FF2B5EF4-FFF2-40B4-BE49-F238E27FC236}">
                  <a16:creationId xmlns:a16="http://schemas.microsoft.com/office/drawing/2014/main" id="{65FDB612-E3E6-40CC-9AB8-5C935BB24A00}"/>
                </a:ext>
              </a:extLst>
            </p:cNvPr>
            <p:cNvSpPr txBox="1"/>
            <p:nvPr/>
          </p:nvSpPr>
          <p:spPr>
            <a:xfrm>
              <a:off x="5009238" y="5148684"/>
              <a:ext cx="2364866" cy="101566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595959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I hope and I believe that this Template will your Time, Money and Reputation. Get a modern PowerPoint  Presentation that is beautifully designed.  </a:t>
              </a:r>
            </a:p>
          </p:txBody>
        </p:sp>
        <p:sp>
          <p:nvSpPr>
            <p:cNvPr id="4" name="TextBox 19">
              <a:extLst>
                <a:ext uri="{FF2B5EF4-FFF2-40B4-BE49-F238E27FC236}">
                  <a16:creationId xmlns:a16="http://schemas.microsoft.com/office/drawing/2014/main" id="{29DE7055-9C70-435F-9049-A64AAE1E2CE2}"/>
                </a:ext>
              </a:extLst>
            </p:cNvPr>
            <p:cNvSpPr txBox="1"/>
            <p:nvPr/>
          </p:nvSpPr>
          <p:spPr>
            <a:xfrm>
              <a:off x="5009247" y="4871685"/>
              <a:ext cx="2344768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1200" cap="none" spc="0" baseline="0">
                  <a:solidFill>
                    <a:srgbClr val="595959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Your Text Here</a:t>
              </a:r>
            </a:p>
          </p:txBody>
        </p:sp>
      </p:grpSp>
      <p:grpSp>
        <p:nvGrpSpPr>
          <p:cNvPr id="5" name="Group 20">
            <a:extLst>
              <a:ext uri="{FF2B5EF4-FFF2-40B4-BE49-F238E27FC236}">
                <a16:creationId xmlns:a16="http://schemas.microsoft.com/office/drawing/2014/main" id="{06B8EED1-198D-403C-915B-4E8C5A5F7ACB}"/>
              </a:ext>
            </a:extLst>
          </p:cNvPr>
          <p:cNvGrpSpPr/>
          <p:nvPr/>
        </p:nvGrpSpPr>
        <p:grpSpPr>
          <a:xfrm>
            <a:off x="1086133" y="4890384"/>
            <a:ext cx="2364866" cy="1292660"/>
            <a:chOff x="1086133" y="4890384"/>
            <a:chExt cx="2364866" cy="1292660"/>
          </a:xfrm>
        </p:grpSpPr>
        <p:sp>
          <p:nvSpPr>
            <p:cNvPr id="6" name="TextBox 21">
              <a:extLst>
                <a:ext uri="{FF2B5EF4-FFF2-40B4-BE49-F238E27FC236}">
                  <a16:creationId xmlns:a16="http://schemas.microsoft.com/office/drawing/2014/main" id="{D8A20CDD-B8EB-4F1E-A55F-A15E9FFA5E0F}"/>
                </a:ext>
              </a:extLst>
            </p:cNvPr>
            <p:cNvSpPr txBox="1"/>
            <p:nvPr/>
          </p:nvSpPr>
          <p:spPr>
            <a:xfrm>
              <a:off x="1086133" y="5167384"/>
              <a:ext cx="2364866" cy="101566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595959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I hope and I believe that this Template will your Time, Money and Reputation. Get a modern PowerPoint  Presentation that is beautifully designed.  </a:t>
              </a:r>
            </a:p>
          </p:txBody>
        </p:sp>
        <p:sp>
          <p:nvSpPr>
            <p:cNvPr id="7" name="TextBox 22">
              <a:extLst>
                <a:ext uri="{FF2B5EF4-FFF2-40B4-BE49-F238E27FC236}">
                  <a16:creationId xmlns:a16="http://schemas.microsoft.com/office/drawing/2014/main" id="{86CF6CB2-1A73-48B7-8896-F986FC9C1532}"/>
                </a:ext>
              </a:extLst>
            </p:cNvPr>
            <p:cNvSpPr txBox="1"/>
            <p:nvPr/>
          </p:nvSpPr>
          <p:spPr>
            <a:xfrm>
              <a:off x="1086133" y="4890384"/>
              <a:ext cx="2344768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1200" cap="none" spc="0" baseline="0">
                  <a:solidFill>
                    <a:srgbClr val="595959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Your Text Here</a:t>
              </a:r>
            </a:p>
          </p:txBody>
        </p:sp>
      </p:grpSp>
      <p:grpSp>
        <p:nvGrpSpPr>
          <p:cNvPr id="8" name="Group 23">
            <a:extLst>
              <a:ext uri="{FF2B5EF4-FFF2-40B4-BE49-F238E27FC236}">
                <a16:creationId xmlns:a16="http://schemas.microsoft.com/office/drawing/2014/main" id="{5C7D4F06-6EE1-4D72-BAC2-BCE57CB37AE5}"/>
              </a:ext>
            </a:extLst>
          </p:cNvPr>
          <p:cNvGrpSpPr/>
          <p:nvPr/>
        </p:nvGrpSpPr>
        <p:grpSpPr>
          <a:xfrm>
            <a:off x="8957709" y="4837230"/>
            <a:ext cx="2364866" cy="1292660"/>
            <a:chOff x="8957709" y="4837230"/>
            <a:chExt cx="2364866" cy="1292660"/>
          </a:xfrm>
        </p:grpSpPr>
        <p:sp>
          <p:nvSpPr>
            <p:cNvPr id="9" name="TextBox 24">
              <a:extLst>
                <a:ext uri="{FF2B5EF4-FFF2-40B4-BE49-F238E27FC236}">
                  <a16:creationId xmlns:a16="http://schemas.microsoft.com/office/drawing/2014/main" id="{2916F2D2-4CB6-4037-AF10-842E3F6F7BFB}"/>
                </a:ext>
              </a:extLst>
            </p:cNvPr>
            <p:cNvSpPr txBox="1"/>
            <p:nvPr/>
          </p:nvSpPr>
          <p:spPr>
            <a:xfrm>
              <a:off x="8957709" y="5114230"/>
              <a:ext cx="2364866" cy="101566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595959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I hope and I believe that this Template will your Time, Money and Reputation. Get a modern PowerPoint  Presentation that is beautifully designed.  </a:t>
              </a:r>
            </a:p>
          </p:txBody>
        </p:sp>
        <p:sp>
          <p:nvSpPr>
            <p:cNvPr id="10" name="TextBox 25">
              <a:extLst>
                <a:ext uri="{FF2B5EF4-FFF2-40B4-BE49-F238E27FC236}">
                  <a16:creationId xmlns:a16="http://schemas.microsoft.com/office/drawing/2014/main" id="{E0B7A546-5741-4F97-A00C-7DB3A572246F}"/>
                </a:ext>
              </a:extLst>
            </p:cNvPr>
            <p:cNvSpPr txBox="1"/>
            <p:nvPr/>
          </p:nvSpPr>
          <p:spPr>
            <a:xfrm>
              <a:off x="8957709" y="4837230"/>
              <a:ext cx="2344768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1200" cap="none" spc="0" baseline="0">
                  <a:solidFill>
                    <a:srgbClr val="595959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Your Text Here</a:t>
              </a:r>
            </a:p>
          </p:txBody>
        </p:sp>
      </p:grpSp>
      <p:sp>
        <p:nvSpPr>
          <p:cNvPr id="11" name="TextBox 29">
            <a:extLst>
              <a:ext uri="{FF2B5EF4-FFF2-40B4-BE49-F238E27FC236}">
                <a16:creationId xmlns:a16="http://schemas.microsoft.com/office/drawing/2014/main" id="{3DE6F1F3-DA97-4778-9E8D-B4FD33392FEA}"/>
              </a:ext>
            </a:extLst>
          </p:cNvPr>
          <p:cNvSpPr txBox="1"/>
          <p:nvPr/>
        </p:nvSpPr>
        <p:spPr>
          <a:xfrm>
            <a:off x="1192789" y="3433956"/>
            <a:ext cx="1355954" cy="738661"/>
          </a:xfrm>
          <a:prstGeom prst="rect">
            <a:avLst/>
          </a:prstGeom>
          <a:solidFill>
            <a:srgbClr val="BF9000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 panose="020F0502020204030204"/>
                <a:ea typeface="맑은 고딕" pitchFamily="34"/>
                <a:cs typeface="Arial" pitchFamily="34"/>
              </a:rPr>
              <a:t>Simple PowerPoint Presentation </a:t>
            </a:r>
          </a:p>
        </p:txBody>
      </p:sp>
      <p:sp>
        <p:nvSpPr>
          <p:cNvPr id="12" name="TextBox 30">
            <a:extLst>
              <a:ext uri="{FF2B5EF4-FFF2-40B4-BE49-F238E27FC236}">
                <a16:creationId xmlns:a16="http://schemas.microsoft.com/office/drawing/2014/main" id="{0613ABDC-36B2-420D-BEBC-15F815C41C25}"/>
              </a:ext>
            </a:extLst>
          </p:cNvPr>
          <p:cNvSpPr txBox="1"/>
          <p:nvPr/>
        </p:nvSpPr>
        <p:spPr>
          <a:xfrm>
            <a:off x="5141442" y="3359743"/>
            <a:ext cx="1355954" cy="738661"/>
          </a:xfrm>
          <a:prstGeom prst="rect">
            <a:avLst/>
          </a:prstGeom>
          <a:solidFill>
            <a:srgbClr val="056768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 panose="020F0502020204030204"/>
                <a:ea typeface="맑은 고딕" pitchFamily="34"/>
                <a:cs typeface="Arial" pitchFamily="34"/>
              </a:rPr>
              <a:t>Simple PowerPoint Presentation </a:t>
            </a:r>
          </a:p>
        </p:txBody>
      </p:sp>
      <p:sp>
        <p:nvSpPr>
          <p:cNvPr id="13" name="TextBox 31">
            <a:extLst>
              <a:ext uri="{FF2B5EF4-FFF2-40B4-BE49-F238E27FC236}">
                <a16:creationId xmlns:a16="http://schemas.microsoft.com/office/drawing/2014/main" id="{1DFCD8CF-8499-4E6C-B7C5-55243F08FDDA}"/>
              </a:ext>
            </a:extLst>
          </p:cNvPr>
          <p:cNvSpPr txBox="1"/>
          <p:nvPr/>
        </p:nvSpPr>
        <p:spPr>
          <a:xfrm>
            <a:off x="8957709" y="3325279"/>
            <a:ext cx="1355954" cy="738661"/>
          </a:xfrm>
          <a:prstGeom prst="rect">
            <a:avLst/>
          </a:prstGeom>
          <a:solidFill>
            <a:srgbClr val="BF9000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 panose="020F0502020204030204"/>
                <a:ea typeface="맑은 고딕" pitchFamily="34"/>
                <a:cs typeface="Arial" pitchFamily="34"/>
              </a:rPr>
              <a:t>Simple PowerPoint Presentation 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1FF1CACF-F903-407F-A987-FB91669511F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5234" y="688972"/>
            <a:ext cx="11572875" cy="725484"/>
          </a:xfrm>
        </p:spPr>
        <p:txBody>
          <a:bodyPr>
            <a:noAutofit/>
          </a:bodyPr>
          <a:lstStyle/>
          <a:p>
            <a:pPr lvl="0"/>
            <a:r>
              <a:rPr lang="en-US" sz="4800">
                <a:solidFill>
                  <a:srgbClr val="EDB12F"/>
                </a:solidFill>
                <a:latin typeface="Saiyan Sans" pitchFamily="2"/>
              </a:rPr>
              <a:t>Infographic Style</a:t>
            </a:r>
          </a:p>
        </p:txBody>
      </p:sp>
      <p:pic>
        <p:nvPicPr>
          <p:cNvPr id="15" name="Imagen 2">
            <a:extLst>
              <a:ext uri="{FF2B5EF4-FFF2-40B4-BE49-F238E27FC236}">
                <a16:creationId xmlns:a16="http://schemas.microsoft.com/office/drawing/2014/main" id="{863A9A35-04D9-49FC-B89A-31C981E9B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179" y="1202079"/>
            <a:ext cx="832497" cy="210375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elogramo 11">
            <a:extLst>
              <a:ext uri="{FF2B5EF4-FFF2-40B4-BE49-F238E27FC236}">
                <a16:creationId xmlns:a16="http://schemas.microsoft.com/office/drawing/2014/main" id="{D65CAD3A-2577-4EA4-A688-A4A1697BEADF}"/>
              </a:ext>
            </a:extLst>
          </p:cNvPr>
          <p:cNvSpPr/>
          <p:nvPr/>
        </p:nvSpPr>
        <p:spPr>
          <a:xfrm>
            <a:off x="5403271" y="0"/>
            <a:ext cx="6788725" cy="6858000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360"/>
              <a:gd name="f10" fmla="+- 0 0 -90"/>
              <a:gd name="f11" fmla="+- 0 0 -180"/>
              <a:gd name="f12" fmla="+- 0 0 -27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5 f17 1"/>
              <a:gd name="f26" fmla="*/ f18 1 f3"/>
              <a:gd name="f27" fmla="*/ f19 1 f3"/>
              <a:gd name="f28" fmla="*/ f20 1 f3"/>
              <a:gd name="f29" fmla="*/ f21 1 f3"/>
              <a:gd name="f30" fmla="*/ f22 1 21600"/>
              <a:gd name="f31" fmla="*/ f23 1 21600"/>
              <a:gd name="f32" fmla="*/ 21600 f22 1"/>
              <a:gd name="f33" fmla="*/ 21600 f23 1"/>
              <a:gd name="f34" fmla="+- f26 0 f2"/>
              <a:gd name="f35" fmla="+- f27 0 f2"/>
              <a:gd name="f36" fmla="+- f28 0 f2"/>
              <a:gd name="f37" fmla="+- f29 0 f2"/>
              <a:gd name="f38" fmla="min f31 f30"/>
              <a:gd name="f39" fmla="*/ f32 1 f24"/>
              <a:gd name="f40" fmla="*/ f33 1 f24"/>
              <a:gd name="f41" fmla="val f39"/>
              <a:gd name="f42" fmla="val f40"/>
              <a:gd name="f43" fmla="*/ f16 f38 1"/>
              <a:gd name="f44" fmla="+- f42 0 f16"/>
              <a:gd name="f45" fmla="+- f41 0 f16"/>
              <a:gd name="f46" fmla="*/ f42 f38 1"/>
              <a:gd name="f47" fmla="*/ f41 f38 1"/>
              <a:gd name="f48" fmla="*/ f44 1 2"/>
              <a:gd name="f49" fmla="*/ f45 1 2"/>
              <a:gd name="f50" fmla="min f45 f44"/>
              <a:gd name="f51" fmla="*/ 100000 f45 1"/>
              <a:gd name="f52" fmla="+- f16 f48 0"/>
              <a:gd name="f53" fmla="+- f16 f49 0"/>
              <a:gd name="f54" fmla="*/ f51 1 f50"/>
              <a:gd name="f55" fmla="*/ f50 f17 1"/>
              <a:gd name="f56" fmla="*/ f55 1 200000"/>
              <a:gd name="f57" fmla="*/ f55 1 100000"/>
              <a:gd name="f58" fmla="*/ f25 1 f54"/>
              <a:gd name="f59" fmla="*/ f44 f53 1"/>
              <a:gd name="f60" fmla="*/ f53 f38 1"/>
              <a:gd name="f61" fmla="*/ f52 f38 1"/>
              <a:gd name="f62" fmla="+- f41 0 f56"/>
              <a:gd name="f63" fmla="+- f41 0 f57"/>
              <a:gd name="f64" fmla="+- 1 f58 0"/>
              <a:gd name="f65" fmla="*/ f59 1 f57"/>
              <a:gd name="f66" fmla="*/ f57 f38 1"/>
              <a:gd name="f67" fmla="*/ f56 f38 1"/>
              <a:gd name="f68" fmla="*/ f63 1 2"/>
              <a:gd name="f69" fmla="*/ f64 1 12"/>
              <a:gd name="f70" fmla="val f65"/>
              <a:gd name="f71" fmla="*/ f63 f38 1"/>
              <a:gd name="f72" fmla="*/ f62 f38 1"/>
              <a:gd name="f73" fmla="+- f41 0 f68"/>
              <a:gd name="f74" fmla="*/ f69 f45 1"/>
              <a:gd name="f75" fmla="*/ f69 f44 1"/>
              <a:gd name="f76" fmla="+- f42 0 f70"/>
              <a:gd name="f77" fmla="*/ f68 f38 1"/>
              <a:gd name="f78" fmla="*/ f70 f38 1"/>
              <a:gd name="f79" fmla="+- f41 0 f74"/>
              <a:gd name="f80" fmla="+- f42 0 f75"/>
              <a:gd name="f81" fmla="*/ f74 f38 1"/>
              <a:gd name="f82" fmla="*/ f75 f38 1"/>
              <a:gd name="f83" fmla="*/ f76 f38 1"/>
              <a:gd name="f84" fmla="*/ f73 f38 1"/>
              <a:gd name="f85" fmla="*/ f79 f38 1"/>
              <a:gd name="f86" fmla="*/ f80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60" y="f83"/>
              </a:cxn>
              <a:cxn ang="f34">
                <a:pos x="f84" y="f43"/>
              </a:cxn>
              <a:cxn ang="f35">
                <a:pos x="f72" y="f61"/>
              </a:cxn>
              <a:cxn ang="f36">
                <a:pos x="f77" y="f46"/>
              </a:cxn>
              <a:cxn ang="f36">
                <a:pos x="f60" y="f78"/>
              </a:cxn>
              <a:cxn ang="f37">
                <a:pos x="f67" y="f61"/>
              </a:cxn>
            </a:cxnLst>
            <a:rect l="f81" t="f82" r="f85" b="f86"/>
            <a:pathLst>
              <a:path>
                <a:moveTo>
                  <a:pt x="f43" y="f46"/>
                </a:moveTo>
                <a:lnTo>
                  <a:pt x="f66" y="f43"/>
                </a:lnTo>
                <a:lnTo>
                  <a:pt x="f47" y="f43"/>
                </a:lnTo>
                <a:lnTo>
                  <a:pt x="f71" y="f46"/>
                </a:lnTo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</a:endParaRPr>
          </a:p>
        </p:txBody>
      </p:sp>
      <p:sp>
        <p:nvSpPr>
          <p:cNvPr id="3" name="Elipse 9">
            <a:extLst>
              <a:ext uri="{FF2B5EF4-FFF2-40B4-BE49-F238E27FC236}">
                <a16:creationId xmlns:a16="http://schemas.microsoft.com/office/drawing/2014/main" id="{10E53AFB-9C31-441C-8DE9-2B3C3516E232}"/>
              </a:ext>
            </a:extLst>
          </p:cNvPr>
          <p:cNvSpPr/>
          <p:nvPr/>
        </p:nvSpPr>
        <p:spPr>
          <a:xfrm>
            <a:off x="6713085" y="413848"/>
            <a:ext cx="4519988" cy="607331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663C85E9-75BD-44D2-9FED-2A440167692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4336" y="700439"/>
            <a:ext cx="6424839" cy="723903"/>
          </a:xfrm>
        </p:spPr>
        <p:txBody>
          <a:bodyPr/>
          <a:lstStyle/>
          <a:p>
            <a:pPr marL="0" lvl="0" indent="0">
              <a:buNone/>
            </a:pPr>
            <a:r>
              <a:rPr lang="en-US" sz="3600">
                <a:solidFill>
                  <a:srgbClr val="E13E11"/>
                </a:solidFill>
                <a:latin typeface="Ninja Naruto" pitchFamily="2"/>
              </a:rPr>
              <a:t>Infographic Style</a:t>
            </a: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4112E95A-511A-4BB8-B805-4B5227611BCB}"/>
              </a:ext>
            </a:extLst>
          </p:cNvPr>
          <p:cNvGrpSpPr/>
          <p:nvPr/>
        </p:nvGrpSpPr>
        <p:grpSpPr>
          <a:xfrm>
            <a:off x="684336" y="1788511"/>
            <a:ext cx="6679609" cy="1661994"/>
            <a:chOff x="684336" y="1788511"/>
            <a:chExt cx="6679609" cy="1661994"/>
          </a:xfrm>
        </p:grpSpPr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1D4716E1-FE88-46DD-B74B-D0D7BE7AAFC3}"/>
                </a:ext>
              </a:extLst>
            </p:cNvPr>
            <p:cNvSpPr txBox="1"/>
            <p:nvPr/>
          </p:nvSpPr>
          <p:spPr>
            <a:xfrm>
              <a:off x="684336" y="2065510"/>
              <a:ext cx="5384837" cy="138499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404040"/>
                  </a:solidFill>
                  <a:uFillTx/>
                  <a:latin typeface="Calibri" panose="020F0502020204030204"/>
                  <a:ea typeface="맑은 고딕" pitchFamily="34"/>
                </a:rPr>
                <a:t>You can simply impress your audience and add a unique zing and appeal to your Reports and Presentations with our Templates.</a:t>
              </a:r>
              <a:r>
                <a:rPr lang="en-US" sz="1200" b="0" i="0" u="none" strike="noStrike" kern="1200" cap="none" spc="0" baseline="0">
                  <a:solidFill>
                    <a:srgbClr val="404040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 Easy to change colors, photos and Text. Get a modern PowerPoint  Presentation that is beautifully designed. </a:t>
              </a:r>
              <a:r>
                <a:rPr lang="en-US" sz="1200" b="0" i="0" u="none" strike="noStrike" kern="1200" cap="none" spc="0" baseline="0">
                  <a:solidFill>
                    <a:srgbClr val="595959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I hope and I believe that this Template will your Time, Money and Reputation.</a:t>
              </a:r>
              <a:r>
                <a:rPr lang="en-US" sz="1200" b="0" i="0" u="none" strike="noStrike" kern="1200" cap="none" spc="0" baseline="0">
                  <a:solidFill>
                    <a:srgbClr val="404040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 </a:t>
              </a:r>
              <a:r>
                <a:rPr lang="en-US" sz="1200" b="0" i="0" u="none" strike="noStrike" kern="1200" cap="none" spc="0" baseline="0">
                  <a:solidFill>
                    <a:srgbClr val="404040"/>
                  </a:solidFill>
                  <a:uFillTx/>
                  <a:latin typeface="Calibri" panose="020F0502020204030204"/>
                  <a:ea typeface="맑은 고딕" pitchFamily="34"/>
                </a:rPr>
                <a:t>You can simply impress your audience and add a unique zing and appeal to your Reports and Presentations with our Templates.</a:t>
              </a:r>
              <a:r>
                <a:rPr lang="en-US" sz="1200" b="0" i="0" u="none" strike="noStrike" kern="1200" cap="none" spc="0" baseline="0">
                  <a:solidFill>
                    <a:srgbClr val="404040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 Easy to change colors, photos and Text. Get a modern PowerPoint  Presentation that is beautifully designed. </a:t>
              </a:r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62762072-33D6-4066-9128-EAEE64B560DD}"/>
                </a:ext>
              </a:extLst>
            </p:cNvPr>
            <p:cNvSpPr txBox="1"/>
            <p:nvPr/>
          </p:nvSpPr>
          <p:spPr>
            <a:xfrm>
              <a:off x="684336" y="1788511"/>
              <a:ext cx="6679609" cy="33855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E13E11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Content  Here</a:t>
              </a:r>
            </a:p>
          </p:txBody>
        </p:sp>
      </p:grpSp>
      <p:grpSp>
        <p:nvGrpSpPr>
          <p:cNvPr id="8" name="Group 33">
            <a:extLst>
              <a:ext uri="{FF2B5EF4-FFF2-40B4-BE49-F238E27FC236}">
                <a16:creationId xmlns:a16="http://schemas.microsoft.com/office/drawing/2014/main" id="{DCC18360-F52A-4449-AD7A-49DB1FA969FD}"/>
              </a:ext>
            </a:extLst>
          </p:cNvPr>
          <p:cNvGrpSpPr/>
          <p:nvPr/>
        </p:nvGrpSpPr>
        <p:grpSpPr>
          <a:xfrm>
            <a:off x="4060356" y="4921026"/>
            <a:ext cx="1342915" cy="923333"/>
            <a:chOff x="4060356" y="4921026"/>
            <a:chExt cx="1342915" cy="923333"/>
          </a:xfrm>
        </p:grpSpPr>
        <p:sp>
          <p:nvSpPr>
            <p:cNvPr id="9" name="TextBox 20">
              <a:extLst>
                <a:ext uri="{FF2B5EF4-FFF2-40B4-BE49-F238E27FC236}">
                  <a16:creationId xmlns:a16="http://schemas.microsoft.com/office/drawing/2014/main" id="{DF61CE2B-799D-426E-B45D-7C0A93935118}"/>
                </a:ext>
              </a:extLst>
            </p:cNvPr>
            <p:cNvSpPr txBox="1"/>
            <p:nvPr/>
          </p:nvSpPr>
          <p:spPr>
            <a:xfrm>
              <a:off x="4063227" y="5198025"/>
              <a:ext cx="1323612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404040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Get a modern PowerPoint  Presen. </a:t>
              </a:r>
            </a:p>
          </p:txBody>
        </p:sp>
        <p:sp>
          <p:nvSpPr>
            <p:cNvPr id="10" name="TextBox 21">
              <a:extLst>
                <a:ext uri="{FF2B5EF4-FFF2-40B4-BE49-F238E27FC236}">
                  <a16:creationId xmlns:a16="http://schemas.microsoft.com/office/drawing/2014/main" id="{8DF94262-53B2-482D-9B1E-589952A9B6F1}"/>
                </a:ext>
              </a:extLst>
            </p:cNvPr>
            <p:cNvSpPr txBox="1"/>
            <p:nvPr/>
          </p:nvSpPr>
          <p:spPr>
            <a:xfrm>
              <a:off x="4060356" y="4921026"/>
              <a:ext cx="1342915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404040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Your Text Here</a:t>
              </a:r>
            </a:p>
          </p:txBody>
        </p:sp>
      </p:grpSp>
      <p:grpSp>
        <p:nvGrpSpPr>
          <p:cNvPr id="11" name="Group 33">
            <a:extLst>
              <a:ext uri="{FF2B5EF4-FFF2-40B4-BE49-F238E27FC236}">
                <a16:creationId xmlns:a16="http://schemas.microsoft.com/office/drawing/2014/main" id="{5F754CEB-8720-4104-ADAA-F114460BAFC5}"/>
              </a:ext>
            </a:extLst>
          </p:cNvPr>
          <p:cNvGrpSpPr/>
          <p:nvPr/>
        </p:nvGrpSpPr>
        <p:grpSpPr>
          <a:xfrm>
            <a:off x="2542964" y="4379573"/>
            <a:ext cx="1342915" cy="923333"/>
            <a:chOff x="2542964" y="4379573"/>
            <a:chExt cx="1342915" cy="923333"/>
          </a:xfrm>
        </p:grpSpPr>
        <p:sp>
          <p:nvSpPr>
            <p:cNvPr id="12" name="TextBox 20">
              <a:extLst>
                <a:ext uri="{FF2B5EF4-FFF2-40B4-BE49-F238E27FC236}">
                  <a16:creationId xmlns:a16="http://schemas.microsoft.com/office/drawing/2014/main" id="{A707BEB5-24A4-44AB-8647-E9793F794538}"/>
                </a:ext>
              </a:extLst>
            </p:cNvPr>
            <p:cNvSpPr txBox="1"/>
            <p:nvPr/>
          </p:nvSpPr>
          <p:spPr>
            <a:xfrm>
              <a:off x="2545835" y="4656572"/>
              <a:ext cx="1323612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404040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Get a modern PowerPoint  Presen. </a:t>
              </a:r>
            </a:p>
          </p:txBody>
        </p:sp>
        <p:sp>
          <p:nvSpPr>
            <p:cNvPr id="13" name="TextBox 21">
              <a:extLst>
                <a:ext uri="{FF2B5EF4-FFF2-40B4-BE49-F238E27FC236}">
                  <a16:creationId xmlns:a16="http://schemas.microsoft.com/office/drawing/2014/main" id="{C0302BC5-343F-419D-9DA0-B8B2F3019B8A}"/>
                </a:ext>
              </a:extLst>
            </p:cNvPr>
            <p:cNvSpPr txBox="1"/>
            <p:nvPr/>
          </p:nvSpPr>
          <p:spPr>
            <a:xfrm>
              <a:off x="2542964" y="4379573"/>
              <a:ext cx="1342915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404040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Your Text Here</a:t>
              </a:r>
            </a:p>
          </p:txBody>
        </p:sp>
      </p:grpSp>
      <p:grpSp>
        <p:nvGrpSpPr>
          <p:cNvPr id="14" name="Group 33">
            <a:extLst>
              <a:ext uri="{FF2B5EF4-FFF2-40B4-BE49-F238E27FC236}">
                <a16:creationId xmlns:a16="http://schemas.microsoft.com/office/drawing/2014/main" id="{5A0B2464-191B-47DC-A929-A974E1EF0193}"/>
              </a:ext>
            </a:extLst>
          </p:cNvPr>
          <p:cNvGrpSpPr/>
          <p:nvPr/>
        </p:nvGrpSpPr>
        <p:grpSpPr>
          <a:xfrm>
            <a:off x="1127601" y="5005608"/>
            <a:ext cx="1342915" cy="923333"/>
            <a:chOff x="1127601" y="5005608"/>
            <a:chExt cx="1342915" cy="923333"/>
          </a:xfrm>
        </p:grpSpPr>
        <p:sp>
          <p:nvSpPr>
            <p:cNvPr id="15" name="TextBox 20">
              <a:extLst>
                <a:ext uri="{FF2B5EF4-FFF2-40B4-BE49-F238E27FC236}">
                  <a16:creationId xmlns:a16="http://schemas.microsoft.com/office/drawing/2014/main" id="{45E1EA37-CF6A-4FBB-89F2-B81219A45B43}"/>
                </a:ext>
              </a:extLst>
            </p:cNvPr>
            <p:cNvSpPr txBox="1"/>
            <p:nvPr/>
          </p:nvSpPr>
          <p:spPr>
            <a:xfrm>
              <a:off x="1130472" y="5282607"/>
              <a:ext cx="1323612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404040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Get a modern PowerPoint  Presen. </a:t>
              </a:r>
            </a:p>
          </p:txBody>
        </p:sp>
        <p:sp>
          <p:nvSpPr>
            <p:cNvPr id="16" name="TextBox 21">
              <a:extLst>
                <a:ext uri="{FF2B5EF4-FFF2-40B4-BE49-F238E27FC236}">
                  <a16:creationId xmlns:a16="http://schemas.microsoft.com/office/drawing/2014/main" id="{D5E63723-2627-4AD3-9025-F2FDCE302E4F}"/>
                </a:ext>
              </a:extLst>
            </p:cNvPr>
            <p:cNvSpPr txBox="1"/>
            <p:nvPr/>
          </p:nvSpPr>
          <p:spPr>
            <a:xfrm>
              <a:off x="1127601" y="5005608"/>
              <a:ext cx="1342915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404040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Your Text Here</a:t>
              </a:r>
            </a:p>
          </p:txBody>
        </p:sp>
      </p:grpSp>
      <p:sp>
        <p:nvSpPr>
          <p:cNvPr id="17" name="Freeform 7">
            <a:extLst>
              <a:ext uri="{FF2B5EF4-FFF2-40B4-BE49-F238E27FC236}">
                <a16:creationId xmlns:a16="http://schemas.microsoft.com/office/drawing/2014/main" id="{690EF0BB-5D67-4044-850C-9E576EE79576}"/>
              </a:ext>
            </a:extLst>
          </p:cNvPr>
          <p:cNvSpPr/>
          <p:nvPr/>
        </p:nvSpPr>
        <p:spPr>
          <a:xfrm>
            <a:off x="12002204" y="8835600"/>
            <a:ext cx="45720" cy="542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"/>
              <a:gd name="f7" fmla="val 8"/>
              <a:gd name="f8" fmla="val 6"/>
              <a:gd name="f9" fmla="val 2"/>
              <a:gd name="f10" fmla="val 4"/>
              <a:gd name="f11" fmla="val 1"/>
              <a:gd name="f12" fmla="+- 0 0 -90"/>
              <a:gd name="f13" fmla="*/ f3 1 7"/>
              <a:gd name="f14" fmla="*/ f4 1 8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19 1 8"/>
              <a:gd name="f23" fmla="*/ f20 1 7"/>
              <a:gd name="f24" fmla="*/ 0 f20 1"/>
              <a:gd name="f25" fmla="*/ 6 f19 1"/>
              <a:gd name="f26" fmla="*/ 6 f20 1"/>
              <a:gd name="f27" fmla="*/ 0 f19 1"/>
              <a:gd name="f28" fmla="*/ 7 f20 1"/>
              <a:gd name="f29" fmla="*/ 1 f19 1"/>
              <a:gd name="f30" fmla="*/ 7 f19 1"/>
              <a:gd name="f31" fmla="+- f21 0 f1"/>
              <a:gd name="f32" fmla="*/ f24 1 7"/>
              <a:gd name="f33" fmla="*/ f25 1 8"/>
              <a:gd name="f34" fmla="*/ f26 1 7"/>
              <a:gd name="f35" fmla="*/ f27 1 8"/>
              <a:gd name="f36" fmla="*/ f28 1 7"/>
              <a:gd name="f37" fmla="*/ f29 1 8"/>
              <a:gd name="f38" fmla="*/ f30 1 8"/>
              <a:gd name="f39" fmla="*/ 0 1 f23"/>
              <a:gd name="f40" fmla="*/ f16 1 f23"/>
              <a:gd name="f41" fmla="*/ 0 1 f22"/>
              <a:gd name="f42" fmla="*/ f17 1 f22"/>
              <a:gd name="f43" fmla="*/ f32 1 f23"/>
              <a:gd name="f44" fmla="*/ f33 1 f22"/>
              <a:gd name="f45" fmla="*/ f34 1 f23"/>
              <a:gd name="f46" fmla="*/ f35 1 f22"/>
              <a:gd name="f47" fmla="*/ f36 1 f23"/>
              <a:gd name="f48" fmla="*/ f37 1 f22"/>
              <a:gd name="f49" fmla="*/ f38 1 f22"/>
              <a:gd name="f50" fmla="*/ f39 f13 1"/>
              <a:gd name="f51" fmla="*/ f40 f13 1"/>
              <a:gd name="f52" fmla="*/ f42 f14 1"/>
              <a:gd name="f53" fmla="*/ f41 f14 1"/>
              <a:gd name="f54" fmla="*/ f43 f13 1"/>
              <a:gd name="f55" fmla="*/ f44 f14 1"/>
              <a:gd name="f56" fmla="*/ f45 f13 1"/>
              <a:gd name="f57" fmla="*/ f46 f14 1"/>
              <a:gd name="f58" fmla="*/ f47 f13 1"/>
              <a:gd name="f59" fmla="*/ f48 f14 1"/>
              <a:gd name="f60" fmla="*/ f49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54" y="f55"/>
              </a:cxn>
              <a:cxn ang="f31">
                <a:pos x="f56" y="f57"/>
              </a:cxn>
              <a:cxn ang="f31">
                <a:pos x="f58" y="f59"/>
              </a:cxn>
              <a:cxn ang="f31">
                <a:pos x="f54" y="f60"/>
              </a:cxn>
              <a:cxn ang="f31">
                <a:pos x="f54" y="f55"/>
              </a:cxn>
            </a:cxnLst>
            <a:rect l="f50" t="f53" r="f51" b="f52"/>
            <a:pathLst>
              <a:path w="7" h="8">
                <a:moveTo>
                  <a:pt x="f5" y="f8"/>
                </a:moveTo>
                <a:cubicBezTo>
                  <a:pt x="f9" y="f10"/>
                  <a:pt x="f10" y="f9"/>
                  <a:pt x="f8" y="f5"/>
                </a:cubicBezTo>
                <a:cubicBezTo>
                  <a:pt x="f8" y="f5"/>
                  <a:pt x="f6" y="f11"/>
                  <a:pt x="f6" y="f11"/>
                </a:cubicBezTo>
                <a:cubicBezTo>
                  <a:pt x="f8" y="f10"/>
                  <a:pt x="f10" y="f7"/>
                  <a:pt x="f5" y="f6"/>
                </a:cubicBezTo>
                <a:cubicBezTo>
                  <a:pt x="f5" y="f6"/>
                  <a:pt x="f5" y="f8"/>
                  <a:pt x="f5" y="f8"/>
                </a:cubicBezTo>
                <a:close/>
              </a:path>
            </a:pathLst>
          </a:custGeom>
          <a:solidFill>
            <a:srgbClr val="5D302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8" name="Imagen 10">
            <a:extLst>
              <a:ext uri="{FF2B5EF4-FFF2-40B4-BE49-F238E27FC236}">
                <a16:creationId xmlns:a16="http://schemas.microsoft.com/office/drawing/2014/main" id="{CE564ACD-A4E9-47D9-A790-F9AE5EC8E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679" y="-7619996"/>
            <a:ext cx="5049554" cy="401781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20">
            <a:extLst>
              <a:ext uri="{FF2B5EF4-FFF2-40B4-BE49-F238E27FC236}">
                <a16:creationId xmlns:a16="http://schemas.microsoft.com/office/drawing/2014/main" id="{455C57F8-DAC6-4564-934F-ECF9A73C74A8}"/>
              </a:ext>
            </a:extLst>
          </p:cNvPr>
          <p:cNvSpPr/>
          <p:nvPr/>
        </p:nvSpPr>
        <p:spPr>
          <a:xfrm>
            <a:off x="3470193" y="671462"/>
            <a:ext cx="5613090" cy="59436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blipFill>
            <a:blip r:embed="rId2">
              <a:alphaModFix amt="79000"/>
            </a:blip>
            <a:tile tx="0" ty="0" sx="101562" sy="101562" flip="none" algn="ctr"/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</a:endParaRPr>
          </a:p>
        </p:txBody>
      </p:sp>
      <p:sp>
        <p:nvSpPr>
          <p:cNvPr id="3" name="Elipse 19">
            <a:extLst>
              <a:ext uri="{FF2B5EF4-FFF2-40B4-BE49-F238E27FC236}">
                <a16:creationId xmlns:a16="http://schemas.microsoft.com/office/drawing/2014/main" id="{F749D2AC-8065-4A21-8532-DB55296349BE}"/>
              </a:ext>
            </a:extLst>
          </p:cNvPr>
          <p:cNvSpPr/>
          <p:nvPr/>
        </p:nvSpPr>
        <p:spPr>
          <a:xfrm>
            <a:off x="3012984" y="498037"/>
            <a:ext cx="5613090" cy="59436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9D9D9">
              <a:alpha val="54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A2F21B3F-4151-4E26-9291-B9F2CDC5855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19121" y="914116"/>
            <a:ext cx="11572875" cy="723903"/>
          </a:xfrm>
        </p:spPr>
        <p:txBody>
          <a:bodyPr/>
          <a:lstStyle/>
          <a:p>
            <a:pPr marL="0" lvl="0" indent="0">
              <a:buNone/>
            </a:pPr>
            <a:r>
              <a:rPr lang="en-US">
                <a:latin typeface="Ninja Naruto" pitchFamily="2"/>
              </a:rPr>
              <a:t>Infographic Style</a:t>
            </a:r>
          </a:p>
        </p:txBody>
      </p:sp>
      <p:sp>
        <p:nvSpPr>
          <p:cNvPr id="5" name="TextBox 74">
            <a:extLst>
              <a:ext uri="{FF2B5EF4-FFF2-40B4-BE49-F238E27FC236}">
                <a16:creationId xmlns:a16="http://schemas.microsoft.com/office/drawing/2014/main" id="{C3420922-1607-4D90-A303-14017E619B92}"/>
              </a:ext>
            </a:extLst>
          </p:cNvPr>
          <p:cNvSpPr txBox="1"/>
          <p:nvPr/>
        </p:nvSpPr>
        <p:spPr>
          <a:xfrm>
            <a:off x="816540" y="2200192"/>
            <a:ext cx="2833716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>
                <a:solidFill>
                  <a:srgbClr val="2F5597"/>
                </a:solidFill>
                <a:uFillTx/>
                <a:latin typeface="Ninja Naruto" pitchFamily="2"/>
                <a:ea typeface="맑은 고딕" pitchFamily="34"/>
                <a:cs typeface="Arial" pitchFamily="34"/>
              </a:rPr>
              <a:t>Contents A</a:t>
            </a:r>
          </a:p>
        </p:txBody>
      </p:sp>
      <p:sp>
        <p:nvSpPr>
          <p:cNvPr id="6" name="TextBox 81">
            <a:extLst>
              <a:ext uri="{FF2B5EF4-FFF2-40B4-BE49-F238E27FC236}">
                <a16:creationId xmlns:a16="http://schemas.microsoft.com/office/drawing/2014/main" id="{B02C6DDE-CA01-471B-8098-7CE1CA2D20BF}"/>
              </a:ext>
            </a:extLst>
          </p:cNvPr>
          <p:cNvSpPr txBox="1"/>
          <p:nvPr/>
        </p:nvSpPr>
        <p:spPr>
          <a:xfrm>
            <a:off x="8715667" y="4103818"/>
            <a:ext cx="2734147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>
                <a:solidFill>
                  <a:srgbClr val="2F5597"/>
                </a:solidFill>
                <a:uFillTx/>
                <a:latin typeface="Ninja Naruto" pitchFamily="2"/>
                <a:ea typeface="맑은 고딕" pitchFamily="34"/>
                <a:cs typeface="Arial" pitchFamily="34"/>
              </a:rPr>
              <a:t>Contents B</a:t>
            </a:r>
          </a:p>
        </p:txBody>
      </p:sp>
      <p:grpSp>
        <p:nvGrpSpPr>
          <p:cNvPr id="7" name="Group 75">
            <a:extLst>
              <a:ext uri="{FF2B5EF4-FFF2-40B4-BE49-F238E27FC236}">
                <a16:creationId xmlns:a16="http://schemas.microsoft.com/office/drawing/2014/main" id="{FCA411E1-7B83-4B70-B211-4D00430FCEE3}"/>
              </a:ext>
            </a:extLst>
          </p:cNvPr>
          <p:cNvGrpSpPr/>
          <p:nvPr/>
        </p:nvGrpSpPr>
        <p:grpSpPr>
          <a:xfrm>
            <a:off x="7952399" y="2198939"/>
            <a:ext cx="3522817" cy="868698"/>
            <a:chOff x="7952399" y="2198939"/>
            <a:chExt cx="3522817" cy="868698"/>
          </a:xfrm>
        </p:grpSpPr>
        <p:sp>
          <p:nvSpPr>
            <p:cNvPr id="8" name="TextBox 76">
              <a:extLst>
                <a:ext uri="{FF2B5EF4-FFF2-40B4-BE49-F238E27FC236}">
                  <a16:creationId xmlns:a16="http://schemas.microsoft.com/office/drawing/2014/main" id="{2A506F1C-8679-48CD-999D-19E688316B80}"/>
                </a:ext>
              </a:extLst>
            </p:cNvPr>
            <p:cNvSpPr txBox="1"/>
            <p:nvPr/>
          </p:nvSpPr>
          <p:spPr>
            <a:xfrm>
              <a:off x="7952399" y="2198939"/>
              <a:ext cx="3522817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1200" cap="none" spc="0" baseline="0">
                  <a:solidFill>
                    <a:srgbClr val="404040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Content  Here</a:t>
              </a:r>
            </a:p>
          </p:txBody>
        </p:sp>
        <p:sp>
          <p:nvSpPr>
            <p:cNvPr id="9" name="TextBox 77">
              <a:extLst>
                <a:ext uri="{FF2B5EF4-FFF2-40B4-BE49-F238E27FC236}">
                  <a16:creationId xmlns:a16="http://schemas.microsoft.com/office/drawing/2014/main" id="{0CC12E73-71EB-4611-A0F9-787FBF9D24F5}"/>
                </a:ext>
              </a:extLst>
            </p:cNvPr>
            <p:cNvSpPr txBox="1"/>
            <p:nvPr/>
          </p:nvSpPr>
          <p:spPr>
            <a:xfrm>
              <a:off x="7952399" y="2421303"/>
              <a:ext cx="3522817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404040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Get a modern PowerPoint  Presentation that is beautifully designed. Easy to change colors, photos and Text.  </a:t>
              </a:r>
            </a:p>
          </p:txBody>
        </p:sp>
      </p:grpSp>
      <p:grpSp>
        <p:nvGrpSpPr>
          <p:cNvPr id="10" name="Group 78">
            <a:extLst>
              <a:ext uri="{FF2B5EF4-FFF2-40B4-BE49-F238E27FC236}">
                <a16:creationId xmlns:a16="http://schemas.microsoft.com/office/drawing/2014/main" id="{53D07EA9-4E5F-48C0-A2E2-9AD3ED9A7ACA}"/>
              </a:ext>
            </a:extLst>
          </p:cNvPr>
          <p:cNvGrpSpPr/>
          <p:nvPr/>
        </p:nvGrpSpPr>
        <p:grpSpPr>
          <a:xfrm>
            <a:off x="7952399" y="3183090"/>
            <a:ext cx="3522817" cy="868698"/>
            <a:chOff x="7952399" y="3183090"/>
            <a:chExt cx="3522817" cy="868698"/>
          </a:xfrm>
        </p:grpSpPr>
        <p:sp>
          <p:nvSpPr>
            <p:cNvPr id="11" name="TextBox 79">
              <a:extLst>
                <a:ext uri="{FF2B5EF4-FFF2-40B4-BE49-F238E27FC236}">
                  <a16:creationId xmlns:a16="http://schemas.microsoft.com/office/drawing/2014/main" id="{665EDAB6-22C3-40EE-9F73-20C3E7446472}"/>
                </a:ext>
              </a:extLst>
            </p:cNvPr>
            <p:cNvSpPr txBox="1"/>
            <p:nvPr/>
          </p:nvSpPr>
          <p:spPr>
            <a:xfrm>
              <a:off x="7952399" y="3183090"/>
              <a:ext cx="3522817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1200" cap="none" spc="0" baseline="0">
                  <a:solidFill>
                    <a:srgbClr val="404040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Content  Here</a:t>
              </a:r>
            </a:p>
          </p:txBody>
        </p:sp>
        <p:sp>
          <p:nvSpPr>
            <p:cNvPr id="12" name="TextBox 80">
              <a:extLst>
                <a:ext uri="{FF2B5EF4-FFF2-40B4-BE49-F238E27FC236}">
                  <a16:creationId xmlns:a16="http://schemas.microsoft.com/office/drawing/2014/main" id="{823887F1-A329-4BC9-A69E-817024052192}"/>
                </a:ext>
              </a:extLst>
            </p:cNvPr>
            <p:cNvSpPr txBox="1"/>
            <p:nvPr/>
          </p:nvSpPr>
          <p:spPr>
            <a:xfrm>
              <a:off x="7952399" y="3405454"/>
              <a:ext cx="3522817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404040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Get a modern PowerPoint  Presentation that is beautifully designed. Easy to change colors, photos and Text. </a:t>
              </a:r>
            </a:p>
          </p:txBody>
        </p:sp>
      </p:grpSp>
      <p:grpSp>
        <p:nvGrpSpPr>
          <p:cNvPr id="13" name="Group 68">
            <a:extLst>
              <a:ext uri="{FF2B5EF4-FFF2-40B4-BE49-F238E27FC236}">
                <a16:creationId xmlns:a16="http://schemas.microsoft.com/office/drawing/2014/main" id="{5C4544C9-38C7-471D-ADC2-A2D4A5B5F64D}"/>
              </a:ext>
            </a:extLst>
          </p:cNvPr>
          <p:cNvGrpSpPr/>
          <p:nvPr/>
        </p:nvGrpSpPr>
        <p:grpSpPr>
          <a:xfrm>
            <a:off x="841942" y="2845265"/>
            <a:ext cx="3454338" cy="868698"/>
            <a:chOff x="841942" y="2845265"/>
            <a:chExt cx="3454338" cy="868698"/>
          </a:xfrm>
        </p:grpSpPr>
        <p:sp>
          <p:nvSpPr>
            <p:cNvPr id="14" name="TextBox 69">
              <a:extLst>
                <a:ext uri="{FF2B5EF4-FFF2-40B4-BE49-F238E27FC236}">
                  <a16:creationId xmlns:a16="http://schemas.microsoft.com/office/drawing/2014/main" id="{A875888B-A8DD-43A9-BCD3-B3A7839FC0F4}"/>
                </a:ext>
              </a:extLst>
            </p:cNvPr>
            <p:cNvSpPr txBox="1"/>
            <p:nvPr/>
          </p:nvSpPr>
          <p:spPr>
            <a:xfrm>
              <a:off x="841942" y="2845265"/>
              <a:ext cx="3454338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1200" cap="none" spc="0" baseline="0">
                  <a:solidFill>
                    <a:srgbClr val="404040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Content  Here</a:t>
              </a:r>
            </a:p>
          </p:txBody>
        </p:sp>
        <p:sp>
          <p:nvSpPr>
            <p:cNvPr id="15" name="TextBox 70">
              <a:extLst>
                <a:ext uri="{FF2B5EF4-FFF2-40B4-BE49-F238E27FC236}">
                  <a16:creationId xmlns:a16="http://schemas.microsoft.com/office/drawing/2014/main" id="{2EEDE4B7-2263-424B-BCC0-7106DF6DC100}"/>
                </a:ext>
              </a:extLst>
            </p:cNvPr>
            <p:cNvSpPr txBox="1"/>
            <p:nvPr/>
          </p:nvSpPr>
          <p:spPr>
            <a:xfrm>
              <a:off x="841942" y="3067629"/>
              <a:ext cx="3454338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404040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Get a modern PowerPoint  Presentation that is beautifully designed. Easy to change colors, photos and Text. </a:t>
              </a:r>
            </a:p>
          </p:txBody>
        </p:sp>
      </p:grpSp>
      <p:grpSp>
        <p:nvGrpSpPr>
          <p:cNvPr id="16" name="Group 71">
            <a:extLst>
              <a:ext uri="{FF2B5EF4-FFF2-40B4-BE49-F238E27FC236}">
                <a16:creationId xmlns:a16="http://schemas.microsoft.com/office/drawing/2014/main" id="{1518B453-533F-42F0-98CE-6F78A9AF6E95}"/>
              </a:ext>
            </a:extLst>
          </p:cNvPr>
          <p:cNvGrpSpPr/>
          <p:nvPr/>
        </p:nvGrpSpPr>
        <p:grpSpPr>
          <a:xfrm>
            <a:off x="841942" y="3829415"/>
            <a:ext cx="3454338" cy="868698"/>
            <a:chOff x="841942" y="3829415"/>
            <a:chExt cx="3454338" cy="868698"/>
          </a:xfrm>
        </p:grpSpPr>
        <p:sp>
          <p:nvSpPr>
            <p:cNvPr id="17" name="TextBox 72">
              <a:extLst>
                <a:ext uri="{FF2B5EF4-FFF2-40B4-BE49-F238E27FC236}">
                  <a16:creationId xmlns:a16="http://schemas.microsoft.com/office/drawing/2014/main" id="{D5D54EEA-909B-4806-9DDA-F0A9C6901862}"/>
                </a:ext>
              </a:extLst>
            </p:cNvPr>
            <p:cNvSpPr txBox="1"/>
            <p:nvPr/>
          </p:nvSpPr>
          <p:spPr>
            <a:xfrm>
              <a:off x="841942" y="3829415"/>
              <a:ext cx="3454338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1200" cap="none" spc="0" baseline="0">
                  <a:solidFill>
                    <a:srgbClr val="404040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Content  Here</a:t>
              </a:r>
            </a:p>
          </p:txBody>
        </p:sp>
        <p:sp>
          <p:nvSpPr>
            <p:cNvPr id="18" name="TextBox 73">
              <a:extLst>
                <a:ext uri="{FF2B5EF4-FFF2-40B4-BE49-F238E27FC236}">
                  <a16:creationId xmlns:a16="http://schemas.microsoft.com/office/drawing/2014/main" id="{6236F48A-1E28-4E72-AE38-905B8F5D7687}"/>
                </a:ext>
              </a:extLst>
            </p:cNvPr>
            <p:cNvSpPr txBox="1"/>
            <p:nvPr/>
          </p:nvSpPr>
          <p:spPr>
            <a:xfrm>
              <a:off x="841942" y="4051779"/>
              <a:ext cx="3454338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404040"/>
                  </a:solidFill>
                  <a:uFillTx/>
                  <a:latin typeface="Calibri" panose="020F0502020204030204"/>
                  <a:ea typeface="맑은 고딕" pitchFamily="34"/>
                  <a:cs typeface="Arial" pitchFamily="34"/>
                </a:rPr>
                <a:t>Get a modern PowerPoint  Presentation that is beautifully designed. Easy to change colors, photos and Text. </a:t>
              </a:r>
            </a:p>
          </p:txBody>
        </p:sp>
      </p:grpSp>
      <p:sp>
        <p:nvSpPr>
          <p:cNvPr id="19" name="Elipse 4">
            <a:extLst>
              <a:ext uri="{FF2B5EF4-FFF2-40B4-BE49-F238E27FC236}">
                <a16:creationId xmlns:a16="http://schemas.microsoft.com/office/drawing/2014/main" id="{65E035A2-3FFF-441B-A327-42B92122E82A}"/>
              </a:ext>
            </a:extLst>
          </p:cNvPr>
          <p:cNvSpPr/>
          <p:nvPr/>
        </p:nvSpPr>
        <p:spPr>
          <a:xfrm>
            <a:off x="3778309" y="223570"/>
            <a:ext cx="5613090" cy="59436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C000">
              <a:alpha val="22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FFFFFF"/>
              </a:solidFill>
              <a:uFillTx/>
              <a:latin typeface="Calibri" panose="020F0502020204030204"/>
            </a:endParaRPr>
          </a:p>
        </p:txBody>
      </p:sp>
      <p:pic>
        <p:nvPicPr>
          <p:cNvPr id="20" name="Imagen 2">
            <a:extLst>
              <a:ext uri="{FF2B5EF4-FFF2-40B4-BE49-F238E27FC236}">
                <a16:creationId xmlns:a16="http://schemas.microsoft.com/office/drawing/2014/main" id="{E0002A6A-4315-4194-8BDD-23E923B98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327" y="1165457"/>
            <a:ext cx="4664025" cy="56357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2848</Words>
  <Application>Microsoft Office PowerPoint</Application>
  <PresentationFormat>Panorámica</PresentationFormat>
  <Paragraphs>307</Paragraphs>
  <Slides>40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17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58" baseType="lpstr">
      <vt:lpstr>Alegreya Sans</vt:lpstr>
      <vt:lpstr>Amatic</vt:lpstr>
      <vt:lpstr>Arial</vt:lpstr>
      <vt:lpstr>Arial (Títulos)</vt:lpstr>
      <vt:lpstr>Bahnschrift</vt:lpstr>
      <vt:lpstr>Barlow</vt:lpstr>
      <vt:lpstr>Calibri</vt:lpstr>
      <vt:lpstr>Calibri Light</vt:lpstr>
      <vt:lpstr>Cloister Black</vt:lpstr>
      <vt:lpstr>Fira Sans</vt:lpstr>
      <vt:lpstr>KG Miss Kindergarten</vt:lpstr>
      <vt:lpstr>Ninja Naruto</vt:lpstr>
      <vt:lpstr>Rakkas</vt:lpstr>
      <vt:lpstr>Roboto</vt:lpstr>
      <vt:lpstr>Ryuk Extra</vt:lpstr>
      <vt:lpstr>Saiyan Sans</vt:lpstr>
      <vt:lpstr>Source Sans Pro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Project strategy definition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Consulting proposal</vt:lpstr>
      <vt:lpstr>Presentación de PowerPoint</vt:lpstr>
      <vt:lpstr>Presentación de PowerPoint</vt:lpstr>
      <vt:lpstr>Presentación de PowerPoint</vt:lpstr>
      <vt:lpstr>Corporate strategies</vt:lpstr>
      <vt:lpstr>About the ansoff matrix</vt:lpstr>
      <vt:lpstr>Change &amp; project management</vt:lpstr>
      <vt:lpstr>Impact executive summary</vt:lpstr>
      <vt:lpstr>The ansoff growth</vt:lpstr>
      <vt:lpstr>Problems of a new market</vt:lpstr>
      <vt:lpstr>Main competitors</vt:lpstr>
      <vt:lpstr>4,498,300,000</vt:lpstr>
      <vt:lpstr>A picture is worth a thousand words</vt:lpstr>
      <vt:lpstr>Sales strategy plan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otaku</dc:title>
  <dc:creator>Grym</dc:creator>
  <cp:lastModifiedBy>Franklin</cp:lastModifiedBy>
  <cp:revision>100</cp:revision>
  <dcterms:created xsi:type="dcterms:W3CDTF">2021-06-19T03:49:41Z</dcterms:created>
  <dcterms:modified xsi:type="dcterms:W3CDTF">2023-08-19T14:06:36Z</dcterms:modified>
  <cp:category>slidesppt.net</cp:category>
</cp:coreProperties>
</file>