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</p:sldMasterIdLst>
  <p:notesMasterIdLst>
    <p:notesMasterId r:id="rId39"/>
  </p:notesMasterIdLst>
  <p:sldIdLst>
    <p:sldId id="356" r:id="rId3"/>
    <p:sldId id="1082" r:id="rId4"/>
    <p:sldId id="307" r:id="rId5"/>
    <p:sldId id="258" r:id="rId6"/>
    <p:sldId id="355" r:id="rId7"/>
    <p:sldId id="259" r:id="rId8"/>
    <p:sldId id="261" r:id="rId9"/>
    <p:sldId id="262" r:id="rId10"/>
    <p:sldId id="263" r:id="rId11"/>
    <p:sldId id="313" r:id="rId12"/>
    <p:sldId id="1083" r:id="rId13"/>
    <p:sldId id="316" r:id="rId14"/>
    <p:sldId id="317" r:id="rId15"/>
    <p:sldId id="305" r:id="rId16"/>
    <p:sldId id="292" r:id="rId17"/>
    <p:sldId id="268" r:id="rId18"/>
    <p:sldId id="269" r:id="rId19"/>
    <p:sldId id="272" r:id="rId20"/>
    <p:sldId id="273" r:id="rId21"/>
    <p:sldId id="278" r:id="rId22"/>
    <p:sldId id="280" r:id="rId23"/>
    <p:sldId id="281" r:id="rId24"/>
    <p:sldId id="297" r:id="rId25"/>
    <p:sldId id="284" r:id="rId26"/>
    <p:sldId id="1085" r:id="rId27"/>
    <p:sldId id="308" r:id="rId28"/>
    <p:sldId id="309" r:id="rId29"/>
    <p:sldId id="310" r:id="rId30"/>
    <p:sldId id="290" r:id="rId31"/>
    <p:sldId id="1079" r:id="rId32"/>
    <p:sldId id="1071" r:id="rId33"/>
    <p:sldId id="319" r:id="rId34"/>
    <p:sldId id="1080" r:id="rId35"/>
    <p:sldId id="436" r:id="rId36"/>
    <p:sldId id="437" r:id="rId37"/>
    <p:sldId id="1078" r:id="rId38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E4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A04EB22-8307-4587-8A56-81869C2586B4}" styleName="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8" cap="flat" cmpd="sng" algn="ctr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TxStyle>
        <a:font>
          <a:latin typeface=""/>
          <a:ea typeface=""/>
          <a:cs typeface=""/>
        </a:font>
      </a:tcTxStyle>
      <a:tcStyle>
        <a:tcBdr/>
      </a:tcStyle>
    </a:band1H>
    <a:band2H>
      <a:tcTxStyle>
        <a:font>
          <a:latin typeface=""/>
          <a:ea typeface=""/>
          <a:cs typeface=""/>
        </a:font>
      </a:tcTxStyle>
      <a:tcStyle>
        <a:tcBdr/>
      </a:tcStyle>
    </a:band2H>
    <a:band1V>
      <a:tcTxStyle>
        <a:font>
          <a:latin typeface=""/>
          <a:ea typeface=""/>
          <a:cs typeface=""/>
        </a:font>
      </a:tcTxStyle>
      <a:tcStyle>
        <a:tcBdr/>
      </a:tcStyle>
    </a:band1V>
    <a:band2V>
      <a:tcTxStyle>
        <a:font>
          <a:latin typeface=""/>
          <a:ea typeface=""/>
          <a:cs typeface=""/>
        </a:font>
      </a:tcTxStyle>
      <a:tcStyle>
        <a:tcBdr/>
      </a:tcStyle>
    </a:band2V>
    <a:lastCol>
      <a:tcTxStyle>
        <a:font>
          <a:latin typeface=""/>
          <a:ea typeface=""/>
          <a:cs typeface=""/>
        </a:font>
      </a:tcTxStyle>
      <a:tcStyle>
        <a:tcBdr/>
      </a:tcStyle>
    </a:lastCol>
    <a:firstCol>
      <a:tcTxStyle>
        <a:font>
          <a:latin typeface=""/>
          <a:ea typeface=""/>
          <a:cs typeface=""/>
        </a:font>
      </a:tcTxStyle>
      <a:tcStyle>
        <a:tcBdr/>
      </a:tcStyle>
    </a:firstCol>
    <a:lastRow>
      <a:tcTxStyle>
        <a:font>
          <a:latin typeface=""/>
          <a:ea typeface=""/>
          <a:cs typeface=""/>
        </a:font>
      </a:tcTxStyle>
      <a:tcStyle>
        <a:tcBdr/>
      </a:tcStyle>
    </a:lastRow>
    <a:firstRow>
      <a:tcTxStyle>
        <a:font>
          <a:latin typeface=""/>
          <a:ea typeface=""/>
          <a:cs typeface=""/>
        </a:font>
      </a:tcTxStyle>
      <a:tcStyle>
        <a:tcBdr/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;n">
            <a:extLst>
              <a:ext uri="{FF2B5EF4-FFF2-40B4-BE49-F238E27FC236}">
                <a16:creationId xmlns:a16="http://schemas.microsoft.com/office/drawing/2014/main" id="{E1D88F86-4206-482B-B493-EE8055613F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295" y="685800"/>
            <a:ext cx="6096076" cy="3429000"/>
          </a:xfrm>
          <a:prstGeom prst="rect">
            <a:avLst/>
          </a:prstGeom>
          <a:noFill/>
          <a:ln w="9528" cap="flat">
            <a:solidFill>
              <a:srgbClr val="000000"/>
            </a:solidFill>
            <a:prstDash val="solid"/>
            <a:round/>
          </a:ln>
        </p:spPr>
      </p:sp>
      <p:sp>
        <p:nvSpPr>
          <p:cNvPr id="3" name="Google Shape;4;n">
            <a:extLst>
              <a:ext uri="{FF2B5EF4-FFF2-40B4-BE49-F238E27FC236}">
                <a16:creationId xmlns:a16="http://schemas.microsoft.com/office/drawing/2014/main" id="{794C3253-ACCA-4B51-B7A8-120FCBECA59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0583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0" marR="0" lvl="0" indent="-298451" algn="l" defTabSz="914400" rtl="0" fontAlgn="auto" hangingPunct="1">
      <a:lnSpc>
        <a:spcPct val="100000"/>
      </a:lnSpc>
      <a:spcBef>
        <a:spcPts val="0"/>
      </a:spcBef>
      <a:spcAft>
        <a:spcPts val="0"/>
      </a:spcAft>
      <a:buClr>
        <a:srgbClr val="000000"/>
      </a:buClr>
      <a:buSzPts val="1100"/>
      <a:buFont typeface="Arial"/>
      <a:buChar char="●"/>
      <a:tabLst/>
      <a:defRPr lang="es-PE" sz="1100" b="0" i="0" u="none" strike="noStrike" kern="0" cap="none" spc="0" baseline="0">
        <a:solidFill>
          <a:srgbClr val="000000"/>
        </a:solidFill>
        <a:uFillTx/>
        <a:latin typeface="Arial"/>
        <a:ea typeface="Arial"/>
        <a:cs typeface="Arial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0E7BDCE-9780-485F-82E5-63E58D090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EF14CA2-B775-4891-BB96-4CBDAC6607A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1;g8d44b15066_0_748:notes">
            <a:extLst>
              <a:ext uri="{FF2B5EF4-FFF2-40B4-BE49-F238E27FC236}">
                <a16:creationId xmlns:a16="http://schemas.microsoft.com/office/drawing/2014/main" id="{6564FAAE-27D8-409A-83B0-45E851C0A2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742;g8d44b15066_0_748:notes">
            <a:extLst>
              <a:ext uri="{FF2B5EF4-FFF2-40B4-BE49-F238E27FC236}">
                <a16:creationId xmlns:a16="http://schemas.microsoft.com/office/drawing/2014/main" id="{445869FD-C0A7-4AB3-9364-7742F697B2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kern="0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821378-8EA2-4706-9FFC-DF5E468FA69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585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g8badc59791_2_814:notes">
            <a:extLst>
              <a:ext uri="{FF2B5EF4-FFF2-40B4-BE49-F238E27FC236}">
                <a16:creationId xmlns:a16="http://schemas.microsoft.com/office/drawing/2014/main" id="{0185E3F4-28CF-4B91-B78E-91A75AC6A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23;g8badc59791_2_814:notes">
            <a:extLst>
              <a:ext uri="{FF2B5EF4-FFF2-40B4-BE49-F238E27FC236}">
                <a16:creationId xmlns:a16="http://schemas.microsoft.com/office/drawing/2014/main" id="{0EFB9BEC-167A-4F06-94C8-E1768E3226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3;g8ed22aa031_0_2407:notes">
            <a:extLst>
              <a:ext uri="{FF2B5EF4-FFF2-40B4-BE49-F238E27FC236}">
                <a16:creationId xmlns:a16="http://schemas.microsoft.com/office/drawing/2014/main" id="{B6D8731F-3046-4804-B255-0EBC7E420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464;g8ed22aa031_0_2407:notes">
            <a:extLst>
              <a:ext uri="{FF2B5EF4-FFF2-40B4-BE49-F238E27FC236}">
                <a16:creationId xmlns:a16="http://schemas.microsoft.com/office/drawing/2014/main" id="{7314C25F-7C61-42EE-B9CF-AD5F2F56BA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6037E00-18F6-46B5-888C-E17CF98A3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28BE51-98F8-4E8E-A65D-7FED9BF1E2D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CO">
                <a:solidFill>
                  <a:srgbClr val="007E5A"/>
                </a:solidFill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DF80877-6F06-4662-8C70-CA462306D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39AD4D0-6396-43C5-B67E-7C5251B4A8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s-MX"/>
              <a:t>slidesppt.net</a:t>
            </a:r>
            <a:endParaRPr lang="es-PE"/>
          </a:p>
          <a:p>
            <a:pPr lvl="0"/>
            <a:endParaRPr lang="es-P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22;gd933aedcbc_0_726:notes">
            <a:extLst>
              <a:ext uri="{FF2B5EF4-FFF2-40B4-BE49-F238E27FC236}">
                <a16:creationId xmlns:a16="http://schemas.microsoft.com/office/drawing/2014/main" id="{DA7EA7E3-864C-4E01-83F7-9DF5FDAAEB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23;gd933aedcbc_0_726:notes">
            <a:extLst>
              <a:ext uri="{FF2B5EF4-FFF2-40B4-BE49-F238E27FC236}">
                <a16:creationId xmlns:a16="http://schemas.microsoft.com/office/drawing/2014/main" id="{8B948E8F-BC3C-4CF0-A372-A7B711FEE9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06;gd933aedcbc_0_776:notes">
            <a:extLst>
              <a:ext uri="{FF2B5EF4-FFF2-40B4-BE49-F238E27FC236}">
                <a16:creationId xmlns:a16="http://schemas.microsoft.com/office/drawing/2014/main" id="{1937C3D5-1AA8-4D79-B9EB-ECB5F22F16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407;gd933aedcbc_0_776:notes">
            <a:extLst>
              <a:ext uri="{FF2B5EF4-FFF2-40B4-BE49-F238E27FC236}">
                <a16:creationId xmlns:a16="http://schemas.microsoft.com/office/drawing/2014/main" id="{39B81DD6-318A-4CA4-871B-C1D2ECE2AC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77;gd924d83865_0_2528:notes">
            <a:extLst>
              <a:ext uri="{FF2B5EF4-FFF2-40B4-BE49-F238E27FC236}">
                <a16:creationId xmlns:a16="http://schemas.microsoft.com/office/drawing/2014/main" id="{B7FE3161-5E86-4694-A6D0-F81463565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578;gd924d83865_0_2528:notes">
            <a:extLst>
              <a:ext uri="{FF2B5EF4-FFF2-40B4-BE49-F238E27FC236}">
                <a16:creationId xmlns:a16="http://schemas.microsoft.com/office/drawing/2014/main" id="{DD642D4E-A82A-4F28-B2E1-B76013DA23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37;gd933aedcbc_0_716:notes">
            <a:extLst>
              <a:ext uri="{FF2B5EF4-FFF2-40B4-BE49-F238E27FC236}">
                <a16:creationId xmlns:a16="http://schemas.microsoft.com/office/drawing/2014/main" id="{76A2B976-79A4-4BCB-9119-8AD557EA1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638;gd933aedcbc_0_716:notes">
            <a:extLst>
              <a:ext uri="{FF2B5EF4-FFF2-40B4-BE49-F238E27FC236}">
                <a16:creationId xmlns:a16="http://schemas.microsoft.com/office/drawing/2014/main" id="{B2DB416C-AF71-4A69-B46C-CDCC78F9B8C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289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30;gd924d83865_0_2544:notes">
            <a:extLst>
              <a:ext uri="{FF2B5EF4-FFF2-40B4-BE49-F238E27FC236}">
                <a16:creationId xmlns:a16="http://schemas.microsoft.com/office/drawing/2014/main" id="{5A1A4456-9BDE-456E-81E7-085EE0157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131;gd924d83865_0_2544:notes">
            <a:extLst>
              <a:ext uri="{FF2B5EF4-FFF2-40B4-BE49-F238E27FC236}">
                <a16:creationId xmlns:a16="http://schemas.microsoft.com/office/drawing/2014/main" id="{4C0DD1E1-28ED-42B0-AAD2-758A192B047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15;gd933aedcbc_0_91:notes">
            <a:extLst>
              <a:ext uri="{FF2B5EF4-FFF2-40B4-BE49-F238E27FC236}">
                <a16:creationId xmlns:a16="http://schemas.microsoft.com/office/drawing/2014/main" id="{CF90865C-986F-4FAE-9DF4-E846BBF2D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316;gd933aedcbc_0_91:notes">
            <a:extLst>
              <a:ext uri="{FF2B5EF4-FFF2-40B4-BE49-F238E27FC236}">
                <a16:creationId xmlns:a16="http://schemas.microsoft.com/office/drawing/2014/main" id="{78F06144-8814-4ACA-B8EA-2C4DB8125D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91;gd933aedcbc_0_797:notes">
            <a:extLst>
              <a:ext uri="{FF2B5EF4-FFF2-40B4-BE49-F238E27FC236}">
                <a16:creationId xmlns:a16="http://schemas.microsoft.com/office/drawing/2014/main" id="{85CBC44A-D40F-486B-B470-1C0783890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392;gd933aedcbc_0_797:notes">
            <a:extLst>
              <a:ext uri="{FF2B5EF4-FFF2-40B4-BE49-F238E27FC236}">
                <a16:creationId xmlns:a16="http://schemas.microsoft.com/office/drawing/2014/main" id="{D12D5B30-C70C-47D8-B122-E704DC4677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89B0A82-DF62-4915-98FB-37C780DAF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AB3FECC-6EE2-43C4-AD01-7FDD33A02A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0070C0"/>
                </a:solidFill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22;gd933aedcbc_0_766:notes">
            <a:extLst>
              <a:ext uri="{FF2B5EF4-FFF2-40B4-BE49-F238E27FC236}">
                <a16:creationId xmlns:a16="http://schemas.microsoft.com/office/drawing/2014/main" id="{228B4DCC-8661-4706-B34B-E8995BF9D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2823;gd933aedcbc_0_766:notes">
            <a:extLst>
              <a:ext uri="{FF2B5EF4-FFF2-40B4-BE49-F238E27FC236}">
                <a16:creationId xmlns:a16="http://schemas.microsoft.com/office/drawing/2014/main" id="{914301ED-B494-4659-AEEE-11D70140B6B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s-MX"/>
              <a:t>slidesppt.net</a:t>
            </a:r>
            <a:endParaRPr lang="es-PE"/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B2EA54B-E9A1-49EB-B2F9-FCBB07E3D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E0DDCD6-0341-4308-8D74-2A54B267D9F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0070C0"/>
                </a:solidFill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86;gd6846a9aa0_0_15:notes">
            <a:extLst>
              <a:ext uri="{FF2B5EF4-FFF2-40B4-BE49-F238E27FC236}">
                <a16:creationId xmlns:a16="http://schemas.microsoft.com/office/drawing/2014/main" id="{ED421A3F-D967-49A5-AEB5-3B2FFC5357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3087;gd6846a9aa0_0_15:notes">
            <a:extLst>
              <a:ext uri="{FF2B5EF4-FFF2-40B4-BE49-F238E27FC236}">
                <a16:creationId xmlns:a16="http://schemas.microsoft.com/office/drawing/2014/main" id="{1E685DB0-EB2B-4CFD-B8FC-9BD964640DF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B1A80A5-AF99-4B3C-9C35-E244962F94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17DD775-A4DE-4F5B-B8CE-3D5AE9E7B6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B2130CB-34E9-4F0D-8C49-F47B96AA8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F86F2D2-DCC3-4525-9732-71B85A1143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s-P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CCAE8DD-5870-47FA-8D25-9A044DA6C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70DC27F-3F71-40FF-AB94-7B3C575DAA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0070C0"/>
                </a:solidFill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78;ge536feb177_0_2351:notes">
            <a:extLst>
              <a:ext uri="{FF2B5EF4-FFF2-40B4-BE49-F238E27FC236}">
                <a16:creationId xmlns:a16="http://schemas.microsoft.com/office/drawing/2014/main" id="{733F839B-C387-41AE-B509-CADA07622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Google Shape;5379;ge536feb177_0_2351:notes">
            <a:extLst>
              <a:ext uri="{FF2B5EF4-FFF2-40B4-BE49-F238E27FC236}">
                <a16:creationId xmlns:a16="http://schemas.microsoft.com/office/drawing/2014/main" id="{82DE2C69-4F17-409D-8E99-92F0874D52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D0B8342-E3AC-435B-99F6-3EC097AF0F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B3FB945-0362-459D-AF6E-BEFD90D759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0374AF-2E4A-46E4-8DEE-C3670EF7A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510848-DDF1-4436-AE66-AA708C2635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EA0446E-3DC4-41D5-B073-A3977025D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7295D82-FE78-488A-9C3E-476DEE76B1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9219DDF-91D9-4250-B782-335982AC4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3" y="685800"/>
            <a:ext cx="6096003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65796DE-157E-44AC-935C-D628AD219FD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FFFFFF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3;gd6846a9aa0_0_5:notes">
            <a:extLst>
              <a:ext uri="{FF2B5EF4-FFF2-40B4-BE49-F238E27FC236}">
                <a16:creationId xmlns:a16="http://schemas.microsoft.com/office/drawing/2014/main" id="{B313C7C7-C313-4C87-9D9B-362246F0CF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14;gd6846a9aa0_0_5:notes">
            <a:extLst>
              <a:ext uri="{FF2B5EF4-FFF2-40B4-BE49-F238E27FC236}">
                <a16:creationId xmlns:a16="http://schemas.microsoft.com/office/drawing/2014/main" id="{910C7720-86B2-47DC-B380-3ACECBCFB4D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FFC3EB7-2516-414C-99B3-161731BE4C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BF0424A-A8FA-4BB7-B2D1-7BA348B40E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>
                <a:solidFill>
                  <a:srgbClr val="0070C0"/>
                </a:solidFill>
                <a:cs typeface="Arial" pitchFamily="34"/>
              </a:rPr>
              <a:t>slidesppt.net</a:t>
            </a:r>
          </a:p>
          <a:p>
            <a:pPr marL="158748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40;gd924d83865_0_55:notes">
            <a:extLst>
              <a:ext uri="{FF2B5EF4-FFF2-40B4-BE49-F238E27FC236}">
                <a16:creationId xmlns:a16="http://schemas.microsoft.com/office/drawing/2014/main" id="{48488A12-CFBB-4C5C-98DF-62508A0134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641;gd924d83865_0_55:notes">
            <a:extLst>
              <a:ext uri="{FF2B5EF4-FFF2-40B4-BE49-F238E27FC236}">
                <a16:creationId xmlns:a16="http://schemas.microsoft.com/office/drawing/2014/main" id="{498AC9E4-8F53-465E-8B51-450376257C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8;gd924d83865_0_60:notes">
            <a:extLst>
              <a:ext uri="{FF2B5EF4-FFF2-40B4-BE49-F238E27FC236}">
                <a16:creationId xmlns:a16="http://schemas.microsoft.com/office/drawing/2014/main" id="{729132E3-89AB-4234-A7A7-14AC53AF81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889;gd924d83865_0_60:notes">
            <a:extLst>
              <a:ext uri="{FF2B5EF4-FFF2-40B4-BE49-F238E27FC236}">
                <a16:creationId xmlns:a16="http://schemas.microsoft.com/office/drawing/2014/main" id="{EE188D37-737E-46FA-B96A-A6D46FF55B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6;gd924d83865_0_76:notes">
            <a:extLst>
              <a:ext uri="{FF2B5EF4-FFF2-40B4-BE49-F238E27FC236}">
                <a16:creationId xmlns:a16="http://schemas.microsoft.com/office/drawing/2014/main" id="{251C6D52-146F-42A5-A29E-6D979BA89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917;gd924d83865_0_76:notes">
            <a:extLst>
              <a:ext uri="{FF2B5EF4-FFF2-40B4-BE49-F238E27FC236}">
                <a16:creationId xmlns:a16="http://schemas.microsoft.com/office/drawing/2014/main" id="{25D2D9DC-EDB2-4C2E-B84C-F179AB79D18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8;gd924d83865_0_108:notes">
            <a:extLst>
              <a:ext uri="{FF2B5EF4-FFF2-40B4-BE49-F238E27FC236}">
                <a16:creationId xmlns:a16="http://schemas.microsoft.com/office/drawing/2014/main" id="{DB829385-B3DB-4262-83D3-C2BCBDF48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009;gd924d83865_0_108:notes">
            <a:extLst>
              <a:ext uri="{FF2B5EF4-FFF2-40B4-BE49-F238E27FC236}">
                <a16:creationId xmlns:a16="http://schemas.microsoft.com/office/drawing/2014/main" id="{146159D3-5CC8-484C-8D49-23C5A8B6F0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>
                <a:solidFill>
                  <a:srgbClr val="0070C0"/>
                </a:solidFill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solidFill>
          <a:srgbClr val="D8B7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ECC83BDB-4E96-4CCA-9818-54AD9766BA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688">
            <a:off x="2129629" y="1407655"/>
            <a:ext cx="4448400" cy="1740596"/>
          </a:xfrm>
        </p:spPr>
        <p:txBody>
          <a:bodyPr anchorCtr="1"/>
          <a:lstStyle>
            <a:lvl1pPr algn="ctr">
              <a:defRPr sz="5000"/>
            </a:lvl1pPr>
          </a:lstStyle>
          <a:p>
            <a:pPr lvl="0"/>
            <a:endParaRPr lang="es-PE"/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FFF7E2BF-BEB0-40A9-9C5A-7631C768E84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rot="241">
            <a:off x="2133917" y="3148974"/>
            <a:ext cx="4439695" cy="512100"/>
          </a:xfrm>
        </p:spPr>
        <p:txBody>
          <a:bodyPr anchorCtr="1"/>
          <a:lstStyle>
            <a:lvl1pPr algn="ctr">
              <a:buNone/>
              <a:defRPr sz="1800"/>
            </a:lvl1pPr>
          </a:lstStyle>
          <a:p>
            <a:pPr lvl="0"/>
            <a:endParaRPr lang="es-PE"/>
          </a:p>
        </p:txBody>
      </p:sp>
      <p:pic>
        <p:nvPicPr>
          <p:cNvPr id="4" name="Google Shape;12;p2">
            <a:extLst>
              <a:ext uri="{FF2B5EF4-FFF2-40B4-BE49-F238E27FC236}">
                <a16:creationId xmlns:a16="http://schemas.microsoft.com/office/drawing/2014/main" id="{16F3BF8F-42B8-4FA2-B86D-08ADFBC127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13359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C27CF444-25C3-4504-B4C3-4BFB9A509B31}"/>
              </a:ext>
            </a:extLst>
          </p:cNvPr>
          <p:cNvSpPr/>
          <p:nvPr/>
        </p:nvSpPr>
        <p:spPr>
          <a:xfrm>
            <a:off x="165890" y="402336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270E27C6-9E27-4E0B-A72F-155FF70842F7}"/>
              </a:ext>
            </a:extLst>
          </p:cNvPr>
          <p:cNvSpPr/>
          <p:nvPr/>
        </p:nvSpPr>
        <p:spPr>
          <a:xfrm>
            <a:off x="165890" y="108491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F62E3252-9536-443D-9DD8-47355CDFBCB9}"/>
              </a:ext>
            </a:extLst>
          </p:cNvPr>
          <p:cNvSpPr/>
          <p:nvPr/>
        </p:nvSpPr>
        <p:spPr>
          <a:xfrm>
            <a:off x="165890" y="176750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54DD6404-B0A7-4611-B55A-B654F364941B}"/>
              </a:ext>
            </a:extLst>
          </p:cNvPr>
          <p:cNvSpPr/>
          <p:nvPr/>
        </p:nvSpPr>
        <p:spPr>
          <a:xfrm>
            <a:off x="165890" y="2450089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7;p2">
            <a:extLst>
              <a:ext uri="{FF2B5EF4-FFF2-40B4-BE49-F238E27FC236}">
                <a16:creationId xmlns:a16="http://schemas.microsoft.com/office/drawing/2014/main" id="{77A35493-5904-4B7A-91F8-82CBF8BB611F}"/>
              </a:ext>
            </a:extLst>
          </p:cNvPr>
          <p:cNvSpPr/>
          <p:nvPr/>
        </p:nvSpPr>
        <p:spPr>
          <a:xfrm>
            <a:off x="165890" y="3132670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8;p2">
            <a:extLst>
              <a:ext uri="{FF2B5EF4-FFF2-40B4-BE49-F238E27FC236}">
                <a16:creationId xmlns:a16="http://schemas.microsoft.com/office/drawing/2014/main" id="{25285C42-9096-4BE7-BA63-696B5C9C95EF}"/>
              </a:ext>
            </a:extLst>
          </p:cNvPr>
          <p:cNvSpPr/>
          <p:nvPr/>
        </p:nvSpPr>
        <p:spPr>
          <a:xfrm>
            <a:off x="165890" y="3815251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9;p2">
            <a:extLst>
              <a:ext uri="{FF2B5EF4-FFF2-40B4-BE49-F238E27FC236}">
                <a16:creationId xmlns:a16="http://schemas.microsoft.com/office/drawing/2014/main" id="{ACEB4FA0-855B-424D-8BA8-AC9F06B4B44D}"/>
              </a:ext>
            </a:extLst>
          </p:cNvPr>
          <p:cNvSpPr/>
          <p:nvPr/>
        </p:nvSpPr>
        <p:spPr>
          <a:xfrm>
            <a:off x="165872" y="4497842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BC2759E9-BFBB-4A09-B690-58DCB734828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61425" y="357978"/>
            <a:ext cx="2173291" cy="2048877"/>
          </a:xfrm>
          <a:solidFill>
            <a:srgbClr val="A9A57C"/>
          </a:solidFill>
        </p:spPr>
        <p:txBody>
          <a:bodyPr anchorCtr="1"/>
          <a:lstStyle>
            <a:lvl1pPr marL="0" indent="0" algn="ctr">
              <a:buNone/>
              <a:defRPr lang="en-US" sz="1050">
                <a:solidFill>
                  <a:srgbClr val="837965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212319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3;p15">
            <a:extLst>
              <a:ext uri="{FF2B5EF4-FFF2-40B4-BE49-F238E27FC236}">
                <a16:creationId xmlns:a16="http://schemas.microsoft.com/office/drawing/2014/main" id="{D0285540-9A31-4CE2-96C8-A1E09438CD16}"/>
              </a:ext>
            </a:extLst>
          </p:cNvPr>
          <p:cNvSpPr/>
          <p:nvPr/>
        </p:nvSpPr>
        <p:spPr>
          <a:xfrm>
            <a:off x="165890" y="402336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84;p15">
            <a:extLst>
              <a:ext uri="{FF2B5EF4-FFF2-40B4-BE49-F238E27FC236}">
                <a16:creationId xmlns:a16="http://schemas.microsoft.com/office/drawing/2014/main" id="{9010B7BC-BE14-46D0-8F3D-EEF95407B318}"/>
              </a:ext>
            </a:extLst>
          </p:cNvPr>
          <p:cNvSpPr/>
          <p:nvPr/>
        </p:nvSpPr>
        <p:spPr>
          <a:xfrm>
            <a:off x="165890" y="108491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185;p15">
            <a:extLst>
              <a:ext uri="{FF2B5EF4-FFF2-40B4-BE49-F238E27FC236}">
                <a16:creationId xmlns:a16="http://schemas.microsoft.com/office/drawing/2014/main" id="{943155B1-3CCD-4086-A2C1-1CE642C11870}"/>
              </a:ext>
            </a:extLst>
          </p:cNvPr>
          <p:cNvSpPr/>
          <p:nvPr/>
        </p:nvSpPr>
        <p:spPr>
          <a:xfrm>
            <a:off x="165890" y="176750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86;p15">
            <a:extLst>
              <a:ext uri="{FF2B5EF4-FFF2-40B4-BE49-F238E27FC236}">
                <a16:creationId xmlns:a16="http://schemas.microsoft.com/office/drawing/2014/main" id="{E67D7FE3-A4CF-4D60-BA84-7BD48F7860A0}"/>
              </a:ext>
            </a:extLst>
          </p:cNvPr>
          <p:cNvSpPr/>
          <p:nvPr/>
        </p:nvSpPr>
        <p:spPr>
          <a:xfrm>
            <a:off x="165890" y="2450089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87;p15">
            <a:extLst>
              <a:ext uri="{FF2B5EF4-FFF2-40B4-BE49-F238E27FC236}">
                <a16:creationId xmlns:a16="http://schemas.microsoft.com/office/drawing/2014/main" id="{469F761C-0825-4101-9B35-BB6A066C3A14}"/>
              </a:ext>
            </a:extLst>
          </p:cNvPr>
          <p:cNvSpPr/>
          <p:nvPr/>
        </p:nvSpPr>
        <p:spPr>
          <a:xfrm>
            <a:off x="165890" y="3132670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88;p15">
            <a:extLst>
              <a:ext uri="{FF2B5EF4-FFF2-40B4-BE49-F238E27FC236}">
                <a16:creationId xmlns:a16="http://schemas.microsoft.com/office/drawing/2014/main" id="{41DBDFBF-9087-4F09-BD6B-7C7DD488F7A3}"/>
              </a:ext>
            </a:extLst>
          </p:cNvPr>
          <p:cNvSpPr/>
          <p:nvPr/>
        </p:nvSpPr>
        <p:spPr>
          <a:xfrm>
            <a:off x="165890" y="3815251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89;p15">
            <a:extLst>
              <a:ext uri="{FF2B5EF4-FFF2-40B4-BE49-F238E27FC236}">
                <a16:creationId xmlns:a16="http://schemas.microsoft.com/office/drawing/2014/main" id="{CACF88E4-129C-4842-8820-C7FAF974F970}"/>
              </a:ext>
            </a:extLst>
          </p:cNvPr>
          <p:cNvSpPr/>
          <p:nvPr/>
        </p:nvSpPr>
        <p:spPr>
          <a:xfrm>
            <a:off x="165872" y="4497842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90;p15">
            <a:extLst>
              <a:ext uri="{FF2B5EF4-FFF2-40B4-BE49-F238E27FC236}">
                <a16:creationId xmlns:a16="http://schemas.microsoft.com/office/drawing/2014/main" id="{316B81C5-AA2C-421B-A237-54743B11A0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5291" y="1895852"/>
            <a:ext cx="1307701" cy="1351803"/>
          </a:xfrm>
        </p:spPr>
        <p:txBody>
          <a:bodyPr anchorCtr="1"/>
          <a:lstStyle>
            <a:lvl1pPr algn="ctr">
              <a:defRPr sz="8000" b="1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10" name="Google Shape;191;p15">
            <a:extLst>
              <a:ext uri="{FF2B5EF4-FFF2-40B4-BE49-F238E27FC236}">
                <a16:creationId xmlns:a16="http://schemas.microsoft.com/office/drawing/2014/main" id="{C93E892F-B602-4A08-8D23-5791B42075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98526" y="1895852"/>
            <a:ext cx="2740200" cy="675897"/>
          </a:xfrm>
        </p:spPr>
        <p:txBody>
          <a:bodyPr/>
          <a:lstStyle>
            <a:lvl1pPr>
              <a:defRPr sz="5000"/>
            </a:lvl1pPr>
          </a:lstStyle>
          <a:p>
            <a:pPr lvl="0"/>
            <a:endParaRPr lang="es-PE"/>
          </a:p>
        </p:txBody>
      </p:sp>
      <p:sp>
        <p:nvSpPr>
          <p:cNvPr id="11" name="Google Shape;193;p15">
            <a:extLst>
              <a:ext uri="{FF2B5EF4-FFF2-40B4-BE49-F238E27FC236}">
                <a16:creationId xmlns:a16="http://schemas.microsoft.com/office/drawing/2014/main" id="{321C3807-F028-4AD7-ACD8-B39180CD7C8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98526" y="2571749"/>
            <a:ext cx="2740200" cy="675897"/>
          </a:xfr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35283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07;p17">
            <a:extLst>
              <a:ext uri="{FF2B5EF4-FFF2-40B4-BE49-F238E27FC236}">
                <a16:creationId xmlns:a16="http://schemas.microsoft.com/office/drawing/2014/main" id="{ECE1DB30-FAC6-4F38-8F96-AD28CAE5FA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9" y="-9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210;p17">
            <a:extLst>
              <a:ext uri="{FF2B5EF4-FFF2-40B4-BE49-F238E27FC236}">
                <a16:creationId xmlns:a16="http://schemas.microsoft.com/office/drawing/2014/main" id="{89A1A9EB-C3BF-49A5-946A-A8B97C857792}"/>
              </a:ext>
            </a:extLst>
          </p:cNvPr>
          <p:cNvSpPr/>
          <p:nvPr/>
        </p:nvSpPr>
        <p:spPr>
          <a:xfrm>
            <a:off x="165890" y="402336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11;p17">
            <a:extLst>
              <a:ext uri="{FF2B5EF4-FFF2-40B4-BE49-F238E27FC236}">
                <a16:creationId xmlns:a16="http://schemas.microsoft.com/office/drawing/2014/main" id="{838D1E0D-4F21-4335-82FD-66CDFBDFF555}"/>
              </a:ext>
            </a:extLst>
          </p:cNvPr>
          <p:cNvSpPr/>
          <p:nvPr/>
        </p:nvSpPr>
        <p:spPr>
          <a:xfrm>
            <a:off x="165890" y="108491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212;p17">
            <a:extLst>
              <a:ext uri="{FF2B5EF4-FFF2-40B4-BE49-F238E27FC236}">
                <a16:creationId xmlns:a16="http://schemas.microsoft.com/office/drawing/2014/main" id="{F4C90D7D-2064-4591-BF9D-E56E9576F464}"/>
              </a:ext>
            </a:extLst>
          </p:cNvPr>
          <p:cNvSpPr/>
          <p:nvPr/>
        </p:nvSpPr>
        <p:spPr>
          <a:xfrm>
            <a:off x="165890" y="176750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213;p17">
            <a:extLst>
              <a:ext uri="{FF2B5EF4-FFF2-40B4-BE49-F238E27FC236}">
                <a16:creationId xmlns:a16="http://schemas.microsoft.com/office/drawing/2014/main" id="{ACD1B8AF-A522-4F2A-BC25-6E4CFC0F3741}"/>
              </a:ext>
            </a:extLst>
          </p:cNvPr>
          <p:cNvSpPr/>
          <p:nvPr/>
        </p:nvSpPr>
        <p:spPr>
          <a:xfrm>
            <a:off x="165890" y="2450089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214;p17">
            <a:extLst>
              <a:ext uri="{FF2B5EF4-FFF2-40B4-BE49-F238E27FC236}">
                <a16:creationId xmlns:a16="http://schemas.microsoft.com/office/drawing/2014/main" id="{88F6CD59-0654-4C98-A43E-724335B666FC}"/>
              </a:ext>
            </a:extLst>
          </p:cNvPr>
          <p:cNvSpPr/>
          <p:nvPr/>
        </p:nvSpPr>
        <p:spPr>
          <a:xfrm>
            <a:off x="165890" y="3132670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215;p17">
            <a:extLst>
              <a:ext uri="{FF2B5EF4-FFF2-40B4-BE49-F238E27FC236}">
                <a16:creationId xmlns:a16="http://schemas.microsoft.com/office/drawing/2014/main" id="{7BE9BD56-F7CC-4ABE-A38A-18AB21F33B90}"/>
              </a:ext>
            </a:extLst>
          </p:cNvPr>
          <p:cNvSpPr/>
          <p:nvPr/>
        </p:nvSpPr>
        <p:spPr>
          <a:xfrm>
            <a:off x="165890" y="3815251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216;p17">
            <a:extLst>
              <a:ext uri="{FF2B5EF4-FFF2-40B4-BE49-F238E27FC236}">
                <a16:creationId xmlns:a16="http://schemas.microsoft.com/office/drawing/2014/main" id="{767D44F3-9028-4EB9-9343-B9D4E68F71B2}"/>
              </a:ext>
            </a:extLst>
          </p:cNvPr>
          <p:cNvSpPr/>
          <p:nvPr/>
        </p:nvSpPr>
        <p:spPr>
          <a:xfrm>
            <a:off x="165872" y="4497842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217;p17">
            <a:extLst>
              <a:ext uri="{FF2B5EF4-FFF2-40B4-BE49-F238E27FC236}">
                <a16:creationId xmlns:a16="http://schemas.microsoft.com/office/drawing/2014/main" id="{A767ACCA-8901-4135-AD9B-AFA17135D3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8948" y="535646"/>
            <a:ext cx="3146102" cy="569396"/>
          </a:xfrm>
        </p:spPr>
        <p:txBody>
          <a:bodyPr anchorCtr="1"/>
          <a:lstStyle>
            <a:lvl1pPr algn="ctr">
              <a:defRPr sz="4000"/>
            </a:lvl1pPr>
          </a:lstStyle>
          <a:p>
            <a:pPr lvl="0"/>
            <a:endParaRPr lang="es-PE"/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80954698-3CC0-42FD-98D2-78D961F08DC6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7B6BCA91-2E5F-ACF6-316F-3EBEF872BF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8" y="42862"/>
            <a:ext cx="9067800" cy="715963"/>
            <a:chOff x="25" y="27"/>
            <a:chExt cx="5712" cy="45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67A5EB9-0653-887A-91C3-34C33B1E6C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" y="43"/>
              <a:ext cx="585" cy="387"/>
            </a:xfrm>
            <a:custGeom>
              <a:avLst/>
              <a:gdLst>
                <a:gd name="T0" fmla="*/ 217 w 225"/>
                <a:gd name="T1" fmla="*/ 139 h 146"/>
                <a:gd name="T2" fmla="*/ 127 w 225"/>
                <a:gd name="T3" fmla="*/ 139 h 146"/>
                <a:gd name="T4" fmla="*/ 124 w 225"/>
                <a:gd name="T5" fmla="*/ 143 h 146"/>
                <a:gd name="T6" fmla="*/ 104 w 225"/>
                <a:gd name="T7" fmla="*/ 146 h 146"/>
                <a:gd name="T8" fmla="*/ 102 w 225"/>
                <a:gd name="T9" fmla="*/ 139 h 146"/>
                <a:gd name="T10" fmla="*/ 12 w 225"/>
                <a:gd name="T11" fmla="*/ 139 h 146"/>
                <a:gd name="T12" fmla="*/ 0 w 225"/>
                <a:gd name="T13" fmla="*/ 127 h 146"/>
                <a:gd name="T14" fmla="*/ 12 w 225"/>
                <a:gd name="T15" fmla="*/ 7 h 146"/>
                <a:gd name="T16" fmla="*/ 122 w 225"/>
                <a:gd name="T17" fmla="*/ 6 h 146"/>
                <a:gd name="T18" fmla="*/ 213 w 225"/>
                <a:gd name="T19" fmla="*/ 0 h 146"/>
                <a:gd name="T20" fmla="*/ 217 w 225"/>
                <a:gd name="T21" fmla="*/ 7 h 146"/>
                <a:gd name="T22" fmla="*/ 225 w 225"/>
                <a:gd name="T23" fmla="*/ 130 h 146"/>
                <a:gd name="T24" fmla="*/ 217 w 225"/>
                <a:gd name="T25" fmla="*/ 15 h 146"/>
                <a:gd name="T26" fmla="*/ 212 w 225"/>
                <a:gd name="T27" fmla="*/ 131 h 146"/>
                <a:gd name="T28" fmla="*/ 110 w 225"/>
                <a:gd name="T29" fmla="*/ 127 h 146"/>
                <a:gd name="T30" fmla="*/ 113 w 225"/>
                <a:gd name="T31" fmla="*/ 16 h 146"/>
                <a:gd name="T32" fmla="*/ 106 w 225"/>
                <a:gd name="T33" fmla="*/ 12 h 146"/>
                <a:gd name="T34" fmla="*/ 106 w 225"/>
                <a:gd name="T35" fmla="*/ 115 h 146"/>
                <a:gd name="T36" fmla="*/ 104 w 225"/>
                <a:gd name="T37" fmla="*/ 119 h 146"/>
                <a:gd name="T38" fmla="*/ 102 w 225"/>
                <a:gd name="T39" fmla="*/ 114 h 146"/>
                <a:gd name="T40" fmla="*/ 102 w 225"/>
                <a:gd name="T41" fmla="*/ 12 h 146"/>
                <a:gd name="T42" fmla="*/ 13 w 225"/>
                <a:gd name="T43" fmla="*/ 12 h 146"/>
                <a:gd name="T44" fmla="*/ 5 w 225"/>
                <a:gd name="T45" fmla="*/ 126 h 146"/>
                <a:gd name="T46" fmla="*/ 99 w 225"/>
                <a:gd name="T47" fmla="*/ 134 h 146"/>
                <a:gd name="T48" fmla="*/ 102 w 225"/>
                <a:gd name="T49" fmla="*/ 132 h 146"/>
                <a:gd name="T50" fmla="*/ 106 w 225"/>
                <a:gd name="T51" fmla="*/ 132 h 146"/>
                <a:gd name="T52" fmla="*/ 119 w 225"/>
                <a:gd name="T53" fmla="*/ 141 h 146"/>
                <a:gd name="T54" fmla="*/ 122 w 225"/>
                <a:gd name="T55" fmla="*/ 134 h 146"/>
                <a:gd name="T56" fmla="*/ 213 w 225"/>
                <a:gd name="T57" fmla="*/ 134 h 146"/>
                <a:gd name="T58" fmla="*/ 221 w 225"/>
                <a:gd name="T59" fmla="*/ 127 h 146"/>
                <a:gd name="T60" fmla="*/ 221 w 225"/>
                <a:gd name="T61" fmla="*/ 17 h 146"/>
                <a:gd name="T62" fmla="*/ 212 w 225"/>
                <a:gd name="T63" fmla="*/ 5 h 146"/>
                <a:gd name="T64" fmla="*/ 138 w 225"/>
                <a:gd name="T65" fmla="*/ 5 h 146"/>
                <a:gd name="T66" fmla="*/ 131 w 225"/>
                <a:gd name="T67" fmla="*/ 9 h 146"/>
                <a:gd name="T68" fmla="*/ 131 w 225"/>
                <a:gd name="T69" fmla="*/ 83 h 146"/>
                <a:gd name="T70" fmla="*/ 126 w 225"/>
                <a:gd name="T71" fmla="*/ 83 h 146"/>
                <a:gd name="T72" fmla="*/ 126 w 225"/>
                <a:gd name="T73" fmla="*/ 11 h 146"/>
                <a:gd name="T74" fmla="*/ 123 w 225"/>
                <a:gd name="T75" fmla="*/ 10 h 146"/>
                <a:gd name="T76" fmla="*/ 115 w 225"/>
                <a:gd name="T77" fmla="*/ 117 h 146"/>
                <a:gd name="T78" fmla="*/ 116 w 225"/>
                <a:gd name="T79" fmla="*/ 118 h 146"/>
                <a:gd name="T80" fmla="*/ 209 w 225"/>
                <a:gd name="T81" fmla="*/ 107 h 146"/>
                <a:gd name="T82" fmla="*/ 212 w 225"/>
                <a:gd name="T83" fmla="*/ 5 h 146"/>
                <a:gd name="T84" fmla="*/ 210 w 225"/>
                <a:gd name="T85" fmla="*/ 111 h 146"/>
                <a:gd name="T86" fmla="*/ 124 w 225"/>
                <a:gd name="T87" fmla="*/ 117 h 146"/>
                <a:gd name="T88" fmla="*/ 212 w 225"/>
                <a:gd name="T89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" h="146">
                  <a:moveTo>
                    <a:pt x="225" y="130"/>
                  </a:moveTo>
                  <a:cubicBezTo>
                    <a:pt x="224" y="135"/>
                    <a:pt x="221" y="138"/>
                    <a:pt x="217" y="139"/>
                  </a:cubicBezTo>
                  <a:cubicBezTo>
                    <a:pt x="215" y="139"/>
                    <a:pt x="214" y="139"/>
                    <a:pt x="213" y="139"/>
                  </a:cubicBezTo>
                  <a:cubicBezTo>
                    <a:pt x="184" y="139"/>
                    <a:pt x="155" y="139"/>
                    <a:pt x="127" y="139"/>
                  </a:cubicBezTo>
                  <a:cubicBezTo>
                    <a:pt x="126" y="139"/>
                    <a:pt x="125" y="139"/>
                    <a:pt x="124" y="139"/>
                  </a:cubicBezTo>
                  <a:cubicBezTo>
                    <a:pt x="124" y="141"/>
                    <a:pt x="124" y="142"/>
                    <a:pt x="124" y="143"/>
                  </a:cubicBezTo>
                  <a:cubicBezTo>
                    <a:pt x="124" y="145"/>
                    <a:pt x="123" y="146"/>
                    <a:pt x="121" y="146"/>
                  </a:cubicBezTo>
                  <a:cubicBezTo>
                    <a:pt x="116" y="146"/>
                    <a:pt x="110" y="146"/>
                    <a:pt x="104" y="146"/>
                  </a:cubicBezTo>
                  <a:cubicBezTo>
                    <a:pt x="103" y="146"/>
                    <a:pt x="102" y="145"/>
                    <a:pt x="102" y="143"/>
                  </a:cubicBezTo>
                  <a:cubicBezTo>
                    <a:pt x="102" y="142"/>
                    <a:pt x="102" y="141"/>
                    <a:pt x="102" y="139"/>
                  </a:cubicBezTo>
                  <a:cubicBezTo>
                    <a:pt x="101" y="139"/>
                    <a:pt x="100" y="139"/>
                    <a:pt x="99" y="139"/>
                  </a:cubicBezTo>
                  <a:cubicBezTo>
                    <a:pt x="70" y="139"/>
                    <a:pt x="41" y="139"/>
                    <a:pt x="12" y="139"/>
                  </a:cubicBezTo>
                  <a:cubicBezTo>
                    <a:pt x="6" y="139"/>
                    <a:pt x="2" y="136"/>
                    <a:pt x="0" y="130"/>
                  </a:cubicBezTo>
                  <a:cubicBezTo>
                    <a:pt x="0" y="129"/>
                    <a:pt x="0" y="128"/>
                    <a:pt x="0" y="127"/>
                  </a:cubicBezTo>
                  <a:cubicBezTo>
                    <a:pt x="0" y="91"/>
                    <a:pt x="0" y="55"/>
                    <a:pt x="0" y="20"/>
                  </a:cubicBezTo>
                  <a:cubicBezTo>
                    <a:pt x="0" y="12"/>
                    <a:pt x="5" y="7"/>
                    <a:pt x="12" y="7"/>
                  </a:cubicBezTo>
                  <a:cubicBezTo>
                    <a:pt x="48" y="7"/>
                    <a:pt x="83" y="7"/>
                    <a:pt x="118" y="7"/>
                  </a:cubicBezTo>
                  <a:cubicBezTo>
                    <a:pt x="119" y="7"/>
                    <a:pt x="121" y="6"/>
                    <a:pt x="122" y="6"/>
                  </a:cubicBezTo>
                  <a:cubicBezTo>
                    <a:pt x="127" y="2"/>
                    <a:pt x="132" y="0"/>
                    <a:pt x="138" y="0"/>
                  </a:cubicBezTo>
                  <a:cubicBezTo>
                    <a:pt x="163" y="0"/>
                    <a:pt x="188" y="0"/>
                    <a:pt x="213" y="0"/>
                  </a:cubicBezTo>
                  <a:cubicBezTo>
                    <a:pt x="216" y="0"/>
                    <a:pt x="217" y="1"/>
                    <a:pt x="217" y="4"/>
                  </a:cubicBezTo>
                  <a:cubicBezTo>
                    <a:pt x="217" y="5"/>
                    <a:pt x="217" y="6"/>
                    <a:pt x="217" y="7"/>
                  </a:cubicBezTo>
                  <a:cubicBezTo>
                    <a:pt x="221" y="8"/>
                    <a:pt x="224" y="12"/>
                    <a:pt x="225" y="16"/>
                  </a:cubicBezTo>
                  <a:cubicBezTo>
                    <a:pt x="225" y="54"/>
                    <a:pt x="225" y="92"/>
                    <a:pt x="225" y="130"/>
                  </a:cubicBezTo>
                  <a:close/>
                  <a:moveTo>
                    <a:pt x="217" y="12"/>
                  </a:moveTo>
                  <a:cubicBezTo>
                    <a:pt x="217" y="13"/>
                    <a:pt x="217" y="14"/>
                    <a:pt x="217" y="15"/>
                  </a:cubicBezTo>
                  <a:cubicBezTo>
                    <a:pt x="217" y="52"/>
                    <a:pt x="217" y="90"/>
                    <a:pt x="217" y="127"/>
                  </a:cubicBezTo>
                  <a:cubicBezTo>
                    <a:pt x="217" y="131"/>
                    <a:pt x="216" y="131"/>
                    <a:pt x="212" y="131"/>
                  </a:cubicBezTo>
                  <a:cubicBezTo>
                    <a:pt x="180" y="131"/>
                    <a:pt x="147" y="131"/>
                    <a:pt x="115" y="131"/>
                  </a:cubicBezTo>
                  <a:cubicBezTo>
                    <a:pt x="111" y="131"/>
                    <a:pt x="110" y="131"/>
                    <a:pt x="110" y="127"/>
                  </a:cubicBezTo>
                  <a:cubicBezTo>
                    <a:pt x="110" y="94"/>
                    <a:pt x="110" y="62"/>
                    <a:pt x="110" y="29"/>
                  </a:cubicBezTo>
                  <a:cubicBezTo>
                    <a:pt x="110" y="25"/>
                    <a:pt x="111" y="20"/>
                    <a:pt x="113" y="16"/>
                  </a:cubicBezTo>
                  <a:cubicBezTo>
                    <a:pt x="114" y="15"/>
                    <a:pt x="115" y="13"/>
                    <a:pt x="115" y="12"/>
                  </a:cubicBezTo>
                  <a:cubicBezTo>
                    <a:pt x="112" y="12"/>
                    <a:pt x="109" y="12"/>
                    <a:pt x="106" y="12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48"/>
                    <a:pt x="106" y="81"/>
                    <a:pt x="106" y="115"/>
                  </a:cubicBezTo>
                  <a:cubicBezTo>
                    <a:pt x="106" y="115"/>
                    <a:pt x="106" y="116"/>
                    <a:pt x="106" y="117"/>
                  </a:cubicBezTo>
                  <a:cubicBezTo>
                    <a:pt x="106" y="118"/>
                    <a:pt x="105" y="119"/>
                    <a:pt x="104" y="119"/>
                  </a:cubicBezTo>
                  <a:cubicBezTo>
                    <a:pt x="103" y="119"/>
                    <a:pt x="102" y="118"/>
                    <a:pt x="102" y="117"/>
                  </a:cubicBezTo>
                  <a:cubicBezTo>
                    <a:pt x="101" y="116"/>
                    <a:pt x="102" y="115"/>
                    <a:pt x="102" y="114"/>
                  </a:cubicBezTo>
                  <a:cubicBezTo>
                    <a:pt x="102" y="81"/>
                    <a:pt x="102" y="48"/>
                    <a:pt x="102" y="15"/>
                  </a:cubicBezTo>
                  <a:cubicBezTo>
                    <a:pt x="102" y="14"/>
                    <a:pt x="102" y="13"/>
                    <a:pt x="102" y="12"/>
                  </a:cubicBezTo>
                  <a:cubicBezTo>
                    <a:pt x="100" y="12"/>
                    <a:pt x="100" y="12"/>
                    <a:pt x="99" y="12"/>
                  </a:cubicBezTo>
                  <a:cubicBezTo>
                    <a:pt x="70" y="12"/>
                    <a:pt x="42" y="12"/>
                    <a:pt x="13" y="12"/>
                  </a:cubicBezTo>
                  <a:cubicBezTo>
                    <a:pt x="7" y="12"/>
                    <a:pt x="5" y="14"/>
                    <a:pt x="5" y="20"/>
                  </a:cubicBezTo>
                  <a:cubicBezTo>
                    <a:pt x="5" y="55"/>
                    <a:pt x="5" y="91"/>
                    <a:pt x="5" y="126"/>
                  </a:cubicBezTo>
                  <a:cubicBezTo>
                    <a:pt x="5" y="132"/>
                    <a:pt x="7" y="134"/>
                    <a:pt x="13" y="134"/>
                  </a:cubicBezTo>
                  <a:cubicBezTo>
                    <a:pt x="42" y="134"/>
                    <a:pt x="70" y="134"/>
                    <a:pt x="99" y="134"/>
                  </a:cubicBezTo>
                  <a:cubicBezTo>
                    <a:pt x="100" y="134"/>
                    <a:pt x="101" y="134"/>
                    <a:pt x="101" y="134"/>
                  </a:cubicBezTo>
                  <a:cubicBezTo>
                    <a:pt x="101" y="134"/>
                    <a:pt x="102" y="133"/>
                    <a:pt x="102" y="132"/>
                  </a:cubicBezTo>
                  <a:cubicBezTo>
                    <a:pt x="102" y="129"/>
                    <a:pt x="102" y="128"/>
                    <a:pt x="104" y="128"/>
                  </a:cubicBezTo>
                  <a:cubicBezTo>
                    <a:pt x="106" y="129"/>
                    <a:pt x="106" y="131"/>
                    <a:pt x="106" y="132"/>
                  </a:cubicBezTo>
                  <a:cubicBezTo>
                    <a:pt x="106" y="135"/>
                    <a:pt x="106" y="138"/>
                    <a:pt x="106" y="141"/>
                  </a:cubicBezTo>
                  <a:cubicBezTo>
                    <a:pt x="111" y="141"/>
                    <a:pt x="115" y="141"/>
                    <a:pt x="119" y="141"/>
                  </a:cubicBezTo>
                  <a:cubicBezTo>
                    <a:pt x="119" y="140"/>
                    <a:pt x="119" y="139"/>
                    <a:pt x="119" y="138"/>
                  </a:cubicBezTo>
                  <a:cubicBezTo>
                    <a:pt x="119" y="135"/>
                    <a:pt x="120" y="134"/>
                    <a:pt x="122" y="134"/>
                  </a:cubicBezTo>
                  <a:cubicBezTo>
                    <a:pt x="123" y="134"/>
                    <a:pt x="124" y="134"/>
                    <a:pt x="124" y="134"/>
                  </a:cubicBezTo>
                  <a:cubicBezTo>
                    <a:pt x="154" y="134"/>
                    <a:pt x="183" y="134"/>
                    <a:pt x="213" y="134"/>
                  </a:cubicBezTo>
                  <a:cubicBezTo>
                    <a:pt x="215" y="134"/>
                    <a:pt x="217" y="134"/>
                    <a:pt x="219" y="132"/>
                  </a:cubicBezTo>
                  <a:cubicBezTo>
                    <a:pt x="221" y="131"/>
                    <a:pt x="221" y="129"/>
                    <a:pt x="221" y="127"/>
                  </a:cubicBezTo>
                  <a:cubicBezTo>
                    <a:pt x="221" y="91"/>
                    <a:pt x="221" y="55"/>
                    <a:pt x="221" y="20"/>
                  </a:cubicBezTo>
                  <a:cubicBezTo>
                    <a:pt x="221" y="19"/>
                    <a:pt x="221" y="18"/>
                    <a:pt x="221" y="17"/>
                  </a:cubicBezTo>
                  <a:cubicBezTo>
                    <a:pt x="220" y="15"/>
                    <a:pt x="219" y="13"/>
                    <a:pt x="217" y="12"/>
                  </a:cubicBezTo>
                  <a:close/>
                  <a:moveTo>
                    <a:pt x="212" y="5"/>
                  </a:moveTo>
                  <a:cubicBezTo>
                    <a:pt x="211" y="5"/>
                    <a:pt x="211" y="5"/>
                    <a:pt x="210" y="5"/>
                  </a:cubicBezTo>
                  <a:cubicBezTo>
                    <a:pt x="186" y="5"/>
                    <a:pt x="162" y="5"/>
                    <a:pt x="138" y="5"/>
                  </a:cubicBezTo>
                  <a:cubicBezTo>
                    <a:pt x="135" y="5"/>
                    <a:pt x="133" y="6"/>
                    <a:pt x="131" y="6"/>
                  </a:cubicBezTo>
                  <a:cubicBezTo>
                    <a:pt x="131" y="7"/>
                    <a:pt x="131" y="8"/>
                    <a:pt x="131" y="9"/>
                  </a:cubicBezTo>
                  <a:cubicBezTo>
                    <a:pt x="131" y="33"/>
                    <a:pt x="131" y="57"/>
                    <a:pt x="131" y="81"/>
                  </a:cubicBezTo>
                  <a:cubicBezTo>
                    <a:pt x="131" y="82"/>
                    <a:pt x="131" y="82"/>
                    <a:pt x="131" y="83"/>
                  </a:cubicBezTo>
                  <a:cubicBezTo>
                    <a:pt x="130" y="84"/>
                    <a:pt x="129" y="85"/>
                    <a:pt x="129" y="85"/>
                  </a:cubicBezTo>
                  <a:cubicBezTo>
                    <a:pt x="128" y="85"/>
                    <a:pt x="127" y="84"/>
                    <a:pt x="126" y="83"/>
                  </a:cubicBezTo>
                  <a:cubicBezTo>
                    <a:pt x="126" y="83"/>
                    <a:pt x="126" y="82"/>
                    <a:pt x="126" y="81"/>
                  </a:cubicBezTo>
                  <a:cubicBezTo>
                    <a:pt x="126" y="58"/>
                    <a:pt x="126" y="35"/>
                    <a:pt x="126" y="11"/>
                  </a:cubicBezTo>
                  <a:cubicBezTo>
                    <a:pt x="126" y="11"/>
                    <a:pt x="126" y="10"/>
                    <a:pt x="126" y="9"/>
                  </a:cubicBezTo>
                  <a:cubicBezTo>
                    <a:pt x="125" y="9"/>
                    <a:pt x="124" y="10"/>
                    <a:pt x="123" y="10"/>
                  </a:cubicBezTo>
                  <a:cubicBezTo>
                    <a:pt x="118" y="15"/>
                    <a:pt x="115" y="22"/>
                    <a:pt x="115" y="29"/>
                  </a:cubicBezTo>
                  <a:cubicBezTo>
                    <a:pt x="115" y="59"/>
                    <a:pt x="115" y="88"/>
                    <a:pt x="115" y="117"/>
                  </a:cubicBezTo>
                  <a:cubicBezTo>
                    <a:pt x="115" y="118"/>
                    <a:pt x="115" y="118"/>
                    <a:pt x="115" y="119"/>
                  </a:cubicBezTo>
                  <a:cubicBezTo>
                    <a:pt x="116" y="119"/>
                    <a:pt x="116" y="118"/>
                    <a:pt x="116" y="118"/>
                  </a:cubicBezTo>
                  <a:cubicBezTo>
                    <a:pt x="123" y="111"/>
                    <a:pt x="131" y="107"/>
                    <a:pt x="140" y="107"/>
                  </a:cubicBezTo>
                  <a:cubicBezTo>
                    <a:pt x="163" y="106"/>
                    <a:pt x="186" y="107"/>
                    <a:pt x="209" y="107"/>
                  </a:cubicBezTo>
                  <a:cubicBezTo>
                    <a:pt x="210" y="107"/>
                    <a:pt x="211" y="107"/>
                    <a:pt x="212" y="107"/>
                  </a:cubicBezTo>
                  <a:cubicBezTo>
                    <a:pt x="212" y="73"/>
                    <a:pt x="212" y="39"/>
                    <a:pt x="212" y="5"/>
                  </a:cubicBezTo>
                  <a:close/>
                  <a:moveTo>
                    <a:pt x="212" y="111"/>
                  </a:moveTo>
                  <a:cubicBezTo>
                    <a:pt x="211" y="111"/>
                    <a:pt x="211" y="111"/>
                    <a:pt x="210" y="111"/>
                  </a:cubicBezTo>
                  <a:cubicBezTo>
                    <a:pt x="188" y="111"/>
                    <a:pt x="165" y="111"/>
                    <a:pt x="142" y="111"/>
                  </a:cubicBezTo>
                  <a:cubicBezTo>
                    <a:pt x="135" y="111"/>
                    <a:pt x="129" y="113"/>
                    <a:pt x="124" y="117"/>
                  </a:cubicBezTo>
                  <a:cubicBezTo>
                    <a:pt x="121" y="120"/>
                    <a:pt x="118" y="122"/>
                    <a:pt x="117" y="126"/>
                  </a:cubicBezTo>
                  <a:cubicBezTo>
                    <a:pt x="148" y="126"/>
                    <a:pt x="180" y="126"/>
                    <a:pt x="212" y="126"/>
                  </a:cubicBezTo>
                  <a:cubicBezTo>
                    <a:pt x="212" y="121"/>
                    <a:pt x="212" y="116"/>
                    <a:pt x="212" y="111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5CC1551-2E78-B8E3-8DC4-23A58F477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3" y="374"/>
              <a:ext cx="236" cy="14"/>
            </a:xfrm>
            <a:custGeom>
              <a:avLst/>
              <a:gdLst>
                <a:gd name="T0" fmla="*/ 46 w 91"/>
                <a:gd name="T1" fmla="*/ 5 h 5"/>
                <a:gd name="T2" fmla="*/ 4 w 91"/>
                <a:gd name="T3" fmla="*/ 5 h 5"/>
                <a:gd name="T4" fmla="*/ 2 w 91"/>
                <a:gd name="T5" fmla="*/ 5 h 5"/>
                <a:gd name="T6" fmla="*/ 0 w 91"/>
                <a:gd name="T7" fmla="*/ 3 h 5"/>
                <a:gd name="T8" fmla="*/ 2 w 91"/>
                <a:gd name="T9" fmla="*/ 0 h 5"/>
                <a:gd name="T10" fmla="*/ 4 w 91"/>
                <a:gd name="T11" fmla="*/ 0 h 5"/>
                <a:gd name="T12" fmla="*/ 87 w 91"/>
                <a:gd name="T13" fmla="*/ 0 h 5"/>
                <a:gd name="T14" fmla="*/ 88 w 91"/>
                <a:gd name="T15" fmla="*/ 0 h 5"/>
                <a:gd name="T16" fmla="*/ 91 w 91"/>
                <a:gd name="T17" fmla="*/ 3 h 5"/>
                <a:gd name="T18" fmla="*/ 88 w 91"/>
                <a:gd name="T19" fmla="*/ 5 h 5"/>
                <a:gd name="T20" fmla="*/ 46 w 91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5">
                  <a:moveTo>
                    <a:pt x="46" y="5"/>
                  </a:moveTo>
                  <a:cubicBezTo>
                    <a:pt x="32" y="5"/>
                    <a:pt x="18" y="5"/>
                    <a:pt x="4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32" y="0"/>
                    <a:pt x="59" y="0"/>
                    <a:pt x="87" y="0"/>
                  </a:cubicBezTo>
                  <a:cubicBezTo>
                    <a:pt x="87" y="0"/>
                    <a:pt x="88" y="0"/>
                    <a:pt x="88" y="0"/>
                  </a:cubicBezTo>
                  <a:cubicBezTo>
                    <a:pt x="90" y="0"/>
                    <a:pt x="91" y="1"/>
                    <a:pt x="91" y="3"/>
                  </a:cubicBezTo>
                  <a:cubicBezTo>
                    <a:pt x="91" y="5"/>
                    <a:pt x="90" y="5"/>
                    <a:pt x="88" y="5"/>
                  </a:cubicBezTo>
                  <a:cubicBezTo>
                    <a:pt x="74" y="5"/>
                    <a:pt x="60" y="5"/>
                    <a:pt x="46" y="5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88ED6F9-ADCD-DE1D-2F37-CF0D7EE541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6" y="115"/>
              <a:ext cx="101" cy="138"/>
            </a:xfrm>
            <a:custGeom>
              <a:avLst/>
              <a:gdLst>
                <a:gd name="T0" fmla="*/ 39 w 39"/>
                <a:gd name="T1" fmla="*/ 26 h 52"/>
                <a:gd name="T2" fmla="*/ 39 w 39"/>
                <a:gd name="T3" fmla="*/ 49 h 52"/>
                <a:gd name="T4" fmla="*/ 36 w 39"/>
                <a:gd name="T5" fmla="*/ 52 h 52"/>
                <a:gd name="T6" fmla="*/ 4 w 39"/>
                <a:gd name="T7" fmla="*/ 52 h 52"/>
                <a:gd name="T8" fmla="*/ 0 w 39"/>
                <a:gd name="T9" fmla="*/ 49 h 52"/>
                <a:gd name="T10" fmla="*/ 0 w 39"/>
                <a:gd name="T11" fmla="*/ 4 h 52"/>
                <a:gd name="T12" fmla="*/ 4 w 39"/>
                <a:gd name="T13" fmla="*/ 0 h 52"/>
                <a:gd name="T14" fmla="*/ 36 w 39"/>
                <a:gd name="T15" fmla="*/ 0 h 52"/>
                <a:gd name="T16" fmla="*/ 39 w 39"/>
                <a:gd name="T17" fmla="*/ 4 h 52"/>
                <a:gd name="T18" fmla="*/ 39 w 39"/>
                <a:gd name="T19" fmla="*/ 26 h 52"/>
                <a:gd name="T20" fmla="*/ 35 w 39"/>
                <a:gd name="T21" fmla="*/ 47 h 52"/>
                <a:gd name="T22" fmla="*/ 35 w 39"/>
                <a:gd name="T23" fmla="*/ 5 h 52"/>
                <a:gd name="T24" fmla="*/ 5 w 39"/>
                <a:gd name="T25" fmla="*/ 5 h 52"/>
                <a:gd name="T26" fmla="*/ 5 w 39"/>
                <a:gd name="T27" fmla="*/ 47 h 52"/>
                <a:gd name="T28" fmla="*/ 35 w 39"/>
                <a:gd name="T29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2">
                  <a:moveTo>
                    <a:pt x="39" y="26"/>
                  </a:moveTo>
                  <a:cubicBezTo>
                    <a:pt x="39" y="34"/>
                    <a:pt x="39" y="41"/>
                    <a:pt x="39" y="49"/>
                  </a:cubicBezTo>
                  <a:cubicBezTo>
                    <a:pt x="39" y="52"/>
                    <a:pt x="39" y="52"/>
                    <a:pt x="36" y="52"/>
                  </a:cubicBezTo>
                  <a:cubicBezTo>
                    <a:pt x="25" y="52"/>
                    <a:pt x="15" y="52"/>
                    <a:pt x="4" y="52"/>
                  </a:cubicBezTo>
                  <a:cubicBezTo>
                    <a:pt x="1" y="52"/>
                    <a:pt x="0" y="52"/>
                    <a:pt x="0" y="49"/>
                  </a:cubicBezTo>
                  <a:cubicBezTo>
                    <a:pt x="0" y="34"/>
                    <a:pt x="0" y="19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5" y="0"/>
                    <a:pt x="25" y="0"/>
                    <a:pt x="36" y="0"/>
                  </a:cubicBezTo>
                  <a:cubicBezTo>
                    <a:pt x="39" y="0"/>
                    <a:pt x="39" y="1"/>
                    <a:pt x="39" y="4"/>
                  </a:cubicBezTo>
                  <a:cubicBezTo>
                    <a:pt x="39" y="11"/>
                    <a:pt x="39" y="19"/>
                    <a:pt x="39" y="26"/>
                  </a:cubicBezTo>
                  <a:close/>
                  <a:moveTo>
                    <a:pt x="35" y="47"/>
                  </a:moveTo>
                  <a:cubicBezTo>
                    <a:pt x="35" y="33"/>
                    <a:pt x="35" y="19"/>
                    <a:pt x="35" y="5"/>
                  </a:cubicBezTo>
                  <a:cubicBezTo>
                    <a:pt x="25" y="5"/>
                    <a:pt x="15" y="5"/>
                    <a:pt x="5" y="5"/>
                  </a:cubicBezTo>
                  <a:cubicBezTo>
                    <a:pt x="5" y="19"/>
                    <a:pt x="5" y="33"/>
                    <a:pt x="5" y="47"/>
                  </a:cubicBezTo>
                  <a:cubicBezTo>
                    <a:pt x="15" y="47"/>
                    <a:pt x="25" y="47"/>
                    <a:pt x="35" y="47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866F691-25EF-DF7D-BC0E-FD22D28EAE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2" y="115"/>
              <a:ext cx="78" cy="79"/>
            </a:xfrm>
            <a:custGeom>
              <a:avLst/>
              <a:gdLst>
                <a:gd name="T0" fmla="*/ 15 w 30"/>
                <a:gd name="T1" fmla="*/ 0 h 30"/>
                <a:gd name="T2" fmla="*/ 27 w 30"/>
                <a:gd name="T3" fmla="*/ 0 h 30"/>
                <a:gd name="T4" fmla="*/ 30 w 30"/>
                <a:gd name="T5" fmla="*/ 4 h 30"/>
                <a:gd name="T6" fmla="*/ 30 w 30"/>
                <a:gd name="T7" fmla="*/ 26 h 30"/>
                <a:gd name="T8" fmla="*/ 27 w 30"/>
                <a:gd name="T9" fmla="*/ 30 h 30"/>
                <a:gd name="T10" fmla="*/ 3 w 30"/>
                <a:gd name="T11" fmla="*/ 30 h 30"/>
                <a:gd name="T12" fmla="*/ 0 w 30"/>
                <a:gd name="T13" fmla="*/ 27 h 30"/>
                <a:gd name="T14" fmla="*/ 0 w 30"/>
                <a:gd name="T15" fmla="*/ 3 h 30"/>
                <a:gd name="T16" fmla="*/ 3 w 30"/>
                <a:gd name="T17" fmla="*/ 0 h 30"/>
                <a:gd name="T18" fmla="*/ 15 w 30"/>
                <a:gd name="T19" fmla="*/ 0 h 30"/>
                <a:gd name="T20" fmla="*/ 5 w 30"/>
                <a:gd name="T21" fmla="*/ 5 h 30"/>
                <a:gd name="T22" fmla="*/ 5 w 30"/>
                <a:gd name="T23" fmla="*/ 15 h 30"/>
                <a:gd name="T24" fmla="*/ 6 w 30"/>
                <a:gd name="T25" fmla="*/ 15 h 30"/>
                <a:gd name="T26" fmla="*/ 9 w 30"/>
                <a:gd name="T27" fmla="*/ 12 h 30"/>
                <a:gd name="T28" fmla="*/ 14 w 30"/>
                <a:gd name="T29" fmla="*/ 12 h 30"/>
                <a:gd name="T30" fmla="*/ 17 w 30"/>
                <a:gd name="T31" fmla="*/ 16 h 30"/>
                <a:gd name="T32" fmla="*/ 19 w 30"/>
                <a:gd name="T33" fmla="*/ 13 h 30"/>
                <a:gd name="T34" fmla="*/ 25 w 30"/>
                <a:gd name="T35" fmla="*/ 13 h 30"/>
                <a:gd name="T36" fmla="*/ 25 w 30"/>
                <a:gd name="T37" fmla="*/ 13 h 30"/>
                <a:gd name="T38" fmla="*/ 25 w 30"/>
                <a:gd name="T39" fmla="*/ 5 h 30"/>
                <a:gd name="T40" fmla="*/ 5 w 30"/>
                <a:gd name="T41" fmla="*/ 5 h 30"/>
                <a:gd name="T42" fmla="*/ 18 w 30"/>
                <a:gd name="T43" fmla="*/ 25 h 30"/>
                <a:gd name="T44" fmla="*/ 11 w 30"/>
                <a:gd name="T45" fmla="*/ 17 h 30"/>
                <a:gd name="T46" fmla="*/ 5 w 30"/>
                <a:gd name="T47" fmla="*/ 25 h 30"/>
                <a:gd name="T48" fmla="*/ 18 w 30"/>
                <a:gd name="T49" fmla="*/ 25 h 30"/>
                <a:gd name="T50" fmla="*/ 20 w 30"/>
                <a:gd name="T51" fmla="*/ 20 h 30"/>
                <a:gd name="T52" fmla="*/ 25 w 30"/>
                <a:gd name="T53" fmla="*/ 25 h 30"/>
                <a:gd name="T54" fmla="*/ 22 w 30"/>
                <a:gd name="T55" fmla="*/ 17 h 30"/>
                <a:gd name="T56" fmla="*/ 20 w 30"/>
                <a:gd name="T5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9" y="0"/>
                    <a:pt x="23" y="0"/>
                    <a:pt x="27" y="0"/>
                  </a:cubicBezTo>
                  <a:cubicBezTo>
                    <a:pt x="29" y="0"/>
                    <a:pt x="30" y="1"/>
                    <a:pt x="30" y="4"/>
                  </a:cubicBezTo>
                  <a:cubicBezTo>
                    <a:pt x="30" y="11"/>
                    <a:pt x="30" y="19"/>
                    <a:pt x="30" y="26"/>
                  </a:cubicBezTo>
                  <a:cubicBezTo>
                    <a:pt x="30" y="29"/>
                    <a:pt x="29" y="30"/>
                    <a:pt x="27" y="30"/>
                  </a:cubicBezTo>
                  <a:cubicBezTo>
                    <a:pt x="19" y="30"/>
                    <a:pt x="11" y="30"/>
                    <a:pt x="3" y="30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0" y="19"/>
                    <a:pt x="0" y="11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" y="0"/>
                    <a:pt x="11" y="0"/>
                    <a:pt x="15" y="0"/>
                  </a:cubicBezTo>
                  <a:close/>
                  <a:moveTo>
                    <a:pt x="5" y="5"/>
                  </a:moveTo>
                  <a:cubicBezTo>
                    <a:pt x="5" y="9"/>
                    <a:pt x="5" y="12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1" y="10"/>
                    <a:pt x="12" y="10"/>
                    <a:pt x="14" y="12"/>
                  </a:cubicBezTo>
                  <a:cubicBezTo>
                    <a:pt x="15" y="13"/>
                    <a:pt x="16" y="15"/>
                    <a:pt x="17" y="16"/>
                  </a:cubicBezTo>
                  <a:cubicBezTo>
                    <a:pt x="17" y="15"/>
                    <a:pt x="18" y="14"/>
                    <a:pt x="19" y="13"/>
                  </a:cubicBezTo>
                  <a:cubicBezTo>
                    <a:pt x="21" y="10"/>
                    <a:pt x="22" y="10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8"/>
                    <a:pt x="25" y="5"/>
                  </a:cubicBezTo>
                  <a:cubicBezTo>
                    <a:pt x="18" y="5"/>
                    <a:pt x="12" y="5"/>
                    <a:pt x="5" y="5"/>
                  </a:cubicBezTo>
                  <a:close/>
                  <a:moveTo>
                    <a:pt x="18" y="25"/>
                  </a:moveTo>
                  <a:cubicBezTo>
                    <a:pt x="15" y="22"/>
                    <a:pt x="13" y="19"/>
                    <a:pt x="11" y="17"/>
                  </a:cubicBezTo>
                  <a:cubicBezTo>
                    <a:pt x="4" y="23"/>
                    <a:pt x="4" y="22"/>
                    <a:pt x="5" y="25"/>
                  </a:cubicBezTo>
                  <a:cubicBezTo>
                    <a:pt x="9" y="25"/>
                    <a:pt x="13" y="25"/>
                    <a:pt x="18" y="25"/>
                  </a:cubicBezTo>
                  <a:close/>
                  <a:moveTo>
                    <a:pt x="20" y="20"/>
                  </a:moveTo>
                  <a:cubicBezTo>
                    <a:pt x="22" y="21"/>
                    <a:pt x="22" y="24"/>
                    <a:pt x="25" y="25"/>
                  </a:cubicBezTo>
                  <a:cubicBezTo>
                    <a:pt x="26" y="20"/>
                    <a:pt x="25" y="19"/>
                    <a:pt x="22" y="17"/>
                  </a:cubicBezTo>
                  <a:cubicBezTo>
                    <a:pt x="21" y="18"/>
                    <a:pt x="20" y="19"/>
                    <a:pt x="20" y="20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A9885BC-8578-83B0-24C5-692FFA4F6F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2" y="200"/>
              <a:ext cx="78" cy="53"/>
            </a:xfrm>
            <a:custGeom>
              <a:avLst/>
              <a:gdLst>
                <a:gd name="T0" fmla="*/ 15 w 30"/>
                <a:gd name="T1" fmla="*/ 20 h 20"/>
                <a:gd name="T2" fmla="*/ 3 w 30"/>
                <a:gd name="T3" fmla="*/ 20 h 20"/>
                <a:gd name="T4" fmla="*/ 0 w 30"/>
                <a:gd name="T5" fmla="*/ 17 h 20"/>
                <a:gd name="T6" fmla="*/ 0 w 30"/>
                <a:gd name="T7" fmla="*/ 3 h 20"/>
                <a:gd name="T8" fmla="*/ 3 w 30"/>
                <a:gd name="T9" fmla="*/ 0 h 20"/>
                <a:gd name="T10" fmla="*/ 27 w 30"/>
                <a:gd name="T11" fmla="*/ 0 h 20"/>
                <a:gd name="T12" fmla="*/ 30 w 30"/>
                <a:gd name="T13" fmla="*/ 3 h 20"/>
                <a:gd name="T14" fmla="*/ 30 w 30"/>
                <a:gd name="T15" fmla="*/ 17 h 20"/>
                <a:gd name="T16" fmla="*/ 27 w 30"/>
                <a:gd name="T17" fmla="*/ 20 h 20"/>
                <a:gd name="T18" fmla="*/ 15 w 30"/>
                <a:gd name="T19" fmla="*/ 20 h 20"/>
                <a:gd name="T20" fmla="*/ 25 w 30"/>
                <a:gd name="T21" fmla="*/ 5 h 20"/>
                <a:gd name="T22" fmla="*/ 5 w 30"/>
                <a:gd name="T23" fmla="*/ 5 h 20"/>
                <a:gd name="T24" fmla="*/ 4 w 30"/>
                <a:gd name="T25" fmla="*/ 5 h 20"/>
                <a:gd name="T26" fmla="*/ 7 w 30"/>
                <a:gd name="T27" fmla="*/ 8 h 20"/>
                <a:gd name="T28" fmla="*/ 10 w 30"/>
                <a:gd name="T29" fmla="*/ 8 h 20"/>
                <a:gd name="T30" fmla="*/ 20 w 30"/>
                <a:gd name="T31" fmla="*/ 8 h 20"/>
                <a:gd name="T32" fmla="*/ 21 w 30"/>
                <a:gd name="T33" fmla="*/ 9 h 20"/>
                <a:gd name="T34" fmla="*/ 25 w 30"/>
                <a:gd name="T35" fmla="*/ 5 h 20"/>
                <a:gd name="T36" fmla="*/ 25 w 30"/>
                <a:gd name="T37" fmla="*/ 13 h 20"/>
                <a:gd name="T38" fmla="*/ 16 w 30"/>
                <a:gd name="T39" fmla="*/ 12 h 20"/>
                <a:gd name="T40" fmla="*/ 14 w 30"/>
                <a:gd name="T41" fmla="*/ 12 h 20"/>
                <a:gd name="T42" fmla="*/ 8 w 30"/>
                <a:gd name="T43" fmla="*/ 14 h 20"/>
                <a:gd name="T44" fmla="*/ 5 w 30"/>
                <a:gd name="T45" fmla="*/ 13 h 20"/>
                <a:gd name="T46" fmla="*/ 5 w 30"/>
                <a:gd name="T47" fmla="*/ 15 h 20"/>
                <a:gd name="T48" fmla="*/ 25 w 30"/>
                <a:gd name="T49" fmla="*/ 15 h 20"/>
                <a:gd name="T50" fmla="*/ 25 w 30"/>
                <a:gd name="T5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0">
                  <a:moveTo>
                    <a:pt x="15" y="20"/>
                  </a:moveTo>
                  <a:cubicBezTo>
                    <a:pt x="11" y="20"/>
                    <a:pt x="7" y="20"/>
                    <a:pt x="3" y="20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12"/>
                    <a:pt x="0" y="8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9" y="0"/>
                    <a:pt x="27" y="0"/>
                  </a:cubicBezTo>
                  <a:cubicBezTo>
                    <a:pt x="29" y="0"/>
                    <a:pt x="30" y="1"/>
                    <a:pt x="30" y="3"/>
                  </a:cubicBezTo>
                  <a:cubicBezTo>
                    <a:pt x="30" y="8"/>
                    <a:pt x="30" y="12"/>
                    <a:pt x="30" y="17"/>
                  </a:cubicBezTo>
                  <a:cubicBezTo>
                    <a:pt x="30" y="19"/>
                    <a:pt x="29" y="20"/>
                    <a:pt x="27" y="20"/>
                  </a:cubicBezTo>
                  <a:cubicBezTo>
                    <a:pt x="23" y="20"/>
                    <a:pt x="19" y="20"/>
                    <a:pt x="15" y="20"/>
                  </a:cubicBezTo>
                  <a:close/>
                  <a:moveTo>
                    <a:pt x="25" y="5"/>
                  </a:moveTo>
                  <a:cubicBezTo>
                    <a:pt x="18" y="5"/>
                    <a:pt x="12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5" y="6"/>
                    <a:pt x="6" y="7"/>
                    <a:pt x="7" y="8"/>
                  </a:cubicBezTo>
                  <a:cubicBezTo>
                    <a:pt x="8" y="10"/>
                    <a:pt x="9" y="10"/>
                    <a:pt x="10" y="8"/>
                  </a:cubicBezTo>
                  <a:cubicBezTo>
                    <a:pt x="14" y="5"/>
                    <a:pt x="16" y="5"/>
                    <a:pt x="20" y="8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3" y="9"/>
                    <a:pt x="25" y="6"/>
                    <a:pt x="25" y="5"/>
                  </a:cubicBezTo>
                  <a:close/>
                  <a:moveTo>
                    <a:pt x="25" y="13"/>
                  </a:moveTo>
                  <a:cubicBezTo>
                    <a:pt x="21" y="15"/>
                    <a:pt x="19" y="15"/>
                    <a:pt x="16" y="12"/>
                  </a:cubicBezTo>
                  <a:cubicBezTo>
                    <a:pt x="15" y="10"/>
                    <a:pt x="15" y="11"/>
                    <a:pt x="14" y="12"/>
                  </a:cubicBezTo>
                  <a:cubicBezTo>
                    <a:pt x="12" y="14"/>
                    <a:pt x="10" y="14"/>
                    <a:pt x="8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12" y="15"/>
                    <a:pt x="18" y="15"/>
                    <a:pt x="25" y="15"/>
                  </a:cubicBezTo>
                  <a:cubicBezTo>
                    <a:pt x="25" y="15"/>
                    <a:pt x="25" y="14"/>
                    <a:pt x="25" y="13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5CEBFC5B-3348-DDA2-ECD2-EE1FCF3B5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1" y="351"/>
              <a:ext cx="184" cy="13"/>
            </a:xfrm>
            <a:custGeom>
              <a:avLst/>
              <a:gdLst>
                <a:gd name="T0" fmla="*/ 35 w 71"/>
                <a:gd name="T1" fmla="*/ 0 h 5"/>
                <a:gd name="T2" fmla="*/ 67 w 71"/>
                <a:gd name="T3" fmla="*/ 0 h 5"/>
                <a:gd name="T4" fmla="*/ 69 w 71"/>
                <a:gd name="T5" fmla="*/ 0 h 5"/>
                <a:gd name="T6" fmla="*/ 71 w 71"/>
                <a:gd name="T7" fmla="*/ 3 h 5"/>
                <a:gd name="T8" fmla="*/ 69 w 71"/>
                <a:gd name="T9" fmla="*/ 5 h 5"/>
                <a:gd name="T10" fmla="*/ 67 w 71"/>
                <a:gd name="T11" fmla="*/ 5 h 5"/>
                <a:gd name="T12" fmla="*/ 4 w 71"/>
                <a:gd name="T13" fmla="*/ 5 h 5"/>
                <a:gd name="T14" fmla="*/ 0 w 71"/>
                <a:gd name="T15" fmla="*/ 3 h 5"/>
                <a:gd name="T16" fmla="*/ 4 w 71"/>
                <a:gd name="T17" fmla="*/ 0 h 5"/>
                <a:gd name="T18" fmla="*/ 35 w 71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">
                  <a:moveTo>
                    <a:pt x="35" y="0"/>
                  </a:moveTo>
                  <a:cubicBezTo>
                    <a:pt x="46" y="0"/>
                    <a:pt x="56" y="0"/>
                    <a:pt x="67" y="0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70" y="1"/>
                    <a:pt x="71" y="2"/>
                    <a:pt x="71" y="3"/>
                  </a:cubicBezTo>
                  <a:cubicBezTo>
                    <a:pt x="71" y="3"/>
                    <a:pt x="70" y="4"/>
                    <a:pt x="69" y="5"/>
                  </a:cubicBezTo>
                  <a:cubicBezTo>
                    <a:pt x="68" y="5"/>
                    <a:pt x="67" y="5"/>
                    <a:pt x="67" y="5"/>
                  </a:cubicBezTo>
                  <a:cubicBezTo>
                    <a:pt x="46" y="5"/>
                    <a:pt x="25" y="5"/>
                    <a:pt x="4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4" y="0"/>
                    <a:pt x="25" y="0"/>
                    <a:pt x="35" y="0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867A3D2-1864-7310-9847-CB48DD96FF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14" y="133"/>
              <a:ext cx="67" cy="90"/>
            </a:xfrm>
            <a:custGeom>
              <a:avLst/>
              <a:gdLst>
                <a:gd name="T0" fmla="*/ 0 w 26"/>
                <a:gd name="T1" fmla="*/ 17 h 34"/>
                <a:gd name="T2" fmla="*/ 0 w 26"/>
                <a:gd name="T3" fmla="*/ 4 h 34"/>
                <a:gd name="T4" fmla="*/ 4 w 26"/>
                <a:gd name="T5" fmla="*/ 0 h 34"/>
                <a:gd name="T6" fmla="*/ 22 w 26"/>
                <a:gd name="T7" fmla="*/ 0 h 34"/>
                <a:gd name="T8" fmla="*/ 26 w 26"/>
                <a:gd name="T9" fmla="*/ 4 h 34"/>
                <a:gd name="T10" fmla="*/ 26 w 26"/>
                <a:gd name="T11" fmla="*/ 30 h 34"/>
                <a:gd name="T12" fmla="*/ 22 w 26"/>
                <a:gd name="T13" fmla="*/ 34 h 34"/>
                <a:gd name="T14" fmla="*/ 4 w 26"/>
                <a:gd name="T15" fmla="*/ 34 h 34"/>
                <a:gd name="T16" fmla="*/ 0 w 26"/>
                <a:gd name="T17" fmla="*/ 30 h 34"/>
                <a:gd name="T18" fmla="*/ 0 w 26"/>
                <a:gd name="T19" fmla="*/ 17 h 34"/>
                <a:gd name="T20" fmla="*/ 5 w 26"/>
                <a:gd name="T21" fmla="*/ 29 h 34"/>
                <a:gd name="T22" fmla="*/ 5 w 26"/>
                <a:gd name="T23" fmla="*/ 29 h 34"/>
                <a:gd name="T24" fmla="*/ 7 w 26"/>
                <a:gd name="T25" fmla="*/ 19 h 34"/>
                <a:gd name="T26" fmla="*/ 8 w 26"/>
                <a:gd name="T27" fmla="*/ 9 h 34"/>
                <a:gd name="T28" fmla="*/ 17 w 26"/>
                <a:gd name="T29" fmla="*/ 8 h 34"/>
                <a:gd name="T30" fmla="*/ 18 w 26"/>
                <a:gd name="T31" fmla="*/ 19 h 34"/>
                <a:gd name="T32" fmla="*/ 20 w 26"/>
                <a:gd name="T33" fmla="*/ 30 h 34"/>
                <a:gd name="T34" fmla="*/ 21 w 26"/>
                <a:gd name="T35" fmla="*/ 5 h 34"/>
                <a:gd name="T36" fmla="*/ 5 w 26"/>
                <a:gd name="T37" fmla="*/ 5 h 34"/>
                <a:gd name="T38" fmla="*/ 5 w 26"/>
                <a:gd name="T39" fmla="*/ 29 h 34"/>
                <a:gd name="T40" fmla="*/ 15 w 26"/>
                <a:gd name="T41" fmla="*/ 29 h 34"/>
                <a:gd name="T42" fmla="*/ 15 w 26"/>
                <a:gd name="T43" fmla="*/ 23 h 34"/>
                <a:gd name="T44" fmla="*/ 13 w 26"/>
                <a:gd name="T45" fmla="*/ 21 h 34"/>
                <a:gd name="T46" fmla="*/ 11 w 26"/>
                <a:gd name="T47" fmla="*/ 23 h 34"/>
                <a:gd name="T48" fmla="*/ 11 w 26"/>
                <a:gd name="T49" fmla="*/ 29 h 34"/>
                <a:gd name="T50" fmla="*/ 15 w 26"/>
                <a:gd name="T51" fmla="*/ 29 h 34"/>
                <a:gd name="T52" fmla="*/ 16 w 26"/>
                <a:gd name="T53" fmla="*/ 14 h 34"/>
                <a:gd name="T54" fmla="*/ 16 w 26"/>
                <a:gd name="T55" fmla="*/ 13 h 34"/>
                <a:gd name="T56" fmla="*/ 13 w 26"/>
                <a:gd name="T57" fmla="*/ 12 h 34"/>
                <a:gd name="T58" fmla="*/ 11 w 26"/>
                <a:gd name="T59" fmla="*/ 14 h 34"/>
                <a:gd name="T60" fmla="*/ 13 w 26"/>
                <a:gd name="T61" fmla="*/ 16 h 34"/>
                <a:gd name="T62" fmla="*/ 16 w 26"/>
                <a:gd name="T6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34">
                  <a:moveTo>
                    <a:pt x="0" y="17"/>
                  </a:move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0" y="0"/>
                    <a:pt x="16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13"/>
                    <a:pt x="26" y="22"/>
                    <a:pt x="26" y="30"/>
                  </a:cubicBezTo>
                  <a:cubicBezTo>
                    <a:pt x="26" y="33"/>
                    <a:pt x="25" y="34"/>
                    <a:pt x="22" y="34"/>
                  </a:cubicBezTo>
                  <a:cubicBezTo>
                    <a:pt x="16" y="34"/>
                    <a:pt x="10" y="34"/>
                    <a:pt x="4" y="34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6"/>
                    <a:pt x="0" y="21"/>
                    <a:pt x="0" y="17"/>
                  </a:cubicBezTo>
                  <a:close/>
                  <a:moveTo>
                    <a:pt x="5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6" y="26"/>
                    <a:pt x="5" y="22"/>
                    <a:pt x="7" y="19"/>
                  </a:cubicBezTo>
                  <a:cubicBezTo>
                    <a:pt x="5" y="15"/>
                    <a:pt x="5" y="11"/>
                    <a:pt x="8" y="9"/>
                  </a:cubicBezTo>
                  <a:cubicBezTo>
                    <a:pt x="11" y="6"/>
                    <a:pt x="15" y="6"/>
                    <a:pt x="17" y="8"/>
                  </a:cubicBezTo>
                  <a:cubicBezTo>
                    <a:pt x="20" y="11"/>
                    <a:pt x="21" y="14"/>
                    <a:pt x="18" y="19"/>
                  </a:cubicBezTo>
                  <a:cubicBezTo>
                    <a:pt x="21" y="22"/>
                    <a:pt x="19" y="26"/>
                    <a:pt x="20" y="30"/>
                  </a:cubicBezTo>
                  <a:cubicBezTo>
                    <a:pt x="21" y="28"/>
                    <a:pt x="22" y="9"/>
                    <a:pt x="21" y="5"/>
                  </a:cubicBezTo>
                  <a:cubicBezTo>
                    <a:pt x="16" y="5"/>
                    <a:pt x="10" y="5"/>
                    <a:pt x="5" y="5"/>
                  </a:cubicBezTo>
                  <a:cubicBezTo>
                    <a:pt x="5" y="13"/>
                    <a:pt x="5" y="21"/>
                    <a:pt x="5" y="29"/>
                  </a:cubicBezTo>
                  <a:close/>
                  <a:moveTo>
                    <a:pt x="15" y="29"/>
                  </a:moveTo>
                  <a:cubicBezTo>
                    <a:pt x="15" y="27"/>
                    <a:pt x="15" y="25"/>
                    <a:pt x="15" y="23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2" y="21"/>
                    <a:pt x="11" y="22"/>
                    <a:pt x="11" y="23"/>
                  </a:cubicBezTo>
                  <a:cubicBezTo>
                    <a:pt x="10" y="25"/>
                    <a:pt x="11" y="27"/>
                    <a:pt x="11" y="29"/>
                  </a:cubicBezTo>
                  <a:cubicBezTo>
                    <a:pt x="12" y="29"/>
                    <a:pt x="14" y="29"/>
                    <a:pt x="15" y="29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4" y="12"/>
                    <a:pt x="13" y="12"/>
                  </a:cubicBezTo>
                  <a:cubicBezTo>
                    <a:pt x="11" y="11"/>
                    <a:pt x="11" y="12"/>
                    <a:pt x="11" y="14"/>
                  </a:cubicBezTo>
                  <a:cubicBezTo>
                    <a:pt x="11" y="15"/>
                    <a:pt x="11" y="16"/>
                    <a:pt x="13" y="16"/>
                  </a:cubicBezTo>
                  <a:cubicBezTo>
                    <a:pt x="14" y="16"/>
                    <a:pt x="15" y="15"/>
                    <a:pt x="16" y="14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98A9B52D-53B8-1054-3831-FAF1CB5E0A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" y="401"/>
              <a:ext cx="5705" cy="71"/>
            </a:xfrm>
            <a:prstGeom prst="rect">
              <a:avLst/>
            </a:pr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BD51308-6E6A-EC2A-9350-74CE012AB4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" y="27"/>
              <a:ext cx="379" cy="451"/>
            </a:xfrm>
            <a:custGeom>
              <a:avLst/>
              <a:gdLst>
                <a:gd name="T0" fmla="*/ 0 w 146"/>
                <a:gd name="T1" fmla="*/ 0 h 170"/>
                <a:gd name="T2" fmla="*/ 0 w 146"/>
                <a:gd name="T3" fmla="*/ 15 h 170"/>
                <a:gd name="T4" fmla="*/ 0 w 146"/>
                <a:gd name="T5" fmla="*/ 15 h 170"/>
                <a:gd name="T6" fmla="*/ 4 w 146"/>
                <a:gd name="T7" fmla="*/ 170 h 170"/>
                <a:gd name="T8" fmla="*/ 146 w 146"/>
                <a:gd name="T9" fmla="*/ 167 h 170"/>
                <a:gd name="T10" fmla="*/ 146 w 146"/>
                <a:gd name="T11" fmla="*/ 0 h 170"/>
                <a:gd name="T12" fmla="*/ 0 w 146"/>
                <a:gd name="T13" fmla="*/ 0 h 170"/>
                <a:gd name="T14" fmla="*/ 138 w 146"/>
                <a:gd name="T15" fmla="*/ 136 h 170"/>
                <a:gd name="T16" fmla="*/ 12 w 146"/>
                <a:gd name="T17" fmla="*/ 136 h 170"/>
                <a:gd name="T18" fmla="*/ 12 w 146"/>
                <a:gd name="T19" fmla="*/ 10 h 170"/>
                <a:gd name="T20" fmla="*/ 138 w 146"/>
                <a:gd name="T21" fmla="*/ 10 h 170"/>
                <a:gd name="T22" fmla="*/ 138 w 146"/>
                <a:gd name="T23" fmla="*/ 13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70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67"/>
                    <a:pt x="3" y="118"/>
                    <a:pt x="4" y="170"/>
                  </a:cubicBezTo>
                  <a:cubicBezTo>
                    <a:pt x="52" y="169"/>
                    <a:pt x="99" y="168"/>
                    <a:pt x="146" y="167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  <a:moveTo>
                    <a:pt x="138" y="136"/>
                  </a:moveTo>
                  <a:cubicBezTo>
                    <a:pt x="97" y="136"/>
                    <a:pt x="56" y="136"/>
                    <a:pt x="12" y="136"/>
                  </a:cubicBezTo>
                  <a:cubicBezTo>
                    <a:pt x="12" y="96"/>
                    <a:pt x="12" y="54"/>
                    <a:pt x="12" y="10"/>
                  </a:cubicBezTo>
                  <a:cubicBezTo>
                    <a:pt x="52" y="10"/>
                    <a:pt x="93" y="10"/>
                    <a:pt x="138" y="10"/>
                  </a:cubicBezTo>
                  <a:cubicBezTo>
                    <a:pt x="138" y="51"/>
                    <a:pt x="138" y="92"/>
                    <a:pt x="138" y="136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7105385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2;p19">
            <a:extLst>
              <a:ext uri="{FF2B5EF4-FFF2-40B4-BE49-F238E27FC236}">
                <a16:creationId xmlns:a16="http://schemas.microsoft.com/office/drawing/2014/main" id="{325A3A97-13D6-44D3-BEA2-7A0C54E615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799991">
            <a:off x="-10" y="-1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233;p19">
            <a:extLst>
              <a:ext uri="{FF2B5EF4-FFF2-40B4-BE49-F238E27FC236}">
                <a16:creationId xmlns:a16="http://schemas.microsoft.com/office/drawing/2014/main" id="{451A9AF2-CEAF-4EBB-B4D0-C4C1A8046601}"/>
              </a:ext>
            </a:extLst>
          </p:cNvPr>
          <p:cNvSpPr/>
          <p:nvPr/>
        </p:nvSpPr>
        <p:spPr>
          <a:xfrm flipH="1">
            <a:off x="-23938" y="4386843"/>
            <a:ext cx="2095567" cy="788578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14039"/>
              <a:gd name="f5" fmla="val 5283"/>
              <a:gd name="f6" fmla="val 11055"/>
              <a:gd name="f7" fmla="val 1"/>
              <a:gd name="f8" fmla="val 10880"/>
              <a:gd name="f9" fmla="val 10813"/>
              <a:gd name="f10" fmla="val 107"/>
              <a:gd name="f11" fmla="val 10627"/>
              <a:gd name="f12" fmla="val 134"/>
              <a:gd name="f13" fmla="val 10620"/>
              <a:gd name="f14" fmla="val 10612"/>
              <a:gd name="f15" fmla="val 135"/>
              <a:gd name="f16" fmla="val 10604"/>
              <a:gd name="f17" fmla="val 10495"/>
              <a:gd name="f18" fmla="val 10373"/>
              <a:gd name="f19" fmla="val 66"/>
              <a:gd name="f20" fmla="val 10259"/>
              <a:gd name="f21" fmla="val 10194"/>
              <a:gd name="f22" fmla="val 10132"/>
              <a:gd name="f23" fmla="val 88"/>
              <a:gd name="f24" fmla="val 10075"/>
              <a:gd name="f25" fmla="val 156"/>
              <a:gd name="f26" fmla="val 10003"/>
              <a:gd name="f27" fmla="val 117"/>
              <a:gd name="f28" fmla="val 9932"/>
              <a:gd name="f29" fmla="val 95"/>
              <a:gd name="f30" fmla="val 9867"/>
              <a:gd name="f31" fmla="val 9747"/>
              <a:gd name="f32" fmla="val 9651"/>
              <a:gd name="f33" fmla="val 170"/>
              <a:gd name="f34" fmla="val 9625"/>
              <a:gd name="f35" fmla="val 344"/>
              <a:gd name="f36" fmla="val 9524"/>
              <a:gd name="f37" fmla="val 270"/>
              <a:gd name="f38" fmla="val 9355"/>
              <a:gd name="f39" fmla="val 256"/>
              <a:gd name="f40" fmla="val 9190"/>
              <a:gd name="f41" fmla="val 9096"/>
              <a:gd name="f42" fmla="val 9003"/>
              <a:gd name="f43" fmla="val 261"/>
              <a:gd name="f44" fmla="val 8925"/>
              <a:gd name="f45" fmla="val 8900"/>
              <a:gd name="f46" fmla="val 8877"/>
              <a:gd name="f47" fmla="val 260"/>
              <a:gd name="f48" fmla="val 8856"/>
              <a:gd name="f49" fmla="val 259"/>
              <a:gd name="f50" fmla="val 8815"/>
              <a:gd name="f51" fmla="val 254"/>
              <a:gd name="f52" fmla="val 8773"/>
              <a:gd name="f53" fmla="val 251"/>
              <a:gd name="f54" fmla="val 8730"/>
              <a:gd name="f55" fmla="val 8678"/>
              <a:gd name="f56" fmla="val 8625"/>
              <a:gd name="f57" fmla="val 255"/>
              <a:gd name="f58" fmla="val 8571"/>
              <a:gd name="f59" fmla="val 265"/>
              <a:gd name="f60" fmla="val 8473"/>
              <a:gd name="f61" fmla="val 285"/>
              <a:gd name="f62" fmla="val 8426"/>
              <a:gd name="f63" fmla="val 382"/>
              <a:gd name="f64" fmla="val 8299"/>
              <a:gd name="f65" fmla="val 8286"/>
              <a:gd name="f66" fmla="val 8272"/>
              <a:gd name="f67" fmla="val 381"/>
              <a:gd name="f68" fmla="val 8258"/>
              <a:gd name="f69" fmla="val 379"/>
              <a:gd name="f70" fmla="val 8131"/>
              <a:gd name="f71" fmla="val 633"/>
              <a:gd name="f72" fmla="val 7710"/>
              <a:gd name="f73" fmla="val 740"/>
              <a:gd name="f74" fmla="val 7391"/>
              <a:gd name="f75" fmla="val 7339"/>
              <a:gd name="f76" fmla="val 7289"/>
              <a:gd name="f77" fmla="val 737"/>
              <a:gd name="f78" fmla="val 7244"/>
              <a:gd name="f79" fmla="val 732"/>
              <a:gd name="f80" fmla="val 6833"/>
              <a:gd name="f81" fmla="val 675"/>
              <a:gd name="f82" fmla="val 6685"/>
              <a:gd name="f83" fmla="val 385"/>
              <a:gd name="f84" fmla="val 6356"/>
              <a:gd name="f85" fmla="val 6253"/>
              <a:gd name="f86" fmla="val 6132"/>
              <a:gd name="f87" fmla="val 413"/>
              <a:gd name="f88" fmla="val 5980"/>
              <a:gd name="f89" fmla="val 487"/>
              <a:gd name="f90" fmla="val 5840"/>
              <a:gd name="f91" fmla="val 203"/>
              <a:gd name="f92" fmla="val 5690"/>
              <a:gd name="f93" fmla="val 154"/>
              <a:gd name="f94" fmla="val 5501"/>
              <a:gd name="f95" fmla="val 5400"/>
              <a:gd name="f96" fmla="val 5289"/>
              <a:gd name="f97" fmla="val 168"/>
              <a:gd name="f98" fmla="val 5162"/>
              <a:gd name="f99" fmla="val 5120"/>
              <a:gd name="f100" fmla="val 5075"/>
              <a:gd name="f101" fmla="val 166"/>
              <a:gd name="f102" fmla="val 5029"/>
              <a:gd name="f103" fmla="val 162"/>
              <a:gd name="f104" fmla="val 4910"/>
              <a:gd name="f105" fmla="val 147"/>
              <a:gd name="f106" fmla="val 4809"/>
              <a:gd name="f107" fmla="val 98"/>
              <a:gd name="f108" fmla="val 4676"/>
              <a:gd name="f109" fmla="val 4663"/>
              <a:gd name="f110" fmla="val 4650"/>
              <a:gd name="f111" fmla="val 4636"/>
              <a:gd name="f112" fmla="val 99"/>
              <a:gd name="f113" fmla="val 4482"/>
              <a:gd name="f114" fmla="val 111"/>
              <a:gd name="f115" fmla="val 4431"/>
              <a:gd name="f116" fmla="val 4289"/>
              <a:gd name="f117" fmla="val 191"/>
              <a:gd name="f118" fmla="val 4084"/>
              <a:gd name="f119" fmla="val 242"/>
              <a:gd name="f120" fmla="val 3708"/>
              <a:gd name="f121" fmla="val 3594"/>
              <a:gd name="f122" fmla="val 287"/>
              <a:gd name="f123" fmla="val 3393"/>
              <a:gd name="f124" fmla="val 237"/>
              <a:gd name="f125" fmla="val 3231"/>
              <a:gd name="f126" fmla="val 230"/>
              <a:gd name="f127" fmla="val 3070"/>
              <a:gd name="f128" fmla="val 3006"/>
              <a:gd name="f129" fmla="val 2942"/>
              <a:gd name="f130" fmla="val 231"/>
              <a:gd name="f131" fmla="val 2876"/>
              <a:gd name="f132" fmla="val 2806"/>
              <a:gd name="f133" fmla="val 2733"/>
              <a:gd name="f134" fmla="val 2654"/>
              <a:gd name="f135" fmla="val 225"/>
              <a:gd name="f136" fmla="val 2617"/>
              <a:gd name="f137" fmla="val 221"/>
              <a:gd name="f138" fmla="val 2580"/>
              <a:gd name="f139" fmla="val 220"/>
              <a:gd name="f140" fmla="val 2544"/>
              <a:gd name="f141" fmla="val 2276"/>
              <a:gd name="f142" fmla="val 2034"/>
              <a:gd name="f143" fmla="val 304"/>
              <a:gd name="f144" fmla="val 1788"/>
              <a:gd name="f145" fmla="val 339"/>
              <a:gd name="f146" fmla="val 1663"/>
              <a:gd name="f147" fmla="val 357"/>
              <a:gd name="f148" fmla="val 1536"/>
              <a:gd name="f149" fmla="val 366"/>
              <a:gd name="f150" fmla="val 1409"/>
              <a:gd name="f151" fmla="val 1305"/>
              <a:gd name="f152" fmla="val 1202"/>
              <a:gd name="f153" fmla="val 1099"/>
              <a:gd name="f154" fmla="val 350"/>
              <a:gd name="f155" fmla="val 881"/>
              <a:gd name="f156" fmla="val 311"/>
              <a:gd name="f157" fmla="val 725"/>
              <a:gd name="f158" fmla="val 177"/>
              <a:gd name="f159" fmla="val 503"/>
              <a:gd name="f160" fmla="val 465"/>
              <a:gd name="f161" fmla="val 425"/>
              <a:gd name="f162" fmla="val 181"/>
              <a:gd name="f163" fmla="val 461"/>
              <a:gd name="f164" fmla="val 475"/>
              <a:gd name="f165" fmla="val 498"/>
              <a:gd name="f166" fmla="val 160"/>
              <a:gd name="f167" fmla="val 86"/>
              <a:gd name="f168" fmla="val 811"/>
              <a:gd name="f169" fmla="val 165"/>
              <a:gd name="f170" fmla="val 1176"/>
              <a:gd name="f171" fmla="val 171"/>
              <a:gd name="f172" fmla="val 1313"/>
              <a:gd name="f173" fmla="val 530"/>
              <a:gd name="f174" fmla="val 1529"/>
              <a:gd name="f175" fmla="val 2042"/>
              <a:gd name="f176" fmla="val 592"/>
              <a:gd name="f177" fmla="val 2395"/>
              <a:gd name="f178" fmla="val 621"/>
              <a:gd name="f179" fmla="val 2469"/>
              <a:gd name="f180" fmla="val 735"/>
              <a:gd name="f181" fmla="val 2548"/>
              <a:gd name="f182" fmla="val 746"/>
              <a:gd name="f183" fmla="val 2611"/>
              <a:gd name="f184" fmla="val 758"/>
              <a:gd name="f185" fmla="val 2771"/>
              <a:gd name="f186" fmla="val 763"/>
              <a:gd name="f187" fmla="val 2930"/>
              <a:gd name="f188" fmla="val 3089"/>
              <a:gd name="f189" fmla="val 3198"/>
              <a:gd name="f190" fmla="val 3317"/>
              <a:gd name="f191" fmla="val 752"/>
              <a:gd name="f192" fmla="val 3425"/>
              <a:gd name="f193" fmla="val 769"/>
              <a:gd name="f194" fmla="val 3534"/>
              <a:gd name="f195" fmla="val 923"/>
              <a:gd name="f196" fmla="val 3505"/>
              <a:gd name="f197" fmla="val 871"/>
              <a:gd name="f198" fmla="val 3705"/>
              <a:gd name="f199" fmla="val 985"/>
              <a:gd name="f200" fmla="val 3761"/>
              <a:gd name="f201" fmla="val 951"/>
              <a:gd name="f202" fmla="val 3813"/>
              <a:gd name="f203" fmla="val 1054"/>
              <a:gd name="f204" fmla="val 3915"/>
              <a:gd name="f205" fmla="val 4058"/>
              <a:gd name="f206" fmla="val 1401"/>
              <a:gd name="f207" fmla="val 4149"/>
              <a:gd name="f208" fmla="val 1578"/>
              <a:gd name="f209" fmla="val 4251"/>
              <a:gd name="f210" fmla="val 1316"/>
              <a:gd name="f211" fmla="val 4439"/>
              <a:gd name="f212" fmla="val 1162"/>
              <a:gd name="f213" fmla="val 4559"/>
              <a:gd name="f214" fmla="val 1037"/>
              <a:gd name="f215" fmla="val 4844"/>
              <a:gd name="f216" fmla="val 860"/>
              <a:gd name="f217" fmla="val 5237"/>
              <a:gd name="f218" fmla="val 1116"/>
              <a:gd name="f219" fmla="val 1042"/>
              <a:gd name="f220" fmla="val 5282"/>
              <a:gd name="f221" fmla="val 128"/>
              <a:gd name="f222" fmla="val 14006"/>
              <a:gd name="f223" fmla="val 138"/>
              <a:gd name="f224" fmla="val 13958"/>
              <a:gd name="f225" fmla="val 142"/>
              <a:gd name="f226" fmla="val 13903"/>
              <a:gd name="f227" fmla="val 13792"/>
              <a:gd name="f228" fmla="val 13651"/>
              <a:gd name="f229" fmla="val 127"/>
              <a:gd name="f230" fmla="val 13543"/>
              <a:gd name="f231" fmla="val 13531"/>
              <a:gd name="f232" fmla="val 13520"/>
              <a:gd name="f233" fmla="val 13509"/>
              <a:gd name="f234" fmla="val 13336"/>
              <a:gd name="f235" fmla="val 139"/>
              <a:gd name="f236" fmla="val 13146"/>
              <a:gd name="f237" fmla="val 282"/>
              <a:gd name="f238" fmla="val 12988"/>
              <a:gd name="f239" fmla="val 12985"/>
              <a:gd name="f240" fmla="val 12982"/>
              <a:gd name="f241" fmla="val 12979"/>
              <a:gd name="f242" fmla="val 12747"/>
              <a:gd name="f243" fmla="val 273"/>
              <a:gd name="f244" fmla="val 12532"/>
              <a:gd name="f245" fmla="val 59"/>
              <a:gd name="f246" fmla="val 12302"/>
              <a:gd name="f247" fmla="val 12233"/>
              <a:gd name="f248" fmla="val 12163"/>
              <a:gd name="f249" fmla="val 78"/>
              <a:gd name="f250" fmla="val 12091"/>
              <a:gd name="f251" fmla="val 12025"/>
              <a:gd name="f252" fmla="val 53"/>
              <a:gd name="f253" fmla="val 11966"/>
              <a:gd name="f254" fmla="val 29"/>
              <a:gd name="f255" fmla="val 11907"/>
              <a:gd name="f256" fmla="val 11814"/>
              <a:gd name="f257" fmla="val 11719"/>
              <a:gd name="f258" fmla="val 89"/>
              <a:gd name="f259" fmla="val 11590"/>
              <a:gd name="f260" fmla="val 11572"/>
              <a:gd name="f261" fmla="val 101"/>
              <a:gd name="f262" fmla="val 11556"/>
              <a:gd name="f263" fmla="val 102"/>
              <a:gd name="f264" fmla="val 11540"/>
              <a:gd name="f265" fmla="val 11371"/>
              <a:gd name="f266" fmla="val 11292"/>
              <a:gd name="f267" fmla="val 24"/>
              <a:gd name="f268" fmla="val 11094"/>
              <a:gd name="f269" fmla="val 3"/>
              <a:gd name="f270" fmla="val 11081"/>
              <a:gd name="f271" fmla="val 2"/>
              <a:gd name="f272" fmla="val 11068"/>
              <a:gd name="f273" fmla="*/ f1 1 14039"/>
              <a:gd name="f274" fmla="*/ f2 1 5283"/>
              <a:gd name="f275" fmla="val f3"/>
              <a:gd name="f276" fmla="val f4"/>
              <a:gd name="f277" fmla="val f5"/>
              <a:gd name="f278" fmla="+- f277 0 f275"/>
              <a:gd name="f279" fmla="+- f276 0 f275"/>
              <a:gd name="f280" fmla="*/ f279 1 14039"/>
              <a:gd name="f281" fmla="*/ f278 1 5283"/>
              <a:gd name="f282" fmla="*/ f275 1 f280"/>
              <a:gd name="f283" fmla="*/ f276 1 f280"/>
              <a:gd name="f284" fmla="*/ f275 1 f281"/>
              <a:gd name="f285" fmla="*/ f277 1 f281"/>
              <a:gd name="f286" fmla="*/ f282 f273 1"/>
              <a:gd name="f287" fmla="*/ f283 f273 1"/>
              <a:gd name="f288" fmla="*/ f285 f274 1"/>
              <a:gd name="f289" fmla="*/ f284 f27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6" t="f289" r="f287" b="f288"/>
            <a:pathLst>
              <a:path w="14039" h="5283">
                <a:moveTo>
                  <a:pt x="f6" y="f7"/>
                </a:moveTo>
                <a:cubicBezTo>
                  <a:pt x="f8" y="f7"/>
                  <a:pt x="f9" y="f10"/>
                  <a:pt x="f11" y="f12"/>
                </a:cubicBezTo>
                <a:cubicBezTo>
                  <a:pt x="f13" y="f12"/>
                  <a:pt x="f14" y="f15"/>
                  <a:pt x="f16" y="f15"/>
                </a:cubicBezTo>
                <a:cubicBezTo>
                  <a:pt x="f17" y="f15"/>
                  <a:pt x="f18" y="f19"/>
                  <a:pt x="f20" y="f19"/>
                </a:cubicBezTo>
                <a:cubicBezTo>
                  <a:pt x="f21" y="f19"/>
                  <a:pt x="f2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4" y="f35"/>
                </a:cubicBezTo>
                <a:cubicBezTo>
                  <a:pt x="f36" y="f37"/>
                  <a:pt x="f38" y="f39"/>
                  <a:pt x="f40" y="f39"/>
                </a:cubicBezTo>
                <a:cubicBezTo>
                  <a:pt x="f41" y="f39"/>
                  <a:pt x="f42" y="f43"/>
                  <a:pt x="f44" y="f43"/>
                </a:cubicBezTo>
                <a:cubicBezTo>
                  <a:pt x="f45" y="f43"/>
                  <a:pt x="f46" y="f47"/>
                  <a:pt x="f48" y="f49"/>
                </a:cubicBezTo>
                <a:cubicBezTo>
                  <a:pt x="f50" y="f51"/>
                  <a:pt x="f52" y="f53"/>
                  <a:pt x="f54" y="f53"/>
                </a:cubicBezTo>
                <a:cubicBezTo>
                  <a:pt x="f55" y="f53"/>
                  <a:pt x="f56" y="f57"/>
                  <a:pt x="f58" y="f59"/>
                </a:cubicBezTo>
                <a:cubicBezTo>
                  <a:pt x="f60" y="f61"/>
                  <a:pt x="f62" y="f63"/>
                  <a:pt x="f64" y="f63"/>
                </a:cubicBezTo>
                <a:cubicBezTo>
                  <a:pt x="f65" y="f63"/>
                  <a:pt x="f66" y="f67"/>
                  <a:pt x="f68" y="f69"/>
                </a:cubicBezTo>
                <a:cubicBezTo>
                  <a:pt x="f70" y="f71"/>
                  <a:pt x="f72" y="f73"/>
                  <a:pt x="f74" y="f73"/>
                </a:cubicBezTo>
                <a:cubicBezTo>
                  <a:pt x="f75" y="f73"/>
                  <a:pt x="f76" y="f77"/>
                  <a:pt x="f78" y="f79"/>
                </a:cubicBezTo>
                <a:cubicBezTo>
                  <a:pt x="f80" y="f81"/>
                  <a:pt x="f82" y="f83"/>
                  <a:pt x="f84" y="f83"/>
                </a:cubicBezTo>
                <a:cubicBezTo>
                  <a:pt x="f85" y="f83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7"/>
                </a:cubicBezTo>
                <a:cubicBezTo>
                  <a:pt x="f99" y="f97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7"/>
                </a:cubicBezTo>
                <a:cubicBezTo>
                  <a:pt x="f109" y="f107"/>
                  <a:pt x="f110" y="f107"/>
                  <a:pt x="f111" y="f112"/>
                </a:cubicBezTo>
                <a:cubicBezTo>
                  <a:pt x="f113" y="f114"/>
                  <a:pt x="f115" y="f25"/>
                  <a:pt x="f116" y="f117"/>
                </a:cubicBezTo>
                <a:cubicBezTo>
                  <a:pt x="f118" y="f119"/>
                  <a:pt x="f120" y="f119"/>
                  <a:pt x="f121" y="f122"/>
                </a:cubicBezTo>
                <a:cubicBezTo>
                  <a:pt x="f123" y="f124"/>
                  <a:pt x="f125" y="f126"/>
                  <a:pt x="f127" y="f126"/>
                </a:cubicBezTo>
                <a:cubicBezTo>
                  <a:pt x="f128" y="f126"/>
                  <a:pt x="f129" y="f130"/>
                  <a:pt x="f131" y="f130"/>
                </a:cubicBezTo>
                <a:cubicBezTo>
                  <a:pt x="f132" y="f130"/>
                  <a:pt x="f133" y="f126"/>
                  <a:pt x="f134" y="f135"/>
                </a:cubicBezTo>
                <a:cubicBezTo>
                  <a:pt x="f136" y="f137"/>
                  <a:pt x="f138" y="f139"/>
                  <a:pt x="f140" y="f139"/>
                </a:cubicBezTo>
                <a:cubicBezTo>
                  <a:pt x="f141" y="f139"/>
                  <a:pt x="f142" y="f143"/>
                  <a:pt x="f144" y="f145"/>
                </a:cubicBezTo>
                <a:cubicBezTo>
                  <a:pt x="f146" y="f147"/>
                  <a:pt x="f148" y="f149"/>
                  <a:pt x="f150" y="f149"/>
                </a:cubicBezTo>
                <a:cubicBezTo>
                  <a:pt x="f151" y="f149"/>
                  <a:pt x="f152" y="f0"/>
                  <a:pt x="f153" y="f154"/>
                </a:cubicBezTo>
                <a:cubicBezTo>
                  <a:pt x="f155" y="f156"/>
                  <a:pt x="f157" y="f158"/>
                  <a:pt x="f159" y="f158"/>
                </a:cubicBezTo>
                <a:cubicBezTo>
                  <a:pt x="f160" y="f158"/>
                  <a:pt x="f161" y="f162"/>
                  <a:pt x="f63" y="f117"/>
                </a:cubicBezTo>
                <a:cubicBezTo>
                  <a:pt x="f163" y="f164"/>
                  <a:pt x="f3" y="f165"/>
                  <a:pt x="f166" y="f79"/>
                </a:cubicBez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63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4" y="f188"/>
                </a:cubicBezTo>
                <a:cubicBezTo>
                  <a:pt x="f184" y="f189"/>
                  <a:pt x="f180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cubicBezTo>
                  <a:pt x="f152" y="f205"/>
                  <a:pt x="f206" y="f207"/>
                  <a:pt x="f208" y="f209"/>
                </a:cubicBezTo>
                <a:cubicBezTo>
                  <a:pt x="f210" y="f211"/>
                  <a:pt x="f212" y="f213"/>
                  <a:pt x="f214" y="f215"/>
                </a:cubicBezTo>
                <a:cubicBezTo>
                  <a:pt x="f216" y="f217"/>
                  <a:pt x="f218" y="f215"/>
                  <a:pt x="f219" y="f220"/>
                </a:cubicBezTo>
                <a:lnTo>
                  <a:pt x="f4" y="f220"/>
                </a:lnTo>
                <a:lnTo>
                  <a:pt x="f4" y="f221"/>
                </a:lnTo>
                <a:cubicBezTo>
                  <a:pt x="f222" y="f223"/>
                  <a:pt x="f224" y="f225"/>
                  <a:pt x="f226" y="f225"/>
                </a:cubicBezTo>
                <a:cubicBezTo>
                  <a:pt x="f227" y="f225"/>
                  <a:pt x="f228" y="f229"/>
                  <a:pt x="f230" y="f229"/>
                </a:cubicBezTo>
                <a:cubicBezTo>
                  <a:pt x="f231" y="f229"/>
                  <a:pt x="f232" y="f221"/>
                  <a:pt x="f233" y="f221"/>
                </a:cubicBezTo>
                <a:cubicBezTo>
                  <a:pt x="f234" y="f235"/>
                  <a:pt x="f236" y="f237"/>
                  <a:pt x="f238" y="f237"/>
                </a:cubicBezTo>
                <a:cubicBezTo>
                  <a:pt x="f239" y="f237"/>
                  <a:pt x="f240" y="f237"/>
                  <a:pt x="f241" y="f237"/>
                </a:cubicBezTo>
                <a:cubicBezTo>
                  <a:pt x="f242" y="f243"/>
                  <a:pt x="f244" y="f245"/>
                  <a:pt x="f246" y="f245"/>
                </a:cubicBezTo>
                <a:cubicBezTo>
                  <a:pt x="f247" y="f245"/>
                  <a:pt x="f248" y="f249"/>
                  <a:pt x="f250" y="f221"/>
                </a:cubicBezTo>
                <a:cubicBezTo>
                  <a:pt x="f251" y="f252"/>
                  <a:pt x="f253" y="f254"/>
                  <a:pt x="f255" y="f254"/>
                </a:cubicBezTo>
                <a:cubicBezTo>
                  <a:pt x="f256" y="f254"/>
                  <a:pt x="f257" y="f258"/>
                  <a:pt x="f259" y="f112"/>
                </a:cubicBezTo>
                <a:cubicBezTo>
                  <a:pt x="f260" y="f261"/>
                  <a:pt x="f262" y="f263"/>
                  <a:pt x="f264" y="f263"/>
                </a:cubicBezTo>
                <a:cubicBezTo>
                  <a:pt x="f265" y="f263"/>
                  <a:pt x="f266" y="f267"/>
                  <a:pt x="f268" y="f269"/>
                </a:cubicBezTo>
                <a:cubicBezTo>
                  <a:pt x="f270" y="f271"/>
                  <a:pt x="f272" y="f7"/>
                  <a:pt x="f6" y="f7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36;p19">
            <a:extLst>
              <a:ext uri="{FF2B5EF4-FFF2-40B4-BE49-F238E27FC236}">
                <a16:creationId xmlns:a16="http://schemas.microsoft.com/office/drawing/2014/main" id="{70D5CDC5-BB60-4A67-8DC2-97B46C82CC0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06652" y="4047646"/>
            <a:ext cx="2330695" cy="5258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237;p19">
            <a:extLst>
              <a:ext uri="{FF2B5EF4-FFF2-40B4-BE49-F238E27FC236}">
                <a16:creationId xmlns:a16="http://schemas.microsoft.com/office/drawing/2014/main" id="{612AC00E-9591-4E7A-8221-6ED21286007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46718" y="3574983"/>
            <a:ext cx="2330695" cy="5258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6" name="Google Shape;238;p19">
            <a:extLst>
              <a:ext uri="{FF2B5EF4-FFF2-40B4-BE49-F238E27FC236}">
                <a16:creationId xmlns:a16="http://schemas.microsoft.com/office/drawing/2014/main" id="{EBABD873-41DA-4DFE-9647-0EBB9B43C34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46718" y="3154378"/>
            <a:ext cx="2330695" cy="338401"/>
          </a:xfrm>
        </p:spPr>
        <p:txBody>
          <a:bodyPr anchorCtr="1"/>
          <a:lstStyle>
            <a:lvl1pPr algn="ctr">
              <a:buNone/>
              <a:defRPr sz="2500">
                <a:latin typeface="Grand Hotel"/>
                <a:ea typeface="Grand Hotel"/>
                <a:cs typeface="Grand Hotel"/>
              </a:defRPr>
            </a:lvl1pPr>
          </a:lstStyle>
          <a:p>
            <a:pPr lvl="0"/>
            <a:endParaRPr lang="es-PE"/>
          </a:p>
        </p:txBody>
      </p:sp>
      <p:sp>
        <p:nvSpPr>
          <p:cNvPr id="7" name="Google Shape;239;p19">
            <a:extLst>
              <a:ext uri="{FF2B5EF4-FFF2-40B4-BE49-F238E27FC236}">
                <a16:creationId xmlns:a16="http://schemas.microsoft.com/office/drawing/2014/main" id="{C5CBFF08-9352-4A09-8D55-50C2C5B4CDA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567" y="3574974"/>
            <a:ext cx="2330695" cy="5258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240;p19">
            <a:extLst>
              <a:ext uri="{FF2B5EF4-FFF2-40B4-BE49-F238E27FC236}">
                <a16:creationId xmlns:a16="http://schemas.microsoft.com/office/drawing/2014/main" id="{F9E4AD8D-E8CF-48B2-943A-5D702072F85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567" y="3154359"/>
            <a:ext cx="2330695" cy="338401"/>
          </a:xfrm>
        </p:spPr>
        <p:txBody>
          <a:bodyPr anchorCtr="1"/>
          <a:lstStyle>
            <a:lvl1pPr algn="ctr">
              <a:buNone/>
              <a:defRPr sz="2500">
                <a:latin typeface="Grand Hotel"/>
                <a:ea typeface="Grand Hotel"/>
                <a:cs typeface="Grand Hotel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241;p19">
            <a:extLst>
              <a:ext uri="{FF2B5EF4-FFF2-40B4-BE49-F238E27FC236}">
                <a16:creationId xmlns:a16="http://schemas.microsoft.com/office/drawing/2014/main" id="{1302FCA7-35D2-43DD-8152-B3CF17BC6C9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06652" y="3627049"/>
            <a:ext cx="2330695" cy="338401"/>
          </a:xfrm>
        </p:spPr>
        <p:txBody>
          <a:bodyPr anchorCtr="1"/>
          <a:lstStyle>
            <a:lvl1pPr algn="ctr">
              <a:buNone/>
              <a:defRPr sz="2500">
                <a:latin typeface="Grand Hotel"/>
                <a:ea typeface="Grand Hotel"/>
                <a:cs typeface="Grand Hotel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242;p19">
            <a:extLst>
              <a:ext uri="{FF2B5EF4-FFF2-40B4-BE49-F238E27FC236}">
                <a16:creationId xmlns:a16="http://schemas.microsoft.com/office/drawing/2014/main" id="{89EC5B5E-A19B-4831-B115-CF347BC0D41F}"/>
              </a:ext>
            </a:extLst>
          </p:cNvPr>
          <p:cNvSpPr/>
          <p:nvPr/>
        </p:nvSpPr>
        <p:spPr>
          <a:xfrm>
            <a:off x="165890" y="402336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43;p19">
            <a:extLst>
              <a:ext uri="{FF2B5EF4-FFF2-40B4-BE49-F238E27FC236}">
                <a16:creationId xmlns:a16="http://schemas.microsoft.com/office/drawing/2014/main" id="{92CC5432-241F-4DCA-9298-8B202CE84899}"/>
              </a:ext>
            </a:extLst>
          </p:cNvPr>
          <p:cNvSpPr/>
          <p:nvPr/>
        </p:nvSpPr>
        <p:spPr>
          <a:xfrm>
            <a:off x="165890" y="108491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44;p19">
            <a:extLst>
              <a:ext uri="{FF2B5EF4-FFF2-40B4-BE49-F238E27FC236}">
                <a16:creationId xmlns:a16="http://schemas.microsoft.com/office/drawing/2014/main" id="{2A2F71AA-BF10-4534-B631-3766B5C1ED4C}"/>
              </a:ext>
            </a:extLst>
          </p:cNvPr>
          <p:cNvSpPr/>
          <p:nvPr/>
        </p:nvSpPr>
        <p:spPr>
          <a:xfrm>
            <a:off x="165890" y="176750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45;p19">
            <a:extLst>
              <a:ext uri="{FF2B5EF4-FFF2-40B4-BE49-F238E27FC236}">
                <a16:creationId xmlns:a16="http://schemas.microsoft.com/office/drawing/2014/main" id="{BFFCC55F-B3FF-4FC4-B9BC-698431219831}"/>
              </a:ext>
            </a:extLst>
          </p:cNvPr>
          <p:cNvSpPr/>
          <p:nvPr/>
        </p:nvSpPr>
        <p:spPr>
          <a:xfrm>
            <a:off x="165890" y="2450089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46;p19">
            <a:extLst>
              <a:ext uri="{FF2B5EF4-FFF2-40B4-BE49-F238E27FC236}">
                <a16:creationId xmlns:a16="http://schemas.microsoft.com/office/drawing/2014/main" id="{5BCB11C6-FF96-491C-BFB8-D16F2621E6DB}"/>
              </a:ext>
            </a:extLst>
          </p:cNvPr>
          <p:cNvSpPr/>
          <p:nvPr/>
        </p:nvSpPr>
        <p:spPr>
          <a:xfrm>
            <a:off x="165890" y="3132670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47;p19">
            <a:extLst>
              <a:ext uri="{FF2B5EF4-FFF2-40B4-BE49-F238E27FC236}">
                <a16:creationId xmlns:a16="http://schemas.microsoft.com/office/drawing/2014/main" id="{F89A72BD-386B-49A7-8AF5-312E5B576669}"/>
              </a:ext>
            </a:extLst>
          </p:cNvPr>
          <p:cNvSpPr/>
          <p:nvPr/>
        </p:nvSpPr>
        <p:spPr>
          <a:xfrm>
            <a:off x="165890" y="3815251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48;p19">
            <a:extLst>
              <a:ext uri="{FF2B5EF4-FFF2-40B4-BE49-F238E27FC236}">
                <a16:creationId xmlns:a16="http://schemas.microsoft.com/office/drawing/2014/main" id="{04838D5A-02E5-4B04-98EC-B88AD34FE6BB}"/>
              </a:ext>
            </a:extLst>
          </p:cNvPr>
          <p:cNvSpPr/>
          <p:nvPr/>
        </p:nvSpPr>
        <p:spPr>
          <a:xfrm>
            <a:off x="165872" y="4497842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49;p19">
            <a:extLst>
              <a:ext uri="{FF2B5EF4-FFF2-40B4-BE49-F238E27FC236}">
                <a16:creationId xmlns:a16="http://schemas.microsoft.com/office/drawing/2014/main" id="{3FA38E2E-A377-4FB2-B1C4-44162B6C2B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8948" y="535646"/>
            <a:ext cx="3146102" cy="569396"/>
          </a:xfrm>
        </p:spPr>
        <p:txBody>
          <a:bodyPr anchorCtr="1"/>
          <a:lstStyle>
            <a:lvl1pPr algn="ctr">
              <a:defRPr sz="4000"/>
            </a:lvl1pPr>
          </a:lstStyle>
          <a:p>
            <a:pPr lvl="0"/>
            <a:endParaRPr lang="es-PE"/>
          </a:p>
        </p:txBody>
      </p:sp>
      <p:grpSp>
        <p:nvGrpSpPr>
          <p:cNvPr id="18" name="Grupo 19">
            <a:extLst>
              <a:ext uri="{FF2B5EF4-FFF2-40B4-BE49-F238E27FC236}">
                <a16:creationId xmlns:a16="http://schemas.microsoft.com/office/drawing/2014/main" id="{9E061288-EC52-4537-B80D-50EFA58D693B}"/>
              </a:ext>
            </a:extLst>
          </p:cNvPr>
          <p:cNvGrpSpPr/>
          <p:nvPr/>
        </p:nvGrpSpPr>
        <p:grpSpPr>
          <a:xfrm>
            <a:off x="165872" y="402336"/>
            <a:ext cx="243321" cy="4338809"/>
            <a:chOff x="165872" y="402336"/>
            <a:chExt cx="243321" cy="4338809"/>
          </a:xfrm>
        </p:grpSpPr>
        <p:sp>
          <p:nvSpPr>
            <p:cNvPr id="19" name="Google Shape;39;p4">
              <a:extLst>
                <a:ext uri="{FF2B5EF4-FFF2-40B4-BE49-F238E27FC236}">
                  <a16:creationId xmlns:a16="http://schemas.microsoft.com/office/drawing/2014/main" id="{AA074272-8FE2-4AC1-97E5-A5ADE5BCC03A}"/>
                </a:ext>
              </a:extLst>
            </p:cNvPr>
            <p:cNvSpPr/>
            <p:nvPr/>
          </p:nvSpPr>
          <p:spPr>
            <a:xfrm>
              <a:off x="165890" y="402336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40;p4">
              <a:extLst>
                <a:ext uri="{FF2B5EF4-FFF2-40B4-BE49-F238E27FC236}">
                  <a16:creationId xmlns:a16="http://schemas.microsoft.com/office/drawing/2014/main" id="{A63B38A6-EDA7-42A4-89CD-97BB697357F6}"/>
                </a:ext>
              </a:extLst>
            </p:cNvPr>
            <p:cNvSpPr/>
            <p:nvPr/>
          </p:nvSpPr>
          <p:spPr>
            <a:xfrm>
              <a:off x="165890" y="1084917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41;p4">
              <a:extLst>
                <a:ext uri="{FF2B5EF4-FFF2-40B4-BE49-F238E27FC236}">
                  <a16:creationId xmlns:a16="http://schemas.microsoft.com/office/drawing/2014/main" id="{17C8346E-A2ED-44B0-8414-AF3CD7C11D1B}"/>
                </a:ext>
              </a:extLst>
            </p:cNvPr>
            <p:cNvSpPr/>
            <p:nvPr/>
          </p:nvSpPr>
          <p:spPr>
            <a:xfrm>
              <a:off x="165890" y="1767507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42;p4">
              <a:extLst>
                <a:ext uri="{FF2B5EF4-FFF2-40B4-BE49-F238E27FC236}">
                  <a16:creationId xmlns:a16="http://schemas.microsoft.com/office/drawing/2014/main" id="{D5A76273-700B-44B0-8E36-C1F600A2C9ED}"/>
                </a:ext>
              </a:extLst>
            </p:cNvPr>
            <p:cNvSpPr/>
            <p:nvPr/>
          </p:nvSpPr>
          <p:spPr>
            <a:xfrm>
              <a:off x="165890" y="2450089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43;p4">
              <a:extLst>
                <a:ext uri="{FF2B5EF4-FFF2-40B4-BE49-F238E27FC236}">
                  <a16:creationId xmlns:a16="http://schemas.microsoft.com/office/drawing/2014/main" id="{50FA50A6-D4DF-41B5-A73C-280616C94194}"/>
                </a:ext>
              </a:extLst>
            </p:cNvPr>
            <p:cNvSpPr/>
            <p:nvPr/>
          </p:nvSpPr>
          <p:spPr>
            <a:xfrm>
              <a:off x="165890" y="3132670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44;p4">
              <a:extLst>
                <a:ext uri="{FF2B5EF4-FFF2-40B4-BE49-F238E27FC236}">
                  <a16:creationId xmlns:a16="http://schemas.microsoft.com/office/drawing/2014/main" id="{49B3D89B-BFD5-4082-BA25-0E75C32EF65D}"/>
                </a:ext>
              </a:extLst>
            </p:cNvPr>
            <p:cNvSpPr/>
            <p:nvPr/>
          </p:nvSpPr>
          <p:spPr>
            <a:xfrm>
              <a:off x="165890" y="3815251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45;p4">
              <a:extLst>
                <a:ext uri="{FF2B5EF4-FFF2-40B4-BE49-F238E27FC236}">
                  <a16:creationId xmlns:a16="http://schemas.microsoft.com/office/drawing/2014/main" id="{BC6333D1-F2F2-46E2-AA48-CD76D3103F23}"/>
                </a:ext>
              </a:extLst>
            </p:cNvPr>
            <p:cNvSpPr/>
            <p:nvPr/>
          </p:nvSpPr>
          <p:spPr>
            <a:xfrm>
              <a:off x="165872" y="4497842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74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2;p19">
            <a:extLst>
              <a:ext uri="{FF2B5EF4-FFF2-40B4-BE49-F238E27FC236}">
                <a16:creationId xmlns:a16="http://schemas.microsoft.com/office/drawing/2014/main" id="{1DEC275D-5766-4CD6-9E99-263752BF7C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799991">
            <a:off x="-10" y="-1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</p:pic>
      <p:sp>
        <p:nvSpPr>
          <p:cNvPr id="3" name="Google Shape;236;p19">
            <a:extLst>
              <a:ext uri="{FF2B5EF4-FFF2-40B4-BE49-F238E27FC236}">
                <a16:creationId xmlns:a16="http://schemas.microsoft.com/office/drawing/2014/main" id="{0C598A75-804C-402C-A65C-9F4DF657EF4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06652" y="4047646"/>
            <a:ext cx="2330695" cy="5258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237;p19">
            <a:extLst>
              <a:ext uri="{FF2B5EF4-FFF2-40B4-BE49-F238E27FC236}">
                <a16:creationId xmlns:a16="http://schemas.microsoft.com/office/drawing/2014/main" id="{ACE6BCB9-7C66-479B-BAF8-9AD47DDABBF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46718" y="3574983"/>
            <a:ext cx="2330695" cy="5258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238;p19">
            <a:extLst>
              <a:ext uri="{FF2B5EF4-FFF2-40B4-BE49-F238E27FC236}">
                <a16:creationId xmlns:a16="http://schemas.microsoft.com/office/drawing/2014/main" id="{4E7CA772-CA26-47F4-B6C9-8357D15348F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46718" y="3154378"/>
            <a:ext cx="2330695" cy="338401"/>
          </a:xfrm>
        </p:spPr>
        <p:txBody>
          <a:bodyPr anchorCtr="1"/>
          <a:lstStyle>
            <a:lvl1pPr algn="ctr">
              <a:buNone/>
              <a:defRPr sz="2500">
                <a:latin typeface="Grand Hotel"/>
                <a:ea typeface="Grand Hotel"/>
                <a:cs typeface="Grand Hotel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239;p19">
            <a:extLst>
              <a:ext uri="{FF2B5EF4-FFF2-40B4-BE49-F238E27FC236}">
                <a16:creationId xmlns:a16="http://schemas.microsoft.com/office/drawing/2014/main" id="{98573D83-BF9C-4CDF-81C9-8E61CABCDDF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567" y="3574974"/>
            <a:ext cx="2330695" cy="525898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240;p19">
            <a:extLst>
              <a:ext uri="{FF2B5EF4-FFF2-40B4-BE49-F238E27FC236}">
                <a16:creationId xmlns:a16="http://schemas.microsoft.com/office/drawing/2014/main" id="{4C8D94BF-B7BB-4BF0-810D-9A8CAF49D5B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66567" y="3154359"/>
            <a:ext cx="2330695" cy="338401"/>
          </a:xfrm>
        </p:spPr>
        <p:txBody>
          <a:bodyPr anchorCtr="1"/>
          <a:lstStyle>
            <a:lvl1pPr algn="ctr">
              <a:buNone/>
              <a:defRPr sz="2500">
                <a:latin typeface="Grand Hotel"/>
                <a:ea typeface="Grand Hotel"/>
                <a:cs typeface="Grand Hotel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241;p19">
            <a:extLst>
              <a:ext uri="{FF2B5EF4-FFF2-40B4-BE49-F238E27FC236}">
                <a16:creationId xmlns:a16="http://schemas.microsoft.com/office/drawing/2014/main" id="{E8C60352-1BE2-4507-963B-202B5903195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06652" y="3627049"/>
            <a:ext cx="2330695" cy="338401"/>
          </a:xfrm>
        </p:spPr>
        <p:txBody>
          <a:bodyPr anchorCtr="1"/>
          <a:lstStyle>
            <a:lvl1pPr algn="ctr">
              <a:buNone/>
              <a:defRPr sz="2500">
                <a:latin typeface="Grand Hotel"/>
                <a:ea typeface="Grand Hotel"/>
                <a:cs typeface="Grand Hotel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249;p19">
            <a:extLst>
              <a:ext uri="{FF2B5EF4-FFF2-40B4-BE49-F238E27FC236}">
                <a16:creationId xmlns:a16="http://schemas.microsoft.com/office/drawing/2014/main" id="{D2D0469E-6C0D-4E38-98B5-73E62BC9FF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8948" y="535646"/>
            <a:ext cx="3146102" cy="569396"/>
          </a:xfrm>
        </p:spPr>
        <p:txBody>
          <a:bodyPr anchorCtr="1"/>
          <a:lstStyle>
            <a:lvl1pPr algn="ctr">
              <a:defRPr sz="4000"/>
            </a:lvl1pPr>
          </a:lstStyle>
          <a:p>
            <a:pPr lvl="0"/>
            <a:endParaRPr lang="es-PE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7B02096C-797C-EB70-A613-4CF5D17060E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8" y="42862"/>
            <a:ext cx="9067800" cy="715963"/>
            <a:chOff x="25" y="27"/>
            <a:chExt cx="5712" cy="451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85CE5F0-1D7E-9269-DE1C-223DCC0A0F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" y="43"/>
              <a:ext cx="585" cy="387"/>
            </a:xfrm>
            <a:custGeom>
              <a:avLst/>
              <a:gdLst>
                <a:gd name="T0" fmla="*/ 217 w 225"/>
                <a:gd name="T1" fmla="*/ 139 h 146"/>
                <a:gd name="T2" fmla="*/ 127 w 225"/>
                <a:gd name="T3" fmla="*/ 139 h 146"/>
                <a:gd name="T4" fmla="*/ 124 w 225"/>
                <a:gd name="T5" fmla="*/ 143 h 146"/>
                <a:gd name="T6" fmla="*/ 104 w 225"/>
                <a:gd name="T7" fmla="*/ 146 h 146"/>
                <a:gd name="T8" fmla="*/ 102 w 225"/>
                <a:gd name="T9" fmla="*/ 139 h 146"/>
                <a:gd name="T10" fmla="*/ 12 w 225"/>
                <a:gd name="T11" fmla="*/ 139 h 146"/>
                <a:gd name="T12" fmla="*/ 0 w 225"/>
                <a:gd name="T13" fmla="*/ 127 h 146"/>
                <a:gd name="T14" fmla="*/ 12 w 225"/>
                <a:gd name="T15" fmla="*/ 7 h 146"/>
                <a:gd name="T16" fmla="*/ 122 w 225"/>
                <a:gd name="T17" fmla="*/ 6 h 146"/>
                <a:gd name="T18" fmla="*/ 213 w 225"/>
                <a:gd name="T19" fmla="*/ 0 h 146"/>
                <a:gd name="T20" fmla="*/ 217 w 225"/>
                <a:gd name="T21" fmla="*/ 7 h 146"/>
                <a:gd name="T22" fmla="*/ 225 w 225"/>
                <a:gd name="T23" fmla="*/ 130 h 146"/>
                <a:gd name="T24" fmla="*/ 217 w 225"/>
                <a:gd name="T25" fmla="*/ 15 h 146"/>
                <a:gd name="T26" fmla="*/ 212 w 225"/>
                <a:gd name="T27" fmla="*/ 131 h 146"/>
                <a:gd name="T28" fmla="*/ 110 w 225"/>
                <a:gd name="T29" fmla="*/ 127 h 146"/>
                <a:gd name="T30" fmla="*/ 113 w 225"/>
                <a:gd name="T31" fmla="*/ 16 h 146"/>
                <a:gd name="T32" fmla="*/ 106 w 225"/>
                <a:gd name="T33" fmla="*/ 12 h 146"/>
                <a:gd name="T34" fmla="*/ 106 w 225"/>
                <a:gd name="T35" fmla="*/ 115 h 146"/>
                <a:gd name="T36" fmla="*/ 104 w 225"/>
                <a:gd name="T37" fmla="*/ 119 h 146"/>
                <a:gd name="T38" fmla="*/ 102 w 225"/>
                <a:gd name="T39" fmla="*/ 114 h 146"/>
                <a:gd name="T40" fmla="*/ 102 w 225"/>
                <a:gd name="T41" fmla="*/ 12 h 146"/>
                <a:gd name="T42" fmla="*/ 13 w 225"/>
                <a:gd name="T43" fmla="*/ 12 h 146"/>
                <a:gd name="T44" fmla="*/ 5 w 225"/>
                <a:gd name="T45" fmla="*/ 126 h 146"/>
                <a:gd name="T46" fmla="*/ 99 w 225"/>
                <a:gd name="T47" fmla="*/ 134 h 146"/>
                <a:gd name="T48" fmla="*/ 102 w 225"/>
                <a:gd name="T49" fmla="*/ 132 h 146"/>
                <a:gd name="T50" fmla="*/ 106 w 225"/>
                <a:gd name="T51" fmla="*/ 132 h 146"/>
                <a:gd name="T52" fmla="*/ 119 w 225"/>
                <a:gd name="T53" fmla="*/ 141 h 146"/>
                <a:gd name="T54" fmla="*/ 122 w 225"/>
                <a:gd name="T55" fmla="*/ 134 h 146"/>
                <a:gd name="T56" fmla="*/ 213 w 225"/>
                <a:gd name="T57" fmla="*/ 134 h 146"/>
                <a:gd name="T58" fmla="*/ 221 w 225"/>
                <a:gd name="T59" fmla="*/ 127 h 146"/>
                <a:gd name="T60" fmla="*/ 221 w 225"/>
                <a:gd name="T61" fmla="*/ 17 h 146"/>
                <a:gd name="T62" fmla="*/ 212 w 225"/>
                <a:gd name="T63" fmla="*/ 5 h 146"/>
                <a:gd name="T64" fmla="*/ 138 w 225"/>
                <a:gd name="T65" fmla="*/ 5 h 146"/>
                <a:gd name="T66" fmla="*/ 131 w 225"/>
                <a:gd name="T67" fmla="*/ 9 h 146"/>
                <a:gd name="T68" fmla="*/ 131 w 225"/>
                <a:gd name="T69" fmla="*/ 83 h 146"/>
                <a:gd name="T70" fmla="*/ 126 w 225"/>
                <a:gd name="T71" fmla="*/ 83 h 146"/>
                <a:gd name="T72" fmla="*/ 126 w 225"/>
                <a:gd name="T73" fmla="*/ 11 h 146"/>
                <a:gd name="T74" fmla="*/ 123 w 225"/>
                <a:gd name="T75" fmla="*/ 10 h 146"/>
                <a:gd name="T76" fmla="*/ 115 w 225"/>
                <a:gd name="T77" fmla="*/ 117 h 146"/>
                <a:gd name="T78" fmla="*/ 116 w 225"/>
                <a:gd name="T79" fmla="*/ 118 h 146"/>
                <a:gd name="T80" fmla="*/ 209 w 225"/>
                <a:gd name="T81" fmla="*/ 107 h 146"/>
                <a:gd name="T82" fmla="*/ 212 w 225"/>
                <a:gd name="T83" fmla="*/ 5 h 146"/>
                <a:gd name="T84" fmla="*/ 210 w 225"/>
                <a:gd name="T85" fmla="*/ 111 h 146"/>
                <a:gd name="T86" fmla="*/ 124 w 225"/>
                <a:gd name="T87" fmla="*/ 117 h 146"/>
                <a:gd name="T88" fmla="*/ 212 w 225"/>
                <a:gd name="T89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" h="146">
                  <a:moveTo>
                    <a:pt x="225" y="130"/>
                  </a:moveTo>
                  <a:cubicBezTo>
                    <a:pt x="224" y="135"/>
                    <a:pt x="221" y="138"/>
                    <a:pt x="217" y="139"/>
                  </a:cubicBezTo>
                  <a:cubicBezTo>
                    <a:pt x="215" y="139"/>
                    <a:pt x="214" y="139"/>
                    <a:pt x="213" y="139"/>
                  </a:cubicBezTo>
                  <a:cubicBezTo>
                    <a:pt x="184" y="139"/>
                    <a:pt x="155" y="139"/>
                    <a:pt x="127" y="139"/>
                  </a:cubicBezTo>
                  <a:cubicBezTo>
                    <a:pt x="126" y="139"/>
                    <a:pt x="125" y="139"/>
                    <a:pt x="124" y="139"/>
                  </a:cubicBezTo>
                  <a:cubicBezTo>
                    <a:pt x="124" y="141"/>
                    <a:pt x="124" y="142"/>
                    <a:pt x="124" y="143"/>
                  </a:cubicBezTo>
                  <a:cubicBezTo>
                    <a:pt x="124" y="145"/>
                    <a:pt x="123" y="146"/>
                    <a:pt x="121" y="146"/>
                  </a:cubicBezTo>
                  <a:cubicBezTo>
                    <a:pt x="116" y="146"/>
                    <a:pt x="110" y="146"/>
                    <a:pt x="104" y="146"/>
                  </a:cubicBezTo>
                  <a:cubicBezTo>
                    <a:pt x="103" y="146"/>
                    <a:pt x="102" y="145"/>
                    <a:pt x="102" y="143"/>
                  </a:cubicBezTo>
                  <a:cubicBezTo>
                    <a:pt x="102" y="142"/>
                    <a:pt x="102" y="141"/>
                    <a:pt x="102" y="139"/>
                  </a:cubicBezTo>
                  <a:cubicBezTo>
                    <a:pt x="101" y="139"/>
                    <a:pt x="100" y="139"/>
                    <a:pt x="99" y="139"/>
                  </a:cubicBezTo>
                  <a:cubicBezTo>
                    <a:pt x="70" y="139"/>
                    <a:pt x="41" y="139"/>
                    <a:pt x="12" y="139"/>
                  </a:cubicBezTo>
                  <a:cubicBezTo>
                    <a:pt x="6" y="139"/>
                    <a:pt x="2" y="136"/>
                    <a:pt x="0" y="130"/>
                  </a:cubicBezTo>
                  <a:cubicBezTo>
                    <a:pt x="0" y="129"/>
                    <a:pt x="0" y="128"/>
                    <a:pt x="0" y="127"/>
                  </a:cubicBezTo>
                  <a:cubicBezTo>
                    <a:pt x="0" y="91"/>
                    <a:pt x="0" y="55"/>
                    <a:pt x="0" y="20"/>
                  </a:cubicBezTo>
                  <a:cubicBezTo>
                    <a:pt x="0" y="12"/>
                    <a:pt x="5" y="7"/>
                    <a:pt x="12" y="7"/>
                  </a:cubicBezTo>
                  <a:cubicBezTo>
                    <a:pt x="48" y="7"/>
                    <a:pt x="83" y="7"/>
                    <a:pt x="118" y="7"/>
                  </a:cubicBezTo>
                  <a:cubicBezTo>
                    <a:pt x="119" y="7"/>
                    <a:pt x="121" y="6"/>
                    <a:pt x="122" y="6"/>
                  </a:cubicBezTo>
                  <a:cubicBezTo>
                    <a:pt x="127" y="2"/>
                    <a:pt x="132" y="0"/>
                    <a:pt x="138" y="0"/>
                  </a:cubicBezTo>
                  <a:cubicBezTo>
                    <a:pt x="163" y="0"/>
                    <a:pt x="188" y="0"/>
                    <a:pt x="213" y="0"/>
                  </a:cubicBezTo>
                  <a:cubicBezTo>
                    <a:pt x="216" y="0"/>
                    <a:pt x="217" y="1"/>
                    <a:pt x="217" y="4"/>
                  </a:cubicBezTo>
                  <a:cubicBezTo>
                    <a:pt x="217" y="5"/>
                    <a:pt x="217" y="6"/>
                    <a:pt x="217" y="7"/>
                  </a:cubicBezTo>
                  <a:cubicBezTo>
                    <a:pt x="221" y="8"/>
                    <a:pt x="224" y="12"/>
                    <a:pt x="225" y="16"/>
                  </a:cubicBezTo>
                  <a:cubicBezTo>
                    <a:pt x="225" y="54"/>
                    <a:pt x="225" y="92"/>
                    <a:pt x="225" y="130"/>
                  </a:cubicBezTo>
                  <a:close/>
                  <a:moveTo>
                    <a:pt x="217" y="12"/>
                  </a:moveTo>
                  <a:cubicBezTo>
                    <a:pt x="217" y="13"/>
                    <a:pt x="217" y="14"/>
                    <a:pt x="217" y="15"/>
                  </a:cubicBezTo>
                  <a:cubicBezTo>
                    <a:pt x="217" y="52"/>
                    <a:pt x="217" y="90"/>
                    <a:pt x="217" y="127"/>
                  </a:cubicBezTo>
                  <a:cubicBezTo>
                    <a:pt x="217" y="131"/>
                    <a:pt x="216" y="131"/>
                    <a:pt x="212" y="131"/>
                  </a:cubicBezTo>
                  <a:cubicBezTo>
                    <a:pt x="180" y="131"/>
                    <a:pt x="147" y="131"/>
                    <a:pt x="115" y="131"/>
                  </a:cubicBezTo>
                  <a:cubicBezTo>
                    <a:pt x="111" y="131"/>
                    <a:pt x="110" y="131"/>
                    <a:pt x="110" y="127"/>
                  </a:cubicBezTo>
                  <a:cubicBezTo>
                    <a:pt x="110" y="94"/>
                    <a:pt x="110" y="62"/>
                    <a:pt x="110" y="29"/>
                  </a:cubicBezTo>
                  <a:cubicBezTo>
                    <a:pt x="110" y="25"/>
                    <a:pt x="111" y="20"/>
                    <a:pt x="113" y="16"/>
                  </a:cubicBezTo>
                  <a:cubicBezTo>
                    <a:pt x="114" y="15"/>
                    <a:pt x="115" y="13"/>
                    <a:pt x="115" y="12"/>
                  </a:cubicBezTo>
                  <a:cubicBezTo>
                    <a:pt x="112" y="12"/>
                    <a:pt x="109" y="12"/>
                    <a:pt x="106" y="12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48"/>
                    <a:pt x="106" y="81"/>
                    <a:pt x="106" y="115"/>
                  </a:cubicBezTo>
                  <a:cubicBezTo>
                    <a:pt x="106" y="115"/>
                    <a:pt x="106" y="116"/>
                    <a:pt x="106" y="117"/>
                  </a:cubicBezTo>
                  <a:cubicBezTo>
                    <a:pt x="106" y="118"/>
                    <a:pt x="105" y="119"/>
                    <a:pt x="104" y="119"/>
                  </a:cubicBezTo>
                  <a:cubicBezTo>
                    <a:pt x="103" y="119"/>
                    <a:pt x="102" y="118"/>
                    <a:pt x="102" y="117"/>
                  </a:cubicBezTo>
                  <a:cubicBezTo>
                    <a:pt x="101" y="116"/>
                    <a:pt x="102" y="115"/>
                    <a:pt x="102" y="114"/>
                  </a:cubicBezTo>
                  <a:cubicBezTo>
                    <a:pt x="102" y="81"/>
                    <a:pt x="102" y="48"/>
                    <a:pt x="102" y="15"/>
                  </a:cubicBezTo>
                  <a:cubicBezTo>
                    <a:pt x="102" y="14"/>
                    <a:pt x="102" y="13"/>
                    <a:pt x="102" y="12"/>
                  </a:cubicBezTo>
                  <a:cubicBezTo>
                    <a:pt x="100" y="12"/>
                    <a:pt x="100" y="12"/>
                    <a:pt x="99" y="12"/>
                  </a:cubicBezTo>
                  <a:cubicBezTo>
                    <a:pt x="70" y="12"/>
                    <a:pt x="42" y="12"/>
                    <a:pt x="13" y="12"/>
                  </a:cubicBezTo>
                  <a:cubicBezTo>
                    <a:pt x="7" y="12"/>
                    <a:pt x="5" y="14"/>
                    <a:pt x="5" y="20"/>
                  </a:cubicBezTo>
                  <a:cubicBezTo>
                    <a:pt x="5" y="55"/>
                    <a:pt x="5" y="91"/>
                    <a:pt x="5" y="126"/>
                  </a:cubicBezTo>
                  <a:cubicBezTo>
                    <a:pt x="5" y="132"/>
                    <a:pt x="7" y="134"/>
                    <a:pt x="13" y="134"/>
                  </a:cubicBezTo>
                  <a:cubicBezTo>
                    <a:pt x="42" y="134"/>
                    <a:pt x="70" y="134"/>
                    <a:pt x="99" y="134"/>
                  </a:cubicBezTo>
                  <a:cubicBezTo>
                    <a:pt x="100" y="134"/>
                    <a:pt x="101" y="134"/>
                    <a:pt x="101" y="134"/>
                  </a:cubicBezTo>
                  <a:cubicBezTo>
                    <a:pt x="101" y="134"/>
                    <a:pt x="102" y="133"/>
                    <a:pt x="102" y="132"/>
                  </a:cubicBezTo>
                  <a:cubicBezTo>
                    <a:pt x="102" y="129"/>
                    <a:pt x="102" y="128"/>
                    <a:pt x="104" y="128"/>
                  </a:cubicBezTo>
                  <a:cubicBezTo>
                    <a:pt x="106" y="129"/>
                    <a:pt x="106" y="131"/>
                    <a:pt x="106" y="132"/>
                  </a:cubicBezTo>
                  <a:cubicBezTo>
                    <a:pt x="106" y="135"/>
                    <a:pt x="106" y="138"/>
                    <a:pt x="106" y="141"/>
                  </a:cubicBezTo>
                  <a:cubicBezTo>
                    <a:pt x="111" y="141"/>
                    <a:pt x="115" y="141"/>
                    <a:pt x="119" y="141"/>
                  </a:cubicBezTo>
                  <a:cubicBezTo>
                    <a:pt x="119" y="140"/>
                    <a:pt x="119" y="139"/>
                    <a:pt x="119" y="138"/>
                  </a:cubicBezTo>
                  <a:cubicBezTo>
                    <a:pt x="119" y="135"/>
                    <a:pt x="120" y="134"/>
                    <a:pt x="122" y="134"/>
                  </a:cubicBezTo>
                  <a:cubicBezTo>
                    <a:pt x="123" y="134"/>
                    <a:pt x="124" y="134"/>
                    <a:pt x="124" y="134"/>
                  </a:cubicBezTo>
                  <a:cubicBezTo>
                    <a:pt x="154" y="134"/>
                    <a:pt x="183" y="134"/>
                    <a:pt x="213" y="134"/>
                  </a:cubicBezTo>
                  <a:cubicBezTo>
                    <a:pt x="215" y="134"/>
                    <a:pt x="217" y="134"/>
                    <a:pt x="219" y="132"/>
                  </a:cubicBezTo>
                  <a:cubicBezTo>
                    <a:pt x="221" y="131"/>
                    <a:pt x="221" y="129"/>
                    <a:pt x="221" y="127"/>
                  </a:cubicBezTo>
                  <a:cubicBezTo>
                    <a:pt x="221" y="91"/>
                    <a:pt x="221" y="55"/>
                    <a:pt x="221" y="20"/>
                  </a:cubicBezTo>
                  <a:cubicBezTo>
                    <a:pt x="221" y="19"/>
                    <a:pt x="221" y="18"/>
                    <a:pt x="221" y="17"/>
                  </a:cubicBezTo>
                  <a:cubicBezTo>
                    <a:pt x="220" y="15"/>
                    <a:pt x="219" y="13"/>
                    <a:pt x="217" y="12"/>
                  </a:cubicBezTo>
                  <a:close/>
                  <a:moveTo>
                    <a:pt x="212" y="5"/>
                  </a:moveTo>
                  <a:cubicBezTo>
                    <a:pt x="211" y="5"/>
                    <a:pt x="211" y="5"/>
                    <a:pt x="210" y="5"/>
                  </a:cubicBezTo>
                  <a:cubicBezTo>
                    <a:pt x="186" y="5"/>
                    <a:pt x="162" y="5"/>
                    <a:pt x="138" y="5"/>
                  </a:cubicBezTo>
                  <a:cubicBezTo>
                    <a:pt x="135" y="5"/>
                    <a:pt x="133" y="6"/>
                    <a:pt x="131" y="6"/>
                  </a:cubicBezTo>
                  <a:cubicBezTo>
                    <a:pt x="131" y="7"/>
                    <a:pt x="131" y="8"/>
                    <a:pt x="131" y="9"/>
                  </a:cubicBezTo>
                  <a:cubicBezTo>
                    <a:pt x="131" y="33"/>
                    <a:pt x="131" y="57"/>
                    <a:pt x="131" y="81"/>
                  </a:cubicBezTo>
                  <a:cubicBezTo>
                    <a:pt x="131" y="82"/>
                    <a:pt x="131" y="82"/>
                    <a:pt x="131" y="83"/>
                  </a:cubicBezTo>
                  <a:cubicBezTo>
                    <a:pt x="130" y="84"/>
                    <a:pt x="129" y="85"/>
                    <a:pt x="129" y="85"/>
                  </a:cubicBezTo>
                  <a:cubicBezTo>
                    <a:pt x="128" y="85"/>
                    <a:pt x="127" y="84"/>
                    <a:pt x="126" y="83"/>
                  </a:cubicBezTo>
                  <a:cubicBezTo>
                    <a:pt x="126" y="83"/>
                    <a:pt x="126" y="82"/>
                    <a:pt x="126" y="81"/>
                  </a:cubicBezTo>
                  <a:cubicBezTo>
                    <a:pt x="126" y="58"/>
                    <a:pt x="126" y="35"/>
                    <a:pt x="126" y="11"/>
                  </a:cubicBezTo>
                  <a:cubicBezTo>
                    <a:pt x="126" y="11"/>
                    <a:pt x="126" y="10"/>
                    <a:pt x="126" y="9"/>
                  </a:cubicBezTo>
                  <a:cubicBezTo>
                    <a:pt x="125" y="9"/>
                    <a:pt x="124" y="10"/>
                    <a:pt x="123" y="10"/>
                  </a:cubicBezTo>
                  <a:cubicBezTo>
                    <a:pt x="118" y="15"/>
                    <a:pt x="115" y="22"/>
                    <a:pt x="115" y="29"/>
                  </a:cubicBezTo>
                  <a:cubicBezTo>
                    <a:pt x="115" y="59"/>
                    <a:pt x="115" y="88"/>
                    <a:pt x="115" y="117"/>
                  </a:cubicBezTo>
                  <a:cubicBezTo>
                    <a:pt x="115" y="118"/>
                    <a:pt x="115" y="118"/>
                    <a:pt x="115" y="119"/>
                  </a:cubicBezTo>
                  <a:cubicBezTo>
                    <a:pt x="116" y="119"/>
                    <a:pt x="116" y="118"/>
                    <a:pt x="116" y="118"/>
                  </a:cubicBezTo>
                  <a:cubicBezTo>
                    <a:pt x="123" y="111"/>
                    <a:pt x="131" y="107"/>
                    <a:pt x="140" y="107"/>
                  </a:cubicBezTo>
                  <a:cubicBezTo>
                    <a:pt x="163" y="106"/>
                    <a:pt x="186" y="107"/>
                    <a:pt x="209" y="107"/>
                  </a:cubicBezTo>
                  <a:cubicBezTo>
                    <a:pt x="210" y="107"/>
                    <a:pt x="211" y="107"/>
                    <a:pt x="212" y="107"/>
                  </a:cubicBezTo>
                  <a:cubicBezTo>
                    <a:pt x="212" y="73"/>
                    <a:pt x="212" y="39"/>
                    <a:pt x="212" y="5"/>
                  </a:cubicBezTo>
                  <a:close/>
                  <a:moveTo>
                    <a:pt x="212" y="111"/>
                  </a:moveTo>
                  <a:cubicBezTo>
                    <a:pt x="211" y="111"/>
                    <a:pt x="211" y="111"/>
                    <a:pt x="210" y="111"/>
                  </a:cubicBezTo>
                  <a:cubicBezTo>
                    <a:pt x="188" y="111"/>
                    <a:pt x="165" y="111"/>
                    <a:pt x="142" y="111"/>
                  </a:cubicBezTo>
                  <a:cubicBezTo>
                    <a:pt x="135" y="111"/>
                    <a:pt x="129" y="113"/>
                    <a:pt x="124" y="117"/>
                  </a:cubicBezTo>
                  <a:cubicBezTo>
                    <a:pt x="121" y="120"/>
                    <a:pt x="118" y="122"/>
                    <a:pt x="117" y="126"/>
                  </a:cubicBezTo>
                  <a:cubicBezTo>
                    <a:pt x="148" y="126"/>
                    <a:pt x="180" y="126"/>
                    <a:pt x="212" y="126"/>
                  </a:cubicBezTo>
                  <a:cubicBezTo>
                    <a:pt x="212" y="121"/>
                    <a:pt x="212" y="116"/>
                    <a:pt x="212" y="111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B7F1158-B6D2-91BB-91F3-D339D017E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3" y="374"/>
              <a:ext cx="236" cy="14"/>
            </a:xfrm>
            <a:custGeom>
              <a:avLst/>
              <a:gdLst>
                <a:gd name="T0" fmla="*/ 46 w 91"/>
                <a:gd name="T1" fmla="*/ 5 h 5"/>
                <a:gd name="T2" fmla="*/ 4 w 91"/>
                <a:gd name="T3" fmla="*/ 5 h 5"/>
                <a:gd name="T4" fmla="*/ 2 w 91"/>
                <a:gd name="T5" fmla="*/ 5 h 5"/>
                <a:gd name="T6" fmla="*/ 0 w 91"/>
                <a:gd name="T7" fmla="*/ 3 h 5"/>
                <a:gd name="T8" fmla="*/ 2 w 91"/>
                <a:gd name="T9" fmla="*/ 0 h 5"/>
                <a:gd name="T10" fmla="*/ 4 w 91"/>
                <a:gd name="T11" fmla="*/ 0 h 5"/>
                <a:gd name="T12" fmla="*/ 87 w 91"/>
                <a:gd name="T13" fmla="*/ 0 h 5"/>
                <a:gd name="T14" fmla="*/ 88 w 91"/>
                <a:gd name="T15" fmla="*/ 0 h 5"/>
                <a:gd name="T16" fmla="*/ 91 w 91"/>
                <a:gd name="T17" fmla="*/ 3 h 5"/>
                <a:gd name="T18" fmla="*/ 88 w 91"/>
                <a:gd name="T19" fmla="*/ 5 h 5"/>
                <a:gd name="T20" fmla="*/ 46 w 91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5">
                  <a:moveTo>
                    <a:pt x="46" y="5"/>
                  </a:moveTo>
                  <a:cubicBezTo>
                    <a:pt x="32" y="5"/>
                    <a:pt x="18" y="5"/>
                    <a:pt x="4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32" y="0"/>
                    <a:pt x="59" y="0"/>
                    <a:pt x="87" y="0"/>
                  </a:cubicBezTo>
                  <a:cubicBezTo>
                    <a:pt x="87" y="0"/>
                    <a:pt x="88" y="0"/>
                    <a:pt x="88" y="0"/>
                  </a:cubicBezTo>
                  <a:cubicBezTo>
                    <a:pt x="90" y="0"/>
                    <a:pt x="91" y="1"/>
                    <a:pt x="91" y="3"/>
                  </a:cubicBezTo>
                  <a:cubicBezTo>
                    <a:pt x="91" y="5"/>
                    <a:pt x="90" y="5"/>
                    <a:pt x="88" y="5"/>
                  </a:cubicBezTo>
                  <a:cubicBezTo>
                    <a:pt x="74" y="5"/>
                    <a:pt x="60" y="5"/>
                    <a:pt x="46" y="5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200AF94E-841F-044B-3670-B84CC710425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6" y="115"/>
              <a:ext cx="101" cy="138"/>
            </a:xfrm>
            <a:custGeom>
              <a:avLst/>
              <a:gdLst>
                <a:gd name="T0" fmla="*/ 39 w 39"/>
                <a:gd name="T1" fmla="*/ 26 h 52"/>
                <a:gd name="T2" fmla="*/ 39 w 39"/>
                <a:gd name="T3" fmla="*/ 49 h 52"/>
                <a:gd name="T4" fmla="*/ 36 w 39"/>
                <a:gd name="T5" fmla="*/ 52 h 52"/>
                <a:gd name="T6" fmla="*/ 4 w 39"/>
                <a:gd name="T7" fmla="*/ 52 h 52"/>
                <a:gd name="T8" fmla="*/ 0 w 39"/>
                <a:gd name="T9" fmla="*/ 49 h 52"/>
                <a:gd name="T10" fmla="*/ 0 w 39"/>
                <a:gd name="T11" fmla="*/ 4 h 52"/>
                <a:gd name="T12" fmla="*/ 4 w 39"/>
                <a:gd name="T13" fmla="*/ 0 h 52"/>
                <a:gd name="T14" fmla="*/ 36 w 39"/>
                <a:gd name="T15" fmla="*/ 0 h 52"/>
                <a:gd name="T16" fmla="*/ 39 w 39"/>
                <a:gd name="T17" fmla="*/ 4 h 52"/>
                <a:gd name="T18" fmla="*/ 39 w 39"/>
                <a:gd name="T19" fmla="*/ 26 h 52"/>
                <a:gd name="T20" fmla="*/ 35 w 39"/>
                <a:gd name="T21" fmla="*/ 47 h 52"/>
                <a:gd name="T22" fmla="*/ 35 w 39"/>
                <a:gd name="T23" fmla="*/ 5 h 52"/>
                <a:gd name="T24" fmla="*/ 5 w 39"/>
                <a:gd name="T25" fmla="*/ 5 h 52"/>
                <a:gd name="T26" fmla="*/ 5 w 39"/>
                <a:gd name="T27" fmla="*/ 47 h 52"/>
                <a:gd name="T28" fmla="*/ 35 w 39"/>
                <a:gd name="T29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2">
                  <a:moveTo>
                    <a:pt x="39" y="26"/>
                  </a:moveTo>
                  <a:cubicBezTo>
                    <a:pt x="39" y="34"/>
                    <a:pt x="39" y="41"/>
                    <a:pt x="39" y="49"/>
                  </a:cubicBezTo>
                  <a:cubicBezTo>
                    <a:pt x="39" y="52"/>
                    <a:pt x="39" y="52"/>
                    <a:pt x="36" y="52"/>
                  </a:cubicBezTo>
                  <a:cubicBezTo>
                    <a:pt x="25" y="52"/>
                    <a:pt x="15" y="52"/>
                    <a:pt x="4" y="52"/>
                  </a:cubicBezTo>
                  <a:cubicBezTo>
                    <a:pt x="1" y="52"/>
                    <a:pt x="0" y="52"/>
                    <a:pt x="0" y="49"/>
                  </a:cubicBezTo>
                  <a:cubicBezTo>
                    <a:pt x="0" y="34"/>
                    <a:pt x="0" y="19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5" y="0"/>
                    <a:pt x="25" y="0"/>
                    <a:pt x="36" y="0"/>
                  </a:cubicBezTo>
                  <a:cubicBezTo>
                    <a:pt x="39" y="0"/>
                    <a:pt x="39" y="1"/>
                    <a:pt x="39" y="4"/>
                  </a:cubicBezTo>
                  <a:cubicBezTo>
                    <a:pt x="39" y="11"/>
                    <a:pt x="39" y="19"/>
                    <a:pt x="39" y="26"/>
                  </a:cubicBezTo>
                  <a:close/>
                  <a:moveTo>
                    <a:pt x="35" y="47"/>
                  </a:moveTo>
                  <a:cubicBezTo>
                    <a:pt x="35" y="33"/>
                    <a:pt x="35" y="19"/>
                    <a:pt x="35" y="5"/>
                  </a:cubicBezTo>
                  <a:cubicBezTo>
                    <a:pt x="25" y="5"/>
                    <a:pt x="15" y="5"/>
                    <a:pt x="5" y="5"/>
                  </a:cubicBezTo>
                  <a:cubicBezTo>
                    <a:pt x="5" y="19"/>
                    <a:pt x="5" y="33"/>
                    <a:pt x="5" y="47"/>
                  </a:cubicBezTo>
                  <a:cubicBezTo>
                    <a:pt x="15" y="47"/>
                    <a:pt x="25" y="47"/>
                    <a:pt x="35" y="47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8F03D9B-CDBE-A9DC-50CC-33EF934A74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2" y="115"/>
              <a:ext cx="78" cy="79"/>
            </a:xfrm>
            <a:custGeom>
              <a:avLst/>
              <a:gdLst>
                <a:gd name="T0" fmla="*/ 15 w 30"/>
                <a:gd name="T1" fmla="*/ 0 h 30"/>
                <a:gd name="T2" fmla="*/ 27 w 30"/>
                <a:gd name="T3" fmla="*/ 0 h 30"/>
                <a:gd name="T4" fmla="*/ 30 w 30"/>
                <a:gd name="T5" fmla="*/ 4 h 30"/>
                <a:gd name="T6" fmla="*/ 30 w 30"/>
                <a:gd name="T7" fmla="*/ 26 h 30"/>
                <a:gd name="T8" fmla="*/ 27 w 30"/>
                <a:gd name="T9" fmla="*/ 30 h 30"/>
                <a:gd name="T10" fmla="*/ 3 w 30"/>
                <a:gd name="T11" fmla="*/ 30 h 30"/>
                <a:gd name="T12" fmla="*/ 0 w 30"/>
                <a:gd name="T13" fmla="*/ 27 h 30"/>
                <a:gd name="T14" fmla="*/ 0 w 30"/>
                <a:gd name="T15" fmla="*/ 3 h 30"/>
                <a:gd name="T16" fmla="*/ 3 w 30"/>
                <a:gd name="T17" fmla="*/ 0 h 30"/>
                <a:gd name="T18" fmla="*/ 15 w 30"/>
                <a:gd name="T19" fmla="*/ 0 h 30"/>
                <a:gd name="T20" fmla="*/ 5 w 30"/>
                <a:gd name="T21" fmla="*/ 5 h 30"/>
                <a:gd name="T22" fmla="*/ 5 w 30"/>
                <a:gd name="T23" fmla="*/ 15 h 30"/>
                <a:gd name="T24" fmla="*/ 6 w 30"/>
                <a:gd name="T25" fmla="*/ 15 h 30"/>
                <a:gd name="T26" fmla="*/ 9 w 30"/>
                <a:gd name="T27" fmla="*/ 12 h 30"/>
                <a:gd name="T28" fmla="*/ 14 w 30"/>
                <a:gd name="T29" fmla="*/ 12 h 30"/>
                <a:gd name="T30" fmla="*/ 17 w 30"/>
                <a:gd name="T31" fmla="*/ 16 h 30"/>
                <a:gd name="T32" fmla="*/ 19 w 30"/>
                <a:gd name="T33" fmla="*/ 13 h 30"/>
                <a:gd name="T34" fmla="*/ 25 w 30"/>
                <a:gd name="T35" fmla="*/ 13 h 30"/>
                <a:gd name="T36" fmla="*/ 25 w 30"/>
                <a:gd name="T37" fmla="*/ 13 h 30"/>
                <a:gd name="T38" fmla="*/ 25 w 30"/>
                <a:gd name="T39" fmla="*/ 5 h 30"/>
                <a:gd name="T40" fmla="*/ 5 w 30"/>
                <a:gd name="T41" fmla="*/ 5 h 30"/>
                <a:gd name="T42" fmla="*/ 18 w 30"/>
                <a:gd name="T43" fmla="*/ 25 h 30"/>
                <a:gd name="T44" fmla="*/ 11 w 30"/>
                <a:gd name="T45" fmla="*/ 17 h 30"/>
                <a:gd name="T46" fmla="*/ 5 w 30"/>
                <a:gd name="T47" fmla="*/ 25 h 30"/>
                <a:gd name="T48" fmla="*/ 18 w 30"/>
                <a:gd name="T49" fmla="*/ 25 h 30"/>
                <a:gd name="T50" fmla="*/ 20 w 30"/>
                <a:gd name="T51" fmla="*/ 20 h 30"/>
                <a:gd name="T52" fmla="*/ 25 w 30"/>
                <a:gd name="T53" fmla="*/ 25 h 30"/>
                <a:gd name="T54" fmla="*/ 22 w 30"/>
                <a:gd name="T55" fmla="*/ 17 h 30"/>
                <a:gd name="T56" fmla="*/ 20 w 30"/>
                <a:gd name="T5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9" y="0"/>
                    <a:pt x="23" y="0"/>
                    <a:pt x="27" y="0"/>
                  </a:cubicBezTo>
                  <a:cubicBezTo>
                    <a:pt x="29" y="0"/>
                    <a:pt x="30" y="1"/>
                    <a:pt x="30" y="4"/>
                  </a:cubicBezTo>
                  <a:cubicBezTo>
                    <a:pt x="30" y="11"/>
                    <a:pt x="30" y="19"/>
                    <a:pt x="30" y="26"/>
                  </a:cubicBezTo>
                  <a:cubicBezTo>
                    <a:pt x="30" y="29"/>
                    <a:pt x="29" y="30"/>
                    <a:pt x="27" y="30"/>
                  </a:cubicBezTo>
                  <a:cubicBezTo>
                    <a:pt x="19" y="30"/>
                    <a:pt x="11" y="30"/>
                    <a:pt x="3" y="30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0" y="19"/>
                    <a:pt x="0" y="11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" y="0"/>
                    <a:pt x="11" y="0"/>
                    <a:pt x="15" y="0"/>
                  </a:cubicBezTo>
                  <a:close/>
                  <a:moveTo>
                    <a:pt x="5" y="5"/>
                  </a:moveTo>
                  <a:cubicBezTo>
                    <a:pt x="5" y="9"/>
                    <a:pt x="5" y="12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1" y="10"/>
                    <a:pt x="12" y="10"/>
                    <a:pt x="14" y="12"/>
                  </a:cubicBezTo>
                  <a:cubicBezTo>
                    <a:pt x="15" y="13"/>
                    <a:pt x="16" y="15"/>
                    <a:pt x="17" y="16"/>
                  </a:cubicBezTo>
                  <a:cubicBezTo>
                    <a:pt x="17" y="15"/>
                    <a:pt x="18" y="14"/>
                    <a:pt x="19" y="13"/>
                  </a:cubicBezTo>
                  <a:cubicBezTo>
                    <a:pt x="21" y="10"/>
                    <a:pt x="22" y="10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8"/>
                    <a:pt x="25" y="5"/>
                  </a:cubicBezTo>
                  <a:cubicBezTo>
                    <a:pt x="18" y="5"/>
                    <a:pt x="12" y="5"/>
                    <a:pt x="5" y="5"/>
                  </a:cubicBezTo>
                  <a:close/>
                  <a:moveTo>
                    <a:pt x="18" y="25"/>
                  </a:moveTo>
                  <a:cubicBezTo>
                    <a:pt x="15" y="22"/>
                    <a:pt x="13" y="19"/>
                    <a:pt x="11" y="17"/>
                  </a:cubicBezTo>
                  <a:cubicBezTo>
                    <a:pt x="4" y="23"/>
                    <a:pt x="4" y="22"/>
                    <a:pt x="5" y="25"/>
                  </a:cubicBezTo>
                  <a:cubicBezTo>
                    <a:pt x="9" y="25"/>
                    <a:pt x="13" y="25"/>
                    <a:pt x="18" y="25"/>
                  </a:cubicBezTo>
                  <a:close/>
                  <a:moveTo>
                    <a:pt x="20" y="20"/>
                  </a:moveTo>
                  <a:cubicBezTo>
                    <a:pt x="22" y="21"/>
                    <a:pt x="22" y="24"/>
                    <a:pt x="25" y="25"/>
                  </a:cubicBezTo>
                  <a:cubicBezTo>
                    <a:pt x="26" y="20"/>
                    <a:pt x="25" y="19"/>
                    <a:pt x="22" y="17"/>
                  </a:cubicBezTo>
                  <a:cubicBezTo>
                    <a:pt x="21" y="18"/>
                    <a:pt x="20" y="19"/>
                    <a:pt x="20" y="20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6E7E2AF-D8CC-DFD7-2FAC-834B66DD67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2" y="200"/>
              <a:ext cx="78" cy="53"/>
            </a:xfrm>
            <a:custGeom>
              <a:avLst/>
              <a:gdLst>
                <a:gd name="T0" fmla="*/ 15 w 30"/>
                <a:gd name="T1" fmla="*/ 20 h 20"/>
                <a:gd name="T2" fmla="*/ 3 w 30"/>
                <a:gd name="T3" fmla="*/ 20 h 20"/>
                <a:gd name="T4" fmla="*/ 0 w 30"/>
                <a:gd name="T5" fmla="*/ 17 h 20"/>
                <a:gd name="T6" fmla="*/ 0 w 30"/>
                <a:gd name="T7" fmla="*/ 3 h 20"/>
                <a:gd name="T8" fmla="*/ 3 w 30"/>
                <a:gd name="T9" fmla="*/ 0 h 20"/>
                <a:gd name="T10" fmla="*/ 27 w 30"/>
                <a:gd name="T11" fmla="*/ 0 h 20"/>
                <a:gd name="T12" fmla="*/ 30 w 30"/>
                <a:gd name="T13" fmla="*/ 3 h 20"/>
                <a:gd name="T14" fmla="*/ 30 w 30"/>
                <a:gd name="T15" fmla="*/ 17 h 20"/>
                <a:gd name="T16" fmla="*/ 27 w 30"/>
                <a:gd name="T17" fmla="*/ 20 h 20"/>
                <a:gd name="T18" fmla="*/ 15 w 30"/>
                <a:gd name="T19" fmla="*/ 20 h 20"/>
                <a:gd name="T20" fmla="*/ 25 w 30"/>
                <a:gd name="T21" fmla="*/ 5 h 20"/>
                <a:gd name="T22" fmla="*/ 5 w 30"/>
                <a:gd name="T23" fmla="*/ 5 h 20"/>
                <a:gd name="T24" fmla="*/ 4 w 30"/>
                <a:gd name="T25" fmla="*/ 5 h 20"/>
                <a:gd name="T26" fmla="*/ 7 w 30"/>
                <a:gd name="T27" fmla="*/ 8 h 20"/>
                <a:gd name="T28" fmla="*/ 10 w 30"/>
                <a:gd name="T29" fmla="*/ 8 h 20"/>
                <a:gd name="T30" fmla="*/ 20 w 30"/>
                <a:gd name="T31" fmla="*/ 8 h 20"/>
                <a:gd name="T32" fmla="*/ 21 w 30"/>
                <a:gd name="T33" fmla="*/ 9 h 20"/>
                <a:gd name="T34" fmla="*/ 25 w 30"/>
                <a:gd name="T35" fmla="*/ 5 h 20"/>
                <a:gd name="T36" fmla="*/ 25 w 30"/>
                <a:gd name="T37" fmla="*/ 13 h 20"/>
                <a:gd name="T38" fmla="*/ 16 w 30"/>
                <a:gd name="T39" fmla="*/ 12 h 20"/>
                <a:gd name="T40" fmla="*/ 14 w 30"/>
                <a:gd name="T41" fmla="*/ 12 h 20"/>
                <a:gd name="T42" fmla="*/ 8 w 30"/>
                <a:gd name="T43" fmla="*/ 14 h 20"/>
                <a:gd name="T44" fmla="*/ 5 w 30"/>
                <a:gd name="T45" fmla="*/ 13 h 20"/>
                <a:gd name="T46" fmla="*/ 5 w 30"/>
                <a:gd name="T47" fmla="*/ 15 h 20"/>
                <a:gd name="T48" fmla="*/ 25 w 30"/>
                <a:gd name="T49" fmla="*/ 15 h 20"/>
                <a:gd name="T50" fmla="*/ 25 w 30"/>
                <a:gd name="T5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0">
                  <a:moveTo>
                    <a:pt x="15" y="20"/>
                  </a:moveTo>
                  <a:cubicBezTo>
                    <a:pt x="11" y="20"/>
                    <a:pt x="7" y="20"/>
                    <a:pt x="3" y="20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12"/>
                    <a:pt x="0" y="8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9" y="0"/>
                    <a:pt x="27" y="0"/>
                  </a:cubicBezTo>
                  <a:cubicBezTo>
                    <a:pt x="29" y="0"/>
                    <a:pt x="30" y="1"/>
                    <a:pt x="30" y="3"/>
                  </a:cubicBezTo>
                  <a:cubicBezTo>
                    <a:pt x="30" y="8"/>
                    <a:pt x="30" y="12"/>
                    <a:pt x="30" y="17"/>
                  </a:cubicBezTo>
                  <a:cubicBezTo>
                    <a:pt x="30" y="19"/>
                    <a:pt x="29" y="20"/>
                    <a:pt x="27" y="20"/>
                  </a:cubicBezTo>
                  <a:cubicBezTo>
                    <a:pt x="23" y="20"/>
                    <a:pt x="19" y="20"/>
                    <a:pt x="15" y="20"/>
                  </a:cubicBezTo>
                  <a:close/>
                  <a:moveTo>
                    <a:pt x="25" y="5"/>
                  </a:moveTo>
                  <a:cubicBezTo>
                    <a:pt x="18" y="5"/>
                    <a:pt x="12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5" y="6"/>
                    <a:pt x="6" y="7"/>
                    <a:pt x="7" y="8"/>
                  </a:cubicBezTo>
                  <a:cubicBezTo>
                    <a:pt x="8" y="10"/>
                    <a:pt x="9" y="10"/>
                    <a:pt x="10" y="8"/>
                  </a:cubicBezTo>
                  <a:cubicBezTo>
                    <a:pt x="14" y="5"/>
                    <a:pt x="16" y="5"/>
                    <a:pt x="20" y="8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3" y="9"/>
                    <a:pt x="25" y="6"/>
                    <a:pt x="25" y="5"/>
                  </a:cubicBezTo>
                  <a:close/>
                  <a:moveTo>
                    <a:pt x="25" y="13"/>
                  </a:moveTo>
                  <a:cubicBezTo>
                    <a:pt x="21" y="15"/>
                    <a:pt x="19" y="15"/>
                    <a:pt x="16" y="12"/>
                  </a:cubicBezTo>
                  <a:cubicBezTo>
                    <a:pt x="15" y="10"/>
                    <a:pt x="15" y="11"/>
                    <a:pt x="14" y="12"/>
                  </a:cubicBezTo>
                  <a:cubicBezTo>
                    <a:pt x="12" y="14"/>
                    <a:pt x="10" y="14"/>
                    <a:pt x="8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12" y="15"/>
                    <a:pt x="18" y="15"/>
                    <a:pt x="25" y="15"/>
                  </a:cubicBezTo>
                  <a:cubicBezTo>
                    <a:pt x="25" y="15"/>
                    <a:pt x="25" y="14"/>
                    <a:pt x="25" y="13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02E20BA6-FDF1-D1D7-5E17-DBF1134C78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1" y="351"/>
              <a:ext cx="184" cy="13"/>
            </a:xfrm>
            <a:custGeom>
              <a:avLst/>
              <a:gdLst>
                <a:gd name="T0" fmla="*/ 35 w 71"/>
                <a:gd name="T1" fmla="*/ 0 h 5"/>
                <a:gd name="T2" fmla="*/ 67 w 71"/>
                <a:gd name="T3" fmla="*/ 0 h 5"/>
                <a:gd name="T4" fmla="*/ 69 w 71"/>
                <a:gd name="T5" fmla="*/ 0 h 5"/>
                <a:gd name="T6" fmla="*/ 71 w 71"/>
                <a:gd name="T7" fmla="*/ 3 h 5"/>
                <a:gd name="T8" fmla="*/ 69 w 71"/>
                <a:gd name="T9" fmla="*/ 5 h 5"/>
                <a:gd name="T10" fmla="*/ 67 w 71"/>
                <a:gd name="T11" fmla="*/ 5 h 5"/>
                <a:gd name="T12" fmla="*/ 4 w 71"/>
                <a:gd name="T13" fmla="*/ 5 h 5"/>
                <a:gd name="T14" fmla="*/ 0 w 71"/>
                <a:gd name="T15" fmla="*/ 3 h 5"/>
                <a:gd name="T16" fmla="*/ 4 w 71"/>
                <a:gd name="T17" fmla="*/ 0 h 5"/>
                <a:gd name="T18" fmla="*/ 35 w 71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">
                  <a:moveTo>
                    <a:pt x="35" y="0"/>
                  </a:moveTo>
                  <a:cubicBezTo>
                    <a:pt x="46" y="0"/>
                    <a:pt x="56" y="0"/>
                    <a:pt x="67" y="0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70" y="1"/>
                    <a:pt x="71" y="2"/>
                    <a:pt x="71" y="3"/>
                  </a:cubicBezTo>
                  <a:cubicBezTo>
                    <a:pt x="71" y="3"/>
                    <a:pt x="70" y="4"/>
                    <a:pt x="69" y="5"/>
                  </a:cubicBezTo>
                  <a:cubicBezTo>
                    <a:pt x="68" y="5"/>
                    <a:pt x="67" y="5"/>
                    <a:pt x="67" y="5"/>
                  </a:cubicBezTo>
                  <a:cubicBezTo>
                    <a:pt x="46" y="5"/>
                    <a:pt x="25" y="5"/>
                    <a:pt x="4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4" y="0"/>
                    <a:pt x="25" y="0"/>
                    <a:pt x="35" y="0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A78B2C5-2347-4FAF-2F47-2E40465E64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14" y="133"/>
              <a:ext cx="67" cy="90"/>
            </a:xfrm>
            <a:custGeom>
              <a:avLst/>
              <a:gdLst>
                <a:gd name="T0" fmla="*/ 0 w 26"/>
                <a:gd name="T1" fmla="*/ 17 h 34"/>
                <a:gd name="T2" fmla="*/ 0 w 26"/>
                <a:gd name="T3" fmla="*/ 4 h 34"/>
                <a:gd name="T4" fmla="*/ 4 w 26"/>
                <a:gd name="T5" fmla="*/ 0 h 34"/>
                <a:gd name="T6" fmla="*/ 22 w 26"/>
                <a:gd name="T7" fmla="*/ 0 h 34"/>
                <a:gd name="T8" fmla="*/ 26 w 26"/>
                <a:gd name="T9" fmla="*/ 4 h 34"/>
                <a:gd name="T10" fmla="*/ 26 w 26"/>
                <a:gd name="T11" fmla="*/ 30 h 34"/>
                <a:gd name="T12" fmla="*/ 22 w 26"/>
                <a:gd name="T13" fmla="*/ 34 h 34"/>
                <a:gd name="T14" fmla="*/ 4 w 26"/>
                <a:gd name="T15" fmla="*/ 34 h 34"/>
                <a:gd name="T16" fmla="*/ 0 w 26"/>
                <a:gd name="T17" fmla="*/ 30 h 34"/>
                <a:gd name="T18" fmla="*/ 0 w 26"/>
                <a:gd name="T19" fmla="*/ 17 h 34"/>
                <a:gd name="T20" fmla="*/ 5 w 26"/>
                <a:gd name="T21" fmla="*/ 29 h 34"/>
                <a:gd name="T22" fmla="*/ 5 w 26"/>
                <a:gd name="T23" fmla="*/ 29 h 34"/>
                <a:gd name="T24" fmla="*/ 7 w 26"/>
                <a:gd name="T25" fmla="*/ 19 h 34"/>
                <a:gd name="T26" fmla="*/ 8 w 26"/>
                <a:gd name="T27" fmla="*/ 9 h 34"/>
                <a:gd name="T28" fmla="*/ 17 w 26"/>
                <a:gd name="T29" fmla="*/ 8 h 34"/>
                <a:gd name="T30" fmla="*/ 18 w 26"/>
                <a:gd name="T31" fmla="*/ 19 h 34"/>
                <a:gd name="T32" fmla="*/ 20 w 26"/>
                <a:gd name="T33" fmla="*/ 30 h 34"/>
                <a:gd name="T34" fmla="*/ 21 w 26"/>
                <a:gd name="T35" fmla="*/ 5 h 34"/>
                <a:gd name="T36" fmla="*/ 5 w 26"/>
                <a:gd name="T37" fmla="*/ 5 h 34"/>
                <a:gd name="T38" fmla="*/ 5 w 26"/>
                <a:gd name="T39" fmla="*/ 29 h 34"/>
                <a:gd name="T40" fmla="*/ 15 w 26"/>
                <a:gd name="T41" fmla="*/ 29 h 34"/>
                <a:gd name="T42" fmla="*/ 15 w 26"/>
                <a:gd name="T43" fmla="*/ 23 h 34"/>
                <a:gd name="T44" fmla="*/ 13 w 26"/>
                <a:gd name="T45" fmla="*/ 21 h 34"/>
                <a:gd name="T46" fmla="*/ 11 w 26"/>
                <a:gd name="T47" fmla="*/ 23 h 34"/>
                <a:gd name="T48" fmla="*/ 11 w 26"/>
                <a:gd name="T49" fmla="*/ 29 h 34"/>
                <a:gd name="T50" fmla="*/ 15 w 26"/>
                <a:gd name="T51" fmla="*/ 29 h 34"/>
                <a:gd name="T52" fmla="*/ 16 w 26"/>
                <a:gd name="T53" fmla="*/ 14 h 34"/>
                <a:gd name="T54" fmla="*/ 16 w 26"/>
                <a:gd name="T55" fmla="*/ 13 h 34"/>
                <a:gd name="T56" fmla="*/ 13 w 26"/>
                <a:gd name="T57" fmla="*/ 12 h 34"/>
                <a:gd name="T58" fmla="*/ 11 w 26"/>
                <a:gd name="T59" fmla="*/ 14 h 34"/>
                <a:gd name="T60" fmla="*/ 13 w 26"/>
                <a:gd name="T61" fmla="*/ 16 h 34"/>
                <a:gd name="T62" fmla="*/ 16 w 26"/>
                <a:gd name="T6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34">
                  <a:moveTo>
                    <a:pt x="0" y="17"/>
                  </a:move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0" y="0"/>
                    <a:pt x="16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13"/>
                    <a:pt x="26" y="22"/>
                    <a:pt x="26" y="30"/>
                  </a:cubicBezTo>
                  <a:cubicBezTo>
                    <a:pt x="26" y="33"/>
                    <a:pt x="25" y="34"/>
                    <a:pt x="22" y="34"/>
                  </a:cubicBezTo>
                  <a:cubicBezTo>
                    <a:pt x="16" y="34"/>
                    <a:pt x="10" y="34"/>
                    <a:pt x="4" y="34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6"/>
                    <a:pt x="0" y="21"/>
                    <a:pt x="0" y="17"/>
                  </a:cubicBezTo>
                  <a:close/>
                  <a:moveTo>
                    <a:pt x="5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6" y="26"/>
                    <a:pt x="5" y="22"/>
                    <a:pt x="7" y="19"/>
                  </a:cubicBezTo>
                  <a:cubicBezTo>
                    <a:pt x="5" y="15"/>
                    <a:pt x="5" y="11"/>
                    <a:pt x="8" y="9"/>
                  </a:cubicBezTo>
                  <a:cubicBezTo>
                    <a:pt x="11" y="6"/>
                    <a:pt x="15" y="6"/>
                    <a:pt x="17" y="8"/>
                  </a:cubicBezTo>
                  <a:cubicBezTo>
                    <a:pt x="20" y="11"/>
                    <a:pt x="21" y="14"/>
                    <a:pt x="18" y="19"/>
                  </a:cubicBezTo>
                  <a:cubicBezTo>
                    <a:pt x="21" y="22"/>
                    <a:pt x="19" y="26"/>
                    <a:pt x="20" y="30"/>
                  </a:cubicBezTo>
                  <a:cubicBezTo>
                    <a:pt x="21" y="28"/>
                    <a:pt x="22" y="9"/>
                    <a:pt x="21" y="5"/>
                  </a:cubicBezTo>
                  <a:cubicBezTo>
                    <a:pt x="16" y="5"/>
                    <a:pt x="10" y="5"/>
                    <a:pt x="5" y="5"/>
                  </a:cubicBezTo>
                  <a:cubicBezTo>
                    <a:pt x="5" y="13"/>
                    <a:pt x="5" y="21"/>
                    <a:pt x="5" y="29"/>
                  </a:cubicBezTo>
                  <a:close/>
                  <a:moveTo>
                    <a:pt x="15" y="29"/>
                  </a:moveTo>
                  <a:cubicBezTo>
                    <a:pt x="15" y="27"/>
                    <a:pt x="15" y="25"/>
                    <a:pt x="15" y="23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2" y="21"/>
                    <a:pt x="11" y="22"/>
                    <a:pt x="11" y="23"/>
                  </a:cubicBezTo>
                  <a:cubicBezTo>
                    <a:pt x="10" y="25"/>
                    <a:pt x="11" y="27"/>
                    <a:pt x="11" y="29"/>
                  </a:cubicBezTo>
                  <a:cubicBezTo>
                    <a:pt x="12" y="29"/>
                    <a:pt x="14" y="29"/>
                    <a:pt x="15" y="29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4" y="12"/>
                    <a:pt x="13" y="12"/>
                  </a:cubicBezTo>
                  <a:cubicBezTo>
                    <a:pt x="11" y="11"/>
                    <a:pt x="11" y="12"/>
                    <a:pt x="11" y="14"/>
                  </a:cubicBezTo>
                  <a:cubicBezTo>
                    <a:pt x="11" y="15"/>
                    <a:pt x="11" y="16"/>
                    <a:pt x="13" y="16"/>
                  </a:cubicBezTo>
                  <a:cubicBezTo>
                    <a:pt x="14" y="16"/>
                    <a:pt x="15" y="15"/>
                    <a:pt x="16" y="14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56D73EB9-5981-6FFF-2F6C-2EEECB5A650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" y="401"/>
              <a:ext cx="5705" cy="71"/>
            </a:xfrm>
            <a:prstGeom prst="rect">
              <a:avLst/>
            </a:pr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5EAD74E9-9796-6C78-8EE9-34EF1917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" y="27"/>
              <a:ext cx="379" cy="451"/>
            </a:xfrm>
            <a:custGeom>
              <a:avLst/>
              <a:gdLst>
                <a:gd name="T0" fmla="*/ 0 w 146"/>
                <a:gd name="T1" fmla="*/ 0 h 170"/>
                <a:gd name="T2" fmla="*/ 0 w 146"/>
                <a:gd name="T3" fmla="*/ 15 h 170"/>
                <a:gd name="T4" fmla="*/ 0 w 146"/>
                <a:gd name="T5" fmla="*/ 15 h 170"/>
                <a:gd name="T6" fmla="*/ 4 w 146"/>
                <a:gd name="T7" fmla="*/ 170 h 170"/>
                <a:gd name="T8" fmla="*/ 146 w 146"/>
                <a:gd name="T9" fmla="*/ 167 h 170"/>
                <a:gd name="T10" fmla="*/ 146 w 146"/>
                <a:gd name="T11" fmla="*/ 0 h 170"/>
                <a:gd name="T12" fmla="*/ 0 w 146"/>
                <a:gd name="T13" fmla="*/ 0 h 170"/>
                <a:gd name="T14" fmla="*/ 138 w 146"/>
                <a:gd name="T15" fmla="*/ 136 h 170"/>
                <a:gd name="T16" fmla="*/ 12 w 146"/>
                <a:gd name="T17" fmla="*/ 136 h 170"/>
                <a:gd name="T18" fmla="*/ 12 w 146"/>
                <a:gd name="T19" fmla="*/ 10 h 170"/>
                <a:gd name="T20" fmla="*/ 138 w 146"/>
                <a:gd name="T21" fmla="*/ 10 h 170"/>
                <a:gd name="T22" fmla="*/ 138 w 146"/>
                <a:gd name="T23" fmla="*/ 13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70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67"/>
                    <a:pt x="3" y="118"/>
                    <a:pt x="4" y="170"/>
                  </a:cubicBezTo>
                  <a:cubicBezTo>
                    <a:pt x="52" y="169"/>
                    <a:pt x="99" y="168"/>
                    <a:pt x="146" y="167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  <a:moveTo>
                    <a:pt x="138" y="136"/>
                  </a:moveTo>
                  <a:cubicBezTo>
                    <a:pt x="97" y="136"/>
                    <a:pt x="56" y="136"/>
                    <a:pt x="12" y="136"/>
                  </a:cubicBezTo>
                  <a:cubicBezTo>
                    <a:pt x="12" y="96"/>
                    <a:pt x="12" y="54"/>
                    <a:pt x="12" y="10"/>
                  </a:cubicBezTo>
                  <a:cubicBezTo>
                    <a:pt x="52" y="10"/>
                    <a:pt x="93" y="10"/>
                    <a:pt x="138" y="10"/>
                  </a:cubicBezTo>
                  <a:cubicBezTo>
                    <a:pt x="138" y="51"/>
                    <a:pt x="138" y="92"/>
                    <a:pt x="138" y="136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369804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51;p20">
            <a:extLst>
              <a:ext uri="{FF2B5EF4-FFF2-40B4-BE49-F238E27FC236}">
                <a16:creationId xmlns:a16="http://schemas.microsoft.com/office/drawing/2014/main" id="{2566125C-F2FA-4D1A-B0D9-DC7F22FC88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9" y="-9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254;p20">
            <a:extLst>
              <a:ext uri="{FF2B5EF4-FFF2-40B4-BE49-F238E27FC236}">
                <a16:creationId xmlns:a16="http://schemas.microsoft.com/office/drawing/2014/main" id="{051EAB07-5837-40C9-9DDB-F179D0FBC9E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06652" y="3175601"/>
            <a:ext cx="2330695" cy="7196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255;p20">
            <a:extLst>
              <a:ext uri="{FF2B5EF4-FFF2-40B4-BE49-F238E27FC236}">
                <a16:creationId xmlns:a16="http://schemas.microsoft.com/office/drawing/2014/main" id="{AC74A37F-00DC-4BB2-B2DC-F90ECD4EC90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58597" y="3175601"/>
            <a:ext cx="2330695" cy="7196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256;p20">
            <a:extLst>
              <a:ext uri="{FF2B5EF4-FFF2-40B4-BE49-F238E27FC236}">
                <a16:creationId xmlns:a16="http://schemas.microsoft.com/office/drawing/2014/main" id="{BD1B0F41-9907-4C50-9F35-41FF7DECB8B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58597" y="2754995"/>
            <a:ext cx="2330695" cy="338401"/>
          </a:xfrm>
        </p:spPr>
        <p:txBody>
          <a:bodyPr anchorCtr="1"/>
          <a:lstStyle>
            <a:lvl1pPr algn="ctr">
              <a:buNone/>
              <a:defRPr sz="2500">
                <a:latin typeface="Grand Hotel"/>
                <a:ea typeface="Grand Hotel"/>
                <a:cs typeface="Grand Hotel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257;p20">
            <a:extLst>
              <a:ext uri="{FF2B5EF4-FFF2-40B4-BE49-F238E27FC236}">
                <a16:creationId xmlns:a16="http://schemas.microsoft.com/office/drawing/2014/main" id="{F1B6ABD3-8347-4599-B94B-6F99091FF8A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4697" y="3175601"/>
            <a:ext cx="2330695" cy="719696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258;p20">
            <a:extLst>
              <a:ext uri="{FF2B5EF4-FFF2-40B4-BE49-F238E27FC236}">
                <a16:creationId xmlns:a16="http://schemas.microsoft.com/office/drawing/2014/main" id="{FD41543C-F2C6-471D-A877-820D8485C65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4697" y="2754995"/>
            <a:ext cx="2330695" cy="338401"/>
          </a:xfrm>
        </p:spPr>
        <p:txBody>
          <a:bodyPr anchorCtr="1"/>
          <a:lstStyle>
            <a:lvl1pPr algn="ctr">
              <a:buNone/>
              <a:defRPr sz="2500">
                <a:latin typeface="Grand Hotel"/>
                <a:ea typeface="Grand Hotel"/>
                <a:cs typeface="Grand Hotel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259;p20">
            <a:extLst>
              <a:ext uri="{FF2B5EF4-FFF2-40B4-BE49-F238E27FC236}">
                <a16:creationId xmlns:a16="http://schemas.microsoft.com/office/drawing/2014/main" id="{AE61EC18-EACF-4A39-ABFE-711FF341754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06652" y="2754995"/>
            <a:ext cx="2330695" cy="338401"/>
          </a:xfrm>
        </p:spPr>
        <p:txBody>
          <a:bodyPr anchorCtr="1"/>
          <a:lstStyle>
            <a:lvl1pPr algn="ctr">
              <a:buNone/>
              <a:defRPr sz="2500">
                <a:latin typeface="Grand Hotel"/>
                <a:ea typeface="Grand Hotel"/>
                <a:cs typeface="Grand Hotel"/>
              </a:defRPr>
            </a:lvl1pPr>
          </a:lstStyle>
          <a:p>
            <a:pPr lvl="0"/>
            <a:endParaRPr lang="es-PE"/>
          </a:p>
        </p:txBody>
      </p:sp>
      <p:sp>
        <p:nvSpPr>
          <p:cNvPr id="9" name="Google Shape;260;p20">
            <a:extLst>
              <a:ext uri="{FF2B5EF4-FFF2-40B4-BE49-F238E27FC236}">
                <a16:creationId xmlns:a16="http://schemas.microsoft.com/office/drawing/2014/main" id="{0BE86592-2862-491F-9D72-06B0DC583E87}"/>
              </a:ext>
            </a:extLst>
          </p:cNvPr>
          <p:cNvSpPr/>
          <p:nvPr/>
        </p:nvSpPr>
        <p:spPr>
          <a:xfrm>
            <a:off x="165890" y="402336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261;p20">
            <a:extLst>
              <a:ext uri="{FF2B5EF4-FFF2-40B4-BE49-F238E27FC236}">
                <a16:creationId xmlns:a16="http://schemas.microsoft.com/office/drawing/2014/main" id="{1B7AA132-0F72-476C-8ECE-0F4F802CB1B4}"/>
              </a:ext>
            </a:extLst>
          </p:cNvPr>
          <p:cNvSpPr/>
          <p:nvPr/>
        </p:nvSpPr>
        <p:spPr>
          <a:xfrm>
            <a:off x="165890" y="108491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262;p20">
            <a:extLst>
              <a:ext uri="{FF2B5EF4-FFF2-40B4-BE49-F238E27FC236}">
                <a16:creationId xmlns:a16="http://schemas.microsoft.com/office/drawing/2014/main" id="{9485DFBE-F083-4321-A201-F6501B42ECF9}"/>
              </a:ext>
            </a:extLst>
          </p:cNvPr>
          <p:cNvSpPr/>
          <p:nvPr/>
        </p:nvSpPr>
        <p:spPr>
          <a:xfrm>
            <a:off x="165890" y="176750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63;p20">
            <a:extLst>
              <a:ext uri="{FF2B5EF4-FFF2-40B4-BE49-F238E27FC236}">
                <a16:creationId xmlns:a16="http://schemas.microsoft.com/office/drawing/2014/main" id="{A8149DBB-756C-4299-803B-A132FE0BBA93}"/>
              </a:ext>
            </a:extLst>
          </p:cNvPr>
          <p:cNvSpPr/>
          <p:nvPr/>
        </p:nvSpPr>
        <p:spPr>
          <a:xfrm>
            <a:off x="165890" y="2450089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64;p20">
            <a:extLst>
              <a:ext uri="{FF2B5EF4-FFF2-40B4-BE49-F238E27FC236}">
                <a16:creationId xmlns:a16="http://schemas.microsoft.com/office/drawing/2014/main" id="{22FC6262-D42B-4B74-A387-EFB59AAC7FC1}"/>
              </a:ext>
            </a:extLst>
          </p:cNvPr>
          <p:cNvSpPr/>
          <p:nvPr/>
        </p:nvSpPr>
        <p:spPr>
          <a:xfrm>
            <a:off x="165890" y="3132670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65;p20">
            <a:extLst>
              <a:ext uri="{FF2B5EF4-FFF2-40B4-BE49-F238E27FC236}">
                <a16:creationId xmlns:a16="http://schemas.microsoft.com/office/drawing/2014/main" id="{FF6AB60D-7E8D-4A35-A0EE-20C9013D10B7}"/>
              </a:ext>
            </a:extLst>
          </p:cNvPr>
          <p:cNvSpPr/>
          <p:nvPr/>
        </p:nvSpPr>
        <p:spPr>
          <a:xfrm>
            <a:off x="165890" y="3815251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66;p20">
            <a:extLst>
              <a:ext uri="{FF2B5EF4-FFF2-40B4-BE49-F238E27FC236}">
                <a16:creationId xmlns:a16="http://schemas.microsoft.com/office/drawing/2014/main" id="{49542B92-CFD8-46BD-950E-038FFB6C4F3C}"/>
              </a:ext>
            </a:extLst>
          </p:cNvPr>
          <p:cNvSpPr/>
          <p:nvPr/>
        </p:nvSpPr>
        <p:spPr>
          <a:xfrm>
            <a:off x="165872" y="4497842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67;p20">
            <a:extLst>
              <a:ext uri="{FF2B5EF4-FFF2-40B4-BE49-F238E27FC236}">
                <a16:creationId xmlns:a16="http://schemas.microsoft.com/office/drawing/2014/main" id="{8D259501-62AF-4C6C-A016-E4474C6C6C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71550" y="535646"/>
            <a:ext cx="4200899" cy="569396"/>
          </a:xfrm>
        </p:spPr>
        <p:txBody>
          <a:bodyPr anchorCtr="1"/>
          <a:lstStyle>
            <a:lvl1pPr algn="ctr">
              <a:defRPr sz="4000"/>
            </a:lvl1pPr>
          </a:lstStyle>
          <a:p>
            <a:pPr lvl="0"/>
            <a:endParaRPr lang="es-PE"/>
          </a:p>
        </p:txBody>
      </p:sp>
      <p:sp>
        <p:nvSpPr>
          <p:cNvPr id="17" name="Rectángulo 18">
            <a:extLst>
              <a:ext uri="{FF2B5EF4-FFF2-40B4-BE49-F238E27FC236}">
                <a16:creationId xmlns:a16="http://schemas.microsoft.com/office/drawing/2014/main" id="{198B6831-E35A-44D3-9D63-080B0AADF11C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grpSp>
        <p:nvGrpSpPr>
          <p:cNvPr id="18" name="Grupo 19">
            <a:extLst>
              <a:ext uri="{FF2B5EF4-FFF2-40B4-BE49-F238E27FC236}">
                <a16:creationId xmlns:a16="http://schemas.microsoft.com/office/drawing/2014/main" id="{C1ABA760-D7E1-4149-8B3F-A8B19E8AF001}"/>
              </a:ext>
            </a:extLst>
          </p:cNvPr>
          <p:cNvGrpSpPr/>
          <p:nvPr/>
        </p:nvGrpSpPr>
        <p:grpSpPr>
          <a:xfrm>
            <a:off x="0" y="-27258"/>
            <a:ext cx="9159663" cy="5170758"/>
            <a:chOff x="0" y="-27258"/>
            <a:chExt cx="9159663" cy="5170758"/>
          </a:xfrm>
        </p:grpSpPr>
        <p:grpSp>
          <p:nvGrpSpPr>
            <p:cNvPr id="19" name="Grupo 20">
              <a:extLst>
                <a:ext uri="{FF2B5EF4-FFF2-40B4-BE49-F238E27FC236}">
                  <a16:creationId xmlns:a16="http://schemas.microsoft.com/office/drawing/2014/main" id="{2F4FDC6E-C0F4-468D-A403-52A3A7DDFF9C}"/>
                </a:ext>
              </a:extLst>
            </p:cNvPr>
            <p:cNvGrpSpPr/>
            <p:nvPr/>
          </p:nvGrpSpPr>
          <p:grpSpPr>
            <a:xfrm>
              <a:off x="18" y="-27258"/>
              <a:ext cx="9159617" cy="5170758"/>
              <a:chOff x="18" y="-27258"/>
              <a:chExt cx="9159617" cy="5170758"/>
            </a:xfrm>
          </p:grpSpPr>
          <p:sp>
            <p:nvSpPr>
              <p:cNvPr id="20" name="Google Shape;1096;p46">
                <a:extLst>
                  <a:ext uri="{FF2B5EF4-FFF2-40B4-BE49-F238E27FC236}">
                    <a16:creationId xmlns:a16="http://schemas.microsoft.com/office/drawing/2014/main" id="{D89558EB-12DB-4690-BBB0-6C69BEE12ABB}"/>
                  </a:ext>
                </a:extLst>
              </p:cNvPr>
              <p:cNvSpPr/>
              <p:nvPr/>
            </p:nvSpPr>
            <p:spPr>
              <a:xfrm>
                <a:off x="18" y="-27258"/>
                <a:ext cx="9159617" cy="5170758"/>
              </a:xfrm>
              <a:prstGeom prst="rect">
                <a:avLst/>
              </a:prstGeom>
              <a:solidFill>
                <a:srgbClr val="D8B79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Rectángulo 24">
                <a:extLst>
                  <a:ext uri="{FF2B5EF4-FFF2-40B4-BE49-F238E27FC236}">
                    <a16:creationId xmlns:a16="http://schemas.microsoft.com/office/drawing/2014/main" id="{B1614E3B-7D67-4642-A61E-3EAB3DB148CF}"/>
                  </a:ext>
                </a:extLst>
              </p:cNvPr>
              <p:cNvSpPr/>
              <p:nvPr/>
            </p:nvSpPr>
            <p:spPr>
              <a:xfrm>
                <a:off x="322280" y="145289"/>
                <a:ext cx="8515139" cy="4833353"/>
              </a:xfrm>
              <a:prstGeom prst="rect">
                <a:avLst/>
              </a:prstGeom>
              <a:solidFill>
                <a:srgbClr val="FFFFFF"/>
              </a:solidFill>
              <a:ln w="25402" cap="flat">
                <a:solidFill>
                  <a:srgbClr val="FFFFFF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400" b="0" i="0" u="none" strike="noStrike" kern="0" cap="none" spc="0" baseline="0">
                  <a:solidFill>
                    <a:srgbClr val="AFAB85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22" name="Google Shape;130;p11">
              <a:extLst>
                <a:ext uri="{FF2B5EF4-FFF2-40B4-BE49-F238E27FC236}">
                  <a16:creationId xmlns:a16="http://schemas.microsoft.com/office/drawing/2014/main" id="{65D67B4C-A5D4-4DE8-91C7-1D5D827E81C0}"/>
                </a:ext>
              </a:extLst>
            </p:cNvPr>
            <p:cNvSpPr/>
            <p:nvPr/>
          </p:nvSpPr>
          <p:spPr>
            <a:xfrm rot="10799991">
              <a:off x="8154171" y="-27249"/>
              <a:ext cx="1005492" cy="1125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54"/>
                <a:gd name="f4" fmla="val 15623"/>
                <a:gd name="f5" fmla="val 15622"/>
                <a:gd name="f6" fmla="val 13953"/>
                <a:gd name="f7" fmla="val 12848"/>
                <a:gd name="f8" fmla="val 15132"/>
                <a:gd name="f9" fmla="val 12176"/>
                <a:gd name="f10" fmla="val 13817"/>
                <a:gd name="f11" fmla="val 12415"/>
                <a:gd name="f12" fmla="val 12632"/>
                <a:gd name="f13" fmla="val 12558"/>
                <a:gd name="f14" fmla="val 11937"/>
                <a:gd name="f15" fmla="val 12968"/>
                <a:gd name="f16" fmla="val 11191"/>
                <a:gd name="f17" fmla="val 12621"/>
                <a:gd name="f18" fmla="val 10582"/>
                <a:gd name="f19" fmla="val 12377"/>
                <a:gd name="f20" fmla="val 10156"/>
                <a:gd name="f21" fmla="val 11873"/>
                <a:gd name="f22" fmla="val 10007"/>
                <a:gd name="f23" fmla="val 11364"/>
                <a:gd name="f24" fmla="val 11194"/>
                <a:gd name="f25" fmla="val 11022"/>
                <a:gd name="f26" fmla="val 10024"/>
                <a:gd name="f27" fmla="val 10861"/>
                <a:gd name="f28" fmla="val 10052"/>
                <a:gd name="f29" fmla="val 10385"/>
                <a:gd name="f30" fmla="val 10137"/>
                <a:gd name="f31" fmla="val 9897"/>
                <a:gd name="f32" fmla="val 10292"/>
                <a:gd name="f33" fmla="val 9417"/>
                <a:gd name="f34" fmla="val 9254"/>
                <a:gd name="f35" fmla="val 9091"/>
                <a:gd name="f36" fmla="val 10274"/>
                <a:gd name="f37" fmla="val 8930"/>
                <a:gd name="f38" fmla="val 10229"/>
                <a:gd name="f39" fmla="val 8605"/>
                <a:gd name="f40" fmla="val 10138"/>
                <a:gd name="f41" fmla="val 8321"/>
                <a:gd name="f42" fmla="val 9938"/>
                <a:gd name="f43" fmla="val 8121"/>
                <a:gd name="f44" fmla="val 9665"/>
                <a:gd name="f45" fmla="val 7985"/>
                <a:gd name="f46" fmla="val 9477"/>
                <a:gd name="f47" fmla="val 7871"/>
                <a:gd name="f48" fmla="val 9244"/>
                <a:gd name="f49" fmla="val 7649"/>
                <a:gd name="f50" fmla="val 9170"/>
                <a:gd name="f51" fmla="val 7594"/>
                <a:gd name="f52" fmla="val 9149"/>
                <a:gd name="f53" fmla="val 7539"/>
                <a:gd name="f54" fmla="val 9141"/>
                <a:gd name="f55" fmla="val 7484"/>
                <a:gd name="f56" fmla="val 7289"/>
                <a:gd name="f57" fmla="val 7088"/>
                <a:gd name="f58" fmla="val 9245"/>
                <a:gd name="f59" fmla="val 6897"/>
                <a:gd name="f60" fmla="val 9312"/>
                <a:gd name="f61" fmla="val 6818"/>
                <a:gd name="f62" fmla="val 9341"/>
                <a:gd name="f63" fmla="val 6728"/>
                <a:gd name="f64" fmla="val 9356"/>
                <a:gd name="f65" fmla="val 6640"/>
                <a:gd name="f66" fmla="val 6450"/>
                <a:gd name="f67" fmla="val 6270"/>
                <a:gd name="f68" fmla="val 9282"/>
                <a:gd name="f69" fmla="val 6231"/>
                <a:gd name="f70" fmla="val 9107"/>
                <a:gd name="f71" fmla="val 6185"/>
                <a:gd name="f72" fmla="val 8919"/>
                <a:gd name="f73" fmla="val 6350"/>
                <a:gd name="f74" fmla="val 8742"/>
                <a:gd name="f75" fmla="val 6521"/>
                <a:gd name="f76" fmla="val 8646"/>
                <a:gd name="f77" fmla="val 6692"/>
                <a:gd name="f78" fmla="val 8549"/>
                <a:gd name="f79" fmla="val 6891"/>
                <a:gd name="f80" fmla="val 8492"/>
                <a:gd name="f81" fmla="val 7022"/>
                <a:gd name="f82" fmla="val 8338"/>
                <a:gd name="f83" fmla="val 7216"/>
                <a:gd name="f84" fmla="val 8105"/>
                <a:gd name="f85" fmla="val 7142"/>
                <a:gd name="f86" fmla="val 7746"/>
                <a:gd name="f87" fmla="val 6994"/>
                <a:gd name="f88" fmla="val 7472"/>
                <a:gd name="f89" fmla="val 6846"/>
                <a:gd name="f90" fmla="val 7205"/>
                <a:gd name="f91" fmla="val 6629"/>
                <a:gd name="f92" fmla="val 6971"/>
                <a:gd name="f93" fmla="val 6544"/>
                <a:gd name="f94" fmla="val 6681"/>
                <a:gd name="f95" fmla="val 6498"/>
                <a:gd name="f96" fmla="val 6481"/>
                <a:gd name="f97" fmla="val 6390"/>
                <a:gd name="f98" fmla="val 6384"/>
                <a:gd name="f99" fmla="val 6282"/>
                <a:gd name="f100" fmla="val 6219"/>
                <a:gd name="f101" fmla="val 6100"/>
                <a:gd name="f102" fmla="val 5912"/>
                <a:gd name="f103" fmla="val 6151"/>
                <a:gd name="f104" fmla="val 5712"/>
                <a:gd name="f105" fmla="val 6015"/>
                <a:gd name="f106" fmla="val 5445"/>
                <a:gd name="f107" fmla="val 5838"/>
                <a:gd name="f108" fmla="val 5462"/>
                <a:gd name="f109" fmla="val 5434"/>
                <a:gd name="f110" fmla="val 5251"/>
                <a:gd name="f111" fmla="val 5200"/>
                <a:gd name="f112" fmla="val 5131"/>
                <a:gd name="f113" fmla="val 5063"/>
                <a:gd name="f114" fmla="val 4955"/>
                <a:gd name="f115" fmla="val 5001"/>
                <a:gd name="f116" fmla="val 4795"/>
                <a:gd name="f117" fmla="val 4915"/>
                <a:gd name="f118" fmla="val 4408"/>
                <a:gd name="f119" fmla="val 4688"/>
                <a:gd name="f120" fmla="val 4152"/>
                <a:gd name="f121" fmla="val 4295"/>
                <a:gd name="f122" fmla="val 4101"/>
                <a:gd name="f123" fmla="val 3845"/>
                <a:gd name="f124" fmla="val 4072"/>
                <a:gd name="f125" fmla="val 3600"/>
                <a:gd name="f126" fmla="val 3326"/>
                <a:gd name="f127" fmla="val 3952"/>
                <a:gd name="f128" fmla="val 3133"/>
                <a:gd name="f129" fmla="val 3850"/>
                <a:gd name="f130" fmla="val 3030"/>
                <a:gd name="f131" fmla="val 3725"/>
                <a:gd name="f132" fmla="val 2945"/>
                <a:gd name="f133" fmla="val 3588"/>
                <a:gd name="f134" fmla="val 2899"/>
                <a:gd name="f135" fmla="val 2141"/>
                <a:gd name="f136" fmla="val 2256"/>
                <a:gd name="f137" fmla="val 1885"/>
                <a:gd name="f138" fmla="val 2148"/>
                <a:gd name="f139" fmla="val 1623"/>
                <a:gd name="f140" fmla="val 2028"/>
                <a:gd name="f141" fmla="val 1418"/>
                <a:gd name="f142" fmla="val 1840"/>
                <a:gd name="f143" fmla="val 1299"/>
                <a:gd name="f144" fmla="val 1726"/>
                <a:gd name="f145" fmla="val 1190"/>
                <a:gd name="f146" fmla="val 1595"/>
                <a:gd name="f147" fmla="val 1093"/>
                <a:gd name="f148" fmla="val 1458"/>
                <a:gd name="f149" fmla="val 729"/>
                <a:gd name="f150" fmla="val 974"/>
                <a:gd name="f151" fmla="val 364"/>
                <a:gd name="f152" fmla="val 485"/>
                <a:gd name="f153" fmla="*/ f0 1 13954"/>
                <a:gd name="f154" fmla="*/ f1 1 15623"/>
                <a:gd name="f155" fmla="val f2"/>
                <a:gd name="f156" fmla="val f3"/>
                <a:gd name="f157" fmla="val f4"/>
                <a:gd name="f158" fmla="+- f157 0 f155"/>
                <a:gd name="f159" fmla="+- f156 0 f155"/>
                <a:gd name="f160" fmla="*/ f159 1 13954"/>
                <a:gd name="f161" fmla="*/ f158 1 15623"/>
                <a:gd name="f162" fmla="*/ f155 1 f160"/>
                <a:gd name="f163" fmla="*/ f156 1 f160"/>
                <a:gd name="f164" fmla="*/ f155 1 f161"/>
                <a:gd name="f165" fmla="*/ f157 1 f161"/>
                <a:gd name="f166" fmla="*/ f162 f153 1"/>
                <a:gd name="f167" fmla="*/ f163 f153 1"/>
                <a:gd name="f168" fmla="*/ f165 f154 1"/>
                <a:gd name="f169" fmla="*/ f164 f1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6" t="f169" r="f167" b="f168"/>
              <a:pathLst>
                <a:path w="13954" h="15623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2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lnTo>
                    <a:pt x="f135" y="f136"/>
                  </a:ln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2" y="f2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30;p11">
              <a:extLst>
                <a:ext uri="{FF2B5EF4-FFF2-40B4-BE49-F238E27FC236}">
                  <a16:creationId xmlns:a16="http://schemas.microsoft.com/office/drawing/2014/main" id="{8DF32D0A-4396-4599-B108-370AFACB69A2}"/>
                </a:ext>
              </a:extLst>
            </p:cNvPr>
            <p:cNvSpPr/>
            <p:nvPr/>
          </p:nvSpPr>
          <p:spPr>
            <a:xfrm>
              <a:off x="0" y="4017709"/>
              <a:ext cx="1005492" cy="1125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54"/>
                <a:gd name="f4" fmla="val 15623"/>
                <a:gd name="f5" fmla="val 15622"/>
                <a:gd name="f6" fmla="val 13953"/>
                <a:gd name="f7" fmla="val 12848"/>
                <a:gd name="f8" fmla="val 15132"/>
                <a:gd name="f9" fmla="val 12176"/>
                <a:gd name="f10" fmla="val 13817"/>
                <a:gd name="f11" fmla="val 12415"/>
                <a:gd name="f12" fmla="val 12632"/>
                <a:gd name="f13" fmla="val 12558"/>
                <a:gd name="f14" fmla="val 11937"/>
                <a:gd name="f15" fmla="val 12968"/>
                <a:gd name="f16" fmla="val 11191"/>
                <a:gd name="f17" fmla="val 12621"/>
                <a:gd name="f18" fmla="val 10582"/>
                <a:gd name="f19" fmla="val 12377"/>
                <a:gd name="f20" fmla="val 10156"/>
                <a:gd name="f21" fmla="val 11873"/>
                <a:gd name="f22" fmla="val 10007"/>
                <a:gd name="f23" fmla="val 11364"/>
                <a:gd name="f24" fmla="val 11194"/>
                <a:gd name="f25" fmla="val 11022"/>
                <a:gd name="f26" fmla="val 10024"/>
                <a:gd name="f27" fmla="val 10861"/>
                <a:gd name="f28" fmla="val 10052"/>
                <a:gd name="f29" fmla="val 10385"/>
                <a:gd name="f30" fmla="val 10137"/>
                <a:gd name="f31" fmla="val 9897"/>
                <a:gd name="f32" fmla="val 10292"/>
                <a:gd name="f33" fmla="val 9417"/>
                <a:gd name="f34" fmla="val 9254"/>
                <a:gd name="f35" fmla="val 9091"/>
                <a:gd name="f36" fmla="val 10274"/>
                <a:gd name="f37" fmla="val 8930"/>
                <a:gd name="f38" fmla="val 10229"/>
                <a:gd name="f39" fmla="val 8605"/>
                <a:gd name="f40" fmla="val 10138"/>
                <a:gd name="f41" fmla="val 8321"/>
                <a:gd name="f42" fmla="val 9938"/>
                <a:gd name="f43" fmla="val 8121"/>
                <a:gd name="f44" fmla="val 9665"/>
                <a:gd name="f45" fmla="val 7985"/>
                <a:gd name="f46" fmla="val 9477"/>
                <a:gd name="f47" fmla="val 7871"/>
                <a:gd name="f48" fmla="val 9244"/>
                <a:gd name="f49" fmla="val 7649"/>
                <a:gd name="f50" fmla="val 9170"/>
                <a:gd name="f51" fmla="val 7594"/>
                <a:gd name="f52" fmla="val 9149"/>
                <a:gd name="f53" fmla="val 7539"/>
                <a:gd name="f54" fmla="val 9141"/>
                <a:gd name="f55" fmla="val 7484"/>
                <a:gd name="f56" fmla="val 7289"/>
                <a:gd name="f57" fmla="val 7088"/>
                <a:gd name="f58" fmla="val 9245"/>
                <a:gd name="f59" fmla="val 6897"/>
                <a:gd name="f60" fmla="val 9312"/>
                <a:gd name="f61" fmla="val 6818"/>
                <a:gd name="f62" fmla="val 9341"/>
                <a:gd name="f63" fmla="val 6728"/>
                <a:gd name="f64" fmla="val 9356"/>
                <a:gd name="f65" fmla="val 6640"/>
                <a:gd name="f66" fmla="val 6450"/>
                <a:gd name="f67" fmla="val 6270"/>
                <a:gd name="f68" fmla="val 9282"/>
                <a:gd name="f69" fmla="val 6231"/>
                <a:gd name="f70" fmla="val 9107"/>
                <a:gd name="f71" fmla="val 6185"/>
                <a:gd name="f72" fmla="val 8919"/>
                <a:gd name="f73" fmla="val 6350"/>
                <a:gd name="f74" fmla="val 8742"/>
                <a:gd name="f75" fmla="val 6521"/>
                <a:gd name="f76" fmla="val 8646"/>
                <a:gd name="f77" fmla="val 6692"/>
                <a:gd name="f78" fmla="val 8549"/>
                <a:gd name="f79" fmla="val 6891"/>
                <a:gd name="f80" fmla="val 8492"/>
                <a:gd name="f81" fmla="val 7022"/>
                <a:gd name="f82" fmla="val 8338"/>
                <a:gd name="f83" fmla="val 7216"/>
                <a:gd name="f84" fmla="val 8105"/>
                <a:gd name="f85" fmla="val 7142"/>
                <a:gd name="f86" fmla="val 7746"/>
                <a:gd name="f87" fmla="val 6994"/>
                <a:gd name="f88" fmla="val 7472"/>
                <a:gd name="f89" fmla="val 6846"/>
                <a:gd name="f90" fmla="val 7205"/>
                <a:gd name="f91" fmla="val 6629"/>
                <a:gd name="f92" fmla="val 6971"/>
                <a:gd name="f93" fmla="val 6544"/>
                <a:gd name="f94" fmla="val 6681"/>
                <a:gd name="f95" fmla="val 6498"/>
                <a:gd name="f96" fmla="val 6481"/>
                <a:gd name="f97" fmla="val 6390"/>
                <a:gd name="f98" fmla="val 6384"/>
                <a:gd name="f99" fmla="val 6282"/>
                <a:gd name="f100" fmla="val 6219"/>
                <a:gd name="f101" fmla="val 6100"/>
                <a:gd name="f102" fmla="val 5912"/>
                <a:gd name="f103" fmla="val 6151"/>
                <a:gd name="f104" fmla="val 5712"/>
                <a:gd name="f105" fmla="val 6015"/>
                <a:gd name="f106" fmla="val 5445"/>
                <a:gd name="f107" fmla="val 5838"/>
                <a:gd name="f108" fmla="val 5462"/>
                <a:gd name="f109" fmla="val 5434"/>
                <a:gd name="f110" fmla="val 5251"/>
                <a:gd name="f111" fmla="val 5200"/>
                <a:gd name="f112" fmla="val 5131"/>
                <a:gd name="f113" fmla="val 5063"/>
                <a:gd name="f114" fmla="val 4955"/>
                <a:gd name="f115" fmla="val 5001"/>
                <a:gd name="f116" fmla="val 4795"/>
                <a:gd name="f117" fmla="val 4915"/>
                <a:gd name="f118" fmla="val 4408"/>
                <a:gd name="f119" fmla="val 4688"/>
                <a:gd name="f120" fmla="val 4152"/>
                <a:gd name="f121" fmla="val 4295"/>
                <a:gd name="f122" fmla="val 4101"/>
                <a:gd name="f123" fmla="val 3845"/>
                <a:gd name="f124" fmla="val 4072"/>
                <a:gd name="f125" fmla="val 3600"/>
                <a:gd name="f126" fmla="val 3326"/>
                <a:gd name="f127" fmla="val 3952"/>
                <a:gd name="f128" fmla="val 3133"/>
                <a:gd name="f129" fmla="val 3850"/>
                <a:gd name="f130" fmla="val 3030"/>
                <a:gd name="f131" fmla="val 3725"/>
                <a:gd name="f132" fmla="val 2945"/>
                <a:gd name="f133" fmla="val 3588"/>
                <a:gd name="f134" fmla="val 2899"/>
                <a:gd name="f135" fmla="val 2141"/>
                <a:gd name="f136" fmla="val 2256"/>
                <a:gd name="f137" fmla="val 1885"/>
                <a:gd name="f138" fmla="val 2148"/>
                <a:gd name="f139" fmla="val 1623"/>
                <a:gd name="f140" fmla="val 2028"/>
                <a:gd name="f141" fmla="val 1418"/>
                <a:gd name="f142" fmla="val 1840"/>
                <a:gd name="f143" fmla="val 1299"/>
                <a:gd name="f144" fmla="val 1726"/>
                <a:gd name="f145" fmla="val 1190"/>
                <a:gd name="f146" fmla="val 1595"/>
                <a:gd name="f147" fmla="val 1093"/>
                <a:gd name="f148" fmla="val 1458"/>
                <a:gd name="f149" fmla="val 729"/>
                <a:gd name="f150" fmla="val 974"/>
                <a:gd name="f151" fmla="val 364"/>
                <a:gd name="f152" fmla="val 485"/>
                <a:gd name="f153" fmla="*/ f0 1 13954"/>
                <a:gd name="f154" fmla="*/ f1 1 15623"/>
                <a:gd name="f155" fmla="val f2"/>
                <a:gd name="f156" fmla="val f3"/>
                <a:gd name="f157" fmla="val f4"/>
                <a:gd name="f158" fmla="+- f157 0 f155"/>
                <a:gd name="f159" fmla="+- f156 0 f155"/>
                <a:gd name="f160" fmla="*/ f159 1 13954"/>
                <a:gd name="f161" fmla="*/ f158 1 15623"/>
                <a:gd name="f162" fmla="*/ f155 1 f160"/>
                <a:gd name="f163" fmla="*/ f156 1 f160"/>
                <a:gd name="f164" fmla="*/ f155 1 f161"/>
                <a:gd name="f165" fmla="*/ f157 1 f161"/>
                <a:gd name="f166" fmla="*/ f162 f153 1"/>
                <a:gd name="f167" fmla="*/ f163 f153 1"/>
                <a:gd name="f168" fmla="*/ f165 f154 1"/>
                <a:gd name="f169" fmla="*/ f164 f1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6" t="f169" r="f167" b="f168"/>
              <a:pathLst>
                <a:path w="13954" h="15623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2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lnTo>
                    <a:pt x="f135" y="f136"/>
                  </a:ln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2" y="f2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2808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69;p21">
            <a:extLst>
              <a:ext uri="{FF2B5EF4-FFF2-40B4-BE49-F238E27FC236}">
                <a16:creationId xmlns:a16="http://schemas.microsoft.com/office/drawing/2014/main" id="{2FB5A937-93A6-4B74-A3DF-BB86D39BBC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9" y="-9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270;p21">
            <a:extLst>
              <a:ext uri="{FF2B5EF4-FFF2-40B4-BE49-F238E27FC236}">
                <a16:creationId xmlns:a16="http://schemas.microsoft.com/office/drawing/2014/main" id="{1DDC35F8-B798-490B-ACBB-0B0343D27A89}"/>
              </a:ext>
            </a:extLst>
          </p:cNvPr>
          <p:cNvSpPr/>
          <p:nvPr/>
        </p:nvSpPr>
        <p:spPr>
          <a:xfrm rot="5400013">
            <a:off x="36219" y="-97539"/>
            <a:ext cx="1005492" cy="1125790"/>
          </a:xfrm>
          <a:custGeom>
            <a:avLst/>
            <a:gdLst>
              <a:gd name="f0" fmla="val w"/>
              <a:gd name="f1" fmla="val h"/>
              <a:gd name="f2" fmla="val 0"/>
              <a:gd name="f3" fmla="val 13954"/>
              <a:gd name="f4" fmla="val 15623"/>
              <a:gd name="f5" fmla="val 15622"/>
              <a:gd name="f6" fmla="val 13953"/>
              <a:gd name="f7" fmla="val 12848"/>
              <a:gd name="f8" fmla="val 15132"/>
              <a:gd name="f9" fmla="val 12176"/>
              <a:gd name="f10" fmla="val 13817"/>
              <a:gd name="f11" fmla="val 12415"/>
              <a:gd name="f12" fmla="val 12632"/>
              <a:gd name="f13" fmla="val 12558"/>
              <a:gd name="f14" fmla="val 11937"/>
              <a:gd name="f15" fmla="val 12968"/>
              <a:gd name="f16" fmla="val 11191"/>
              <a:gd name="f17" fmla="val 12621"/>
              <a:gd name="f18" fmla="val 10582"/>
              <a:gd name="f19" fmla="val 12377"/>
              <a:gd name="f20" fmla="val 10156"/>
              <a:gd name="f21" fmla="val 11873"/>
              <a:gd name="f22" fmla="val 10007"/>
              <a:gd name="f23" fmla="val 11364"/>
              <a:gd name="f24" fmla="val 11194"/>
              <a:gd name="f25" fmla="val 11022"/>
              <a:gd name="f26" fmla="val 10024"/>
              <a:gd name="f27" fmla="val 10861"/>
              <a:gd name="f28" fmla="val 10052"/>
              <a:gd name="f29" fmla="val 10385"/>
              <a:gd name="f30" fmla="val 10137"/>
              <a:gd name="f31" fmla="val 9897"/>
              <a:gd name="f32" fmla="val 10292"/>
              <a:gd name="f33" fmla="val 9417"/>
              <a:gd name="f34" fmla="val 9254"/>
              <a:gd name="f35" fmla="val 9091"/>
              <a:gd name="f36" fmla="val 10274"/>
              <a:gd name="f37" fmla="val 8930"/>
              <a:gd name="f38" fmla="val 10229"/>
              <a:gd name="f39" fmla="val 8605"/>
              <a:gd name="f40" fmla="val 10138"/>
              <a:gd name="f41" fmla="val 8321"/>
              <a:gd name="f42" fmla="val 9938"/>
              <a:gd name="f43" fmla="val 8121"/>
              <a:gd name="f44" fmla="val 9665"/>
              <a:gd name="f45" fmla="val 7985"/>
              <a:gd name="f46" fmla="val 9477"/>
              <a:gd name="f47" fmla="val 7871"/>
              <a:gd name="f48" fmla="val 9244"/>
              <a:gd name="f49" fmla="val 7649"/>
              <a:gd name="f50" fmla="val 9170"/>
              <a:gd name="f51" fmla="val 7594"/>
              <a:gd name="f52" fmla="val 9149"/>
              <a:gd name="f53" fmla="val 7539"/>
              <a:gd name="f54" fmla="val 9141"/>
              <a:gd name="f55" fmla="val 7484"/>
              <a:gd name="f56" fmla="val 7289"/>
              <a:gd name="f57" fmla="val 7088"/>
              <a:gd name="f58" fmla="val 9245"/>
              <a:gd name="f59" fmla="val 6897"/>
              <a:gd name="f60" fmla="val 9312"/>
              <a:gd name="f61" fmla="val 6818"/>
              <a:gd name="f62" fmla="val 9341"/>
              <a:gd name="f63" fmla="val 6728"/>
              <a:gd name="f64" fmla="val 9356"/>
              <a:gd name="f65" fmla="val 6640"/>
              <a:gd name="f66" fmla="val 6450"/>
              <a:gd name="f67" fmla="val 6270"/>
              <a:gd name="f68" fmla="val 9282"/>
              <a:gd name="f69" fmla="val 6231"/>
              <a:gd name="f70" fmla="val 9107"/>
              <a:gd name="f71" fmla="val 6185"/>
              <a:gd name="f72" fmla="val 8919"/>
              <a:gd name="f73" fmla="val 6350"/>
              <a:gd name="f74" fmla="val 8742"/>
              <a:gd name="f75" fmla="val 6521"/>
              <a:gd name="f76" fmla="val 8646"/>
              <a:gd name="f77" fmla="val 6692"/>
              <a:gd name="f78" fmla="val 8549"/>
              <a:gd name="f79" fmla="val 6891"/>
              <a:gd name="f80" fmla="val 8492"/>
              <a:gd name="f81" fmla="val 7022"/>
              <a:gd name="f82" fmla="val 8338"/>
              <a:gd name="f83" fmla="val 7216"/>
              <a:gd name="f84" fmla="val 8105"/>
              <a:gd name="f85" fmla="val 7142"/>
              <a:gd name="f86" fmla="val 7746"/>
              <a:gd name="f87" fmla="val 6994"/>
              <a:gd name="f88" fmla="val 7472"/>
              <a:gd name="f89" fmla="val 6846"/>
              <a:gd name="f90" fmla="val 7205"/>
              <a:gd name="f91" fmla="val 6629"/>
              <a:gd name="f92" fmla="val 6971"/>
              <a:gd name="f93" fmla="val 6544"/>
              <a:gd name="f94" fmla="val 6681"/>
              <a:gd name="f95" fmla="val 6498"/>
              <a:gd name="f96" fmla="val 6481"/>
              <a:gd name="f97" fmla="val 6390"/>
              <a:gd name="f98" fmla="val 6384"/>
              <a:gd name="f99" fmla="val 6282"/>
              <a:gd name="f100" fmla="val 6219"/>
              <a:gd name="f101" fmla="val 6100"/>
              <a:gd name="f102" fmla="val 5912"/>
              <a:gd name="f103" fmla="val 6151"/>
              <a:gd name="f104" fmla="val 5712"/>
              <a:gd name="f105" fmla="val 6015"/>
              <a:gd name="f106" fmla="val 5445"/>
              <a:gd name="f107" fmla="val 5838"/>
              <a:gd name="f108" fmla="val 5462"/>
              <a:gd name="f109" fmla="val 5434"/>
              <a:gd name="f110" fmla="val 5251"/>
              <a:gd name="f111" fmla="val 5200"/>
              <a:gd name="f112" fmla="val 5131"/>
              <a:gd name="f113" fmla="val 5063"/>
              <a:gd name="f114" fmla="val 4955"/>
              <a:gd name="f115" fmla="val 5001"/>
              <a:gd name="f116" fmla="val 4795"/>
              <a:gd name="f117" fmla="val 4915"/>
              <a:gd name="f118" fmla="val 4408"/>
              <a:gd name="f119" fmla="val 4688"/>
              <a:gd name="f120" fmla="val 4152"/>
              <a:gd name="f121" fmla="val 4295"/>
              <a:gd name="f122" fmla="val 4101"/>
              <a:gd name="f123" fmla="val 3845"/>
              <a:gd name="f124" fmla="val 4072"/>
              <a:gd name="f125" fmla="val 3600"/>
              <a:gd name="f126" fmla="val 3326"/>
              <a:gd name="f127" fmla="val 3952"/>
              <a:gd name="f128" fmla="val 3133"/>
              <a:gd name="f129" fmla="val 3850"/>
              <a:gd name="f130" fmla="val 3030"/>
              <a:gd name="f131" fmla="val 3725"/>
              <a:gd name="f132" fmla="val 2945"/>
              <a:gd name="f133" fmla="val 3588"/>
              <a:gd name="f134" fmla="val 2899"/>
              <a:gd name="f135" fmla="val 2141"/>
              <a:gd name="f136" fmla="val 2256"/>
              <a:gd name="f137" fmla="val 1885"/>
              <a:gd name="f138" fmla="val 2148"/>
              <a:gd name="f139" fmla="val 1623"/>
              <a:gd name="f140" fmla="val 2028"/>
              <a:gd name="f141" fmla="val 1418"/>
              <a:gd name="f142" fmla="val 1840"/>
              <a:gd name="f143" fmla="val 1299"/>
              <a:gd name="f144" fmla="val 1726"/>
              <a:gd name="f145" fmla="val 1190"/>
              <a:gd name="f146" fmla="val 1595"/>
              <a:gd name="f147" fmla="val 1093"/>
              <a:gd name="f148" fmla="val 1458"/>
              <a:gd name="f149" fmla="val 729"/>
              <a:gd name="f150" fmla="val 974"/>
              <a:gd name="f151" fmla="val 364"/>
              <a:gd name="f152" fmla="val 485"/>
              <a:gd name="f153" fmla="*/ f0 1 13954"/>
              <a:gd name="f154" fmla="*/ f1 1 15623"/>
              <a:gd name="f155" fmla="val f2"/>
              <a:gd name="f156" fmla="val f3"/>
              <a:gd name="f157" fmla="val f4"/>
              <a:gd name="f158" fmla="+- f157 0 f155"/>
              <a:gd name="f159" fmla="+- f156 0 f155"/>
              <a:gd name="f160" fmla="*/ f159 1 13954"/>
              <a:gd name="f161" fmla="*/ f158 1 15623"/>
              <a:gd name="f162" fmla="*/ f155 1 f160"/>
              <a:gd name="f163" fmla="*/ f156 1 f160"/>
              <a:gd name="f164" fmla="*/ f155 1 f161"/>
              <a:gd name="f165" fmla="*/ f157 1 f161"/>
              <a:gd name="f166" fmla="*/ f162 f153 1"/>
              <a:gd name="f167" fmla="*/ f163 f153 1"/>
              <a:gd name="f168" fmla="*/ f165 f154 1"/>
              <a:gd name="f169" fmla="*/ f164 f1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6" t="f169" r="f167" b="f168"/>
            <a:pathLst>
              <a:path w="13954" h="15623">
                <a:moveTo>
                  <a:pt x="f2" y="f2"/>
                </a:moveTo>
                <a:lnTo>
                  <a:pt x="f2" y="f5"/>
                </a:lnTo>
                <a:lnTo>
                  <a:pt x="f6" y="f5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4"/>
                </a:cubicBezTo>
                <a:cubicBezTo>
                  <a:pt x="f56" y="f54"/>
                  <a:pt x="f57" y="f58"/>
                  <a:pt x="f59" y="f60"/>
                </a:cubicBezTo>
                <a:cubicBezTo>
                  <a:pt x="f61" y="f62"/>
                  <a:pt x="f63" y="f64"/>
                  <a:pt x="f65" y="f64"/>
                </a:cubicBezTo>
                <a:cubicBezTo>
                  <a:pt x="f66" y="f64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2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2" y="f2"/>
                </a:cubicBezTo>
                <a:close/>
              </a:path>
            </a:pathLst>
          </a:custGeom>
          <a:solidFill>
            <a:srgbClr val="F8CD7D">
              <a:alpha val="65179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273;p21">
            <a:extLst>
              <a:ext uri="{FF2B5EF4-FFF2-40B4-BE49-F238E27FC236}">
                <a16:creationId xmlns:a16="http://schemas.microsoft.com/office/drawing/2014/main" id="{AF9B924D-9378-4C49-90FE-56EEE240AAC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30028" y="2600635"/>
            <a:ext cx="2832902" cy="3533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5" name="Google Shape;274;p21">
            <a:extLst>
              <a:ext uri="{FF2B5EF4-FFF2-40B4-BE49-F238E27FC236}">
                <a16:creationId xmlns:a16="http://schemas.microsoft.com/office/drawing/2014/main" id="{DC743F54-EF74-49B0-BEB1-4C049F1E3E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30028" y="2078504"/>
            <a:ext cx="2832902" cy="545101"/>
          </a:xfrm>
        </p:spPr>
        <p:txBody>
          <a:bodyPr/>
          <a:lstStyle>
            <a:lvl1pPr>
              <a:buNone/>
              <a:defRPr sz="2500">
                <a:latin typeface="Grand Hotel"/>
                <a:ea typeface="Grand Hotel"/>
                <a:cs typeface="Grand Hotel"/>
              </a:defRPr>
            </a:lvl1pPr>
          </a:lstStyle>
          <a:p>
            <a:pPr lvl="0"/>
            <a:endParaRPr lang="es-PE"/>
          </a:p>
        </p:txBody>
      </p:sp>
      <p:sp>
        <p:nvSpPr>
          <p:cNvPr id="6" name="Google Shape;275;p21">
            <a:extLst>
              <a:ext uri="{FF2B5EF4-FFF2-40B4-BE49-F238E27FC236}">
                <a16:creationId xmlns:a16="http://schemas.microsoft.com/office/drawing/2014/main" id="{F7477688-4FEE-4D6D-BB92-B8D3781B5E6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9964" y="2600635"/>
            <a:ext cx="2832902" cy="35339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7" name="Google Shape;276;p21">
            <a:extLst>
              <a:ext uri="{FF2B5EF4-FFF2-40B4-BE49-F238E27FC236}">
                <a16:creationId xmlns:a16="http://schemas.microsoft.com/office/drawing/2014/main" id="{A3ED4398-B03A-4BF7-A146-198D06585C3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9845" y="2078504"/>
            <a:ext cx="2832902" cy="545101"/>
          </a:xfrm>
        </p:spPr>
        <p:txBody>
          <a:bodyPr/>
          <a:lstStyle>
            <a:lvl1pPr>
              <a:buNone/>
              <a:defRPr sz="2500">
                <a:latin typeface="Grand Hotel"/>
                <a:ea typeface="Grand Hotel"/>
                <a:cs typeface="Grand Hotel"/>
              </a:defRPr>
            </a:lvl1pPr>
          </a:lstStyle>
          <a:p>
            <a:pPr lvl="0"/>
            <a:endParaRPr lang="es-PE"/>
          </a:p>
        </p:txBody>
      </p:sp>
      <p:sp>
        <p:nvSpPr>
          <p:cNvPr id="8" name="Google Shape;277;p21">
            <a:extLst>
              <a:ext uri="{FF2B5EF4-FFF2-40B4-BE49-F238E27FC236}">
                <a16:creationId xmlns:a16="http://schemas.microsoft.com/office/drawing/2014/main" id="{2E881CDF-4D90-4683-BB24-A526D88DCDB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9964" y="3759628"/>
            <a:ext cx="2832902" cy="3530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9" name="Google Shape;278;p21">
            <a:extLst>
              <a:ext uri="{FF2B5EF4-FFF2-40B4-BE49-F238E27FC236}">
                <a16:creationId xmlns:a16="http://schemas.microsoft.com/office/drawing/2014/main" id="{BD091739-A55F-42DC-8065-3963940BA72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9845" y="3237250"/>
            <a:ext cx="2832902" cy="545101"/>
          </a:xfrm>
        </p:spPr>
        <p:txBody>
          <a:bodyPr/>
          <a:lstStyle>
            <a:lvl1pPr>
              <a:buNone/>
              <a:defRPr sz="2500">
                <a:latin typeface="Grand Hotel"/>
                <a:ea typeface="Grand Hotel"/>
                <a:cs typeface="Grand Hotel"/>
              </a:defRPr>
            </a:lvl1pPr>
          </a:lstStyle>
          <a:p>
            <a:pPr lvl="0"/>
            <a:endParaRPr lang="es-PE"/>
          </a:p>
        </p:txBody>
      </p:sp>
      <p:sp>
        <p:nvSpPr>
          <p:cNvPr id="10" name="Google Shape;279;p21">
            <a:extLst>
              <a:ext uri="{FF2B5EF4-FFF2-40B4-BE49-F238E27FC236}">
                <a16:creationId xmlns:a16="http://schemas.microsoft.com/office/drawing/2014/main" id="{E8C2843C-B524-441B-9B41-04BFDDB27E0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30001" y="3759628"/>
            <a:ext cx="2832902" cy="35309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11" name="Google Shape;280;p21">
            <a:extLst>
              <a:ext uri="{FF2B5EF4-FFF2-40B4-BE49-F238E27FC236}">
                <a16:creationId xmlns:a16="http://schemas.microsoft.com/office/drawing/2014/main" id="{58FE4D83-E0E1-4019-9A81-623B471C58C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330001" y="3237250"/>
            <a:ext cx="2832902" cy="545101"/>
          </a:xfrm>
        </p:spPr>
        <p:txBody>
          <a:bodyPr/>
          <a:lstStyle>
            <a:lvl1pPr>
              <a:buNone/>
              <a:defRPr sz="2500">
                <a:latin typeface="Grand Hotel"/>
                <a:ea typeface="Grand Hotel"/>
                <a:cs typeface="Grand Hotel"/>
              </a:defRPr>
            </a:lvl1pPr>
          </a:lstStyle>
          <a:p>
            <a:pPr lvl="0"/>
            <a:endParaRPr lang="es-PE"/>
          </a:p>
        </p:txBody>
      </p:sp>
      <p:sp>
        <p:nvSpPr>
          <p:cNvPr id="12" name="Google Shape;281;p21">
            <a:extLst>
              <a:ext uri="{FF2B5EF4-FFF2-40B4-BE49-F238E27FC236}">
                <a16:creationId xmlns:a16="http://schemas.microsoft.com/office/drawing/2014/main" id="{057A7878-B22C-4F9D-93C3-9FEDD7985570}"/>
              </a:ext>
            </a:extLst>
          </p:cNvPr>
          <p:cNvSpPr/>
          <p:nvPr/>
        </p:nvSpPr>
        <p:spPr>
          <a:xfrm>
            <a:off x="165890" y="402336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282;p21">
            <a:extLst>
              <a:ext uri="{FF2B5EF4-FFF2-40B4-BE49-F238E27FC236}">
                <a16:creationId xmlns:a16="http://schemas.microsoft.com/office/drawing/2014/main" id="{2331FCB2-D516-4AE2-AC9F-D4BC6BE40A9B}"/>
              </a:ext>
            </a:extLst>
          </p:cNvPr>
          <p:cNvSpPr/>
          <p:nvPr/>
        </p:nvSpPr>
        <p:spPr>
          <a:xfrm>
            <a:off x="165890" y="108491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283;p21">
            <a:extLst>
              <a:ext uri="{FF2B5EF4-FFF2-40B4-BE49-F238E27FC236}">
                <a16:creationId xmlns:a16="http://schemas.microsoft.com/office/drawing/2014/main" id="{B8462576-6C66-47CF-88C8-4BCC88ED0936}"/>
              </a:ext>
            </a:extLst>
          </p:cNvPr>
          <p:cNvSpPr/>
          <p:nvPr/>
        </p:nvSpPr>
        <p:spPr>
          <a:xfrm>
            <a:off x="165890" y="176750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284;p21">
            <a:extLst>
              <a:ext uri="{FF2B5EF4-FFF2-40B4-BE49-F238E27FC236}">
                <a16:creationId xmlns:a16="http://schemas.microsoft.com/office/drawing/2014/main" id="{13F2D8D2-9438-4D50-B5F2-BADBD50652D5}"/>
              </a:ext>
            </a:extLst>
          </p:cNvPr>
          <p:cNvSpPr/>
          <p:nvPr/>
        </p:nvSpPr>
        <p:spPr>
          <a:xfrm>
            <a:off x="165890" y="2450089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285;p21">
            <a:extLst>
              <a:ext uri="{FF2B5EF4-FFF2-40B4-BE49-F238E27FC236}">
                <a16:creationId xmlns:a16="http://schemas.microsoft.com/office/drawing/2014/main" id="{C53842B3-43D5-4206-86C8-D7307653C7E8}"/>
              </a:ext>
            </a:extLst>
          </p:cNvPr>
          <p:cNvSpPr/>
          <p:nvPr/>
        </p:nvSpPr>
        <p:spPr>
          <a:xfrm>
            <a:off x="165890" y="3132670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286;p21">
            <a:extLst>
              <a:ext uri="{FF2B5EF4-FFF2-40B4-BE49-F238E27FC236}">
                <a16:creationId xmlns:a16="http://schemas.microsoft.com/office/drawing/2014/main" id="{E4E35FAE-6627-4639-8A23-FC96FD9220C2}"/>
              </a:ext>
            </a:extLst>
          </p:cNvPr>
          <p:cNvSpPr/>
          <p:nvPr/>
        </p:nvSpPr>
        <p:spPr>
          <a:xfrm>
            <a:off x="165890" y="3815251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Google Shape;287;p21">
            <a:extLst>
              <a:ext uri="{FF2B5EF4-FFF2-40B4-BE49-F238E27FC236}">
                <a16:creationId xmlns:a16="http://schemas.microsoft.com/office/drawing/2014/main" id="{4CD4662F-0A25-49DB-BBB5-8795FD50A03C}"/>
              </a:ext>
            </a:extLst>
          </p:cNvPr>
          <p:cNvSpPr/>
          <p:nvPr/>
        </p:nvSpPr>
        <p:spPr>
          <a:xfrm>
            <a:off x="165872" y="4497842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Google Shape;288;p21">
            <a:extLst>
              <a:ext uri="{FF2B5EF4-FFF2-40B4-BE49-F238E27FC236}">
                <a16:creationId xmlns:a16="http://schemas.microsoft.com/office/drawing/2014/main" id="{2A14055A-5104-4B68-87E7-103E904066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8902" y="535646"/>
            <a:ext cx="3146102" cy="569396"/>
          </a:xfrm>
        </p:spPr>
        <p:txBody>
          <a:bodyPr anchorCtr="1"/>
          <a:lstStyle>
            <a:lvl1pPr algn="ctr">
              <a:defRPr sz="4000"/>
            </a:lvl1pPr>
          </a:lstStyle>
          <a:p>
            <a:pPr lvl="0"/>
            <a:endParaRPr lang="es-PE"/>
          </a:p>
        </p:txBody>
      </p:sp>
      <p:sp>
        <p:nvSpPr>
          <p:cNvPr id="20" name="Google Shape;289;p21">
            <a:extLst>
              <a:ext uri="{FF2B5EF4-FFF2-40B4-BE49-F238E27FC236}">
                <a16:creationId xmlns:a16="http://schemas.microsoft.com/office/drawing/2014/main" id="{5A530DC5-3967-41EE-B6C1-7F17EF5A7A2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72702" y="1105052"/>
            <a:ext cx="4198504" cy="398102"/>
          </a:xfrm>
        </p:spPr>
        <p:txBody>
          <a:bodyPr anchorCtr="1"/>
          <a:lstStyle>
            <a:lvl1pPr algn="ctr">
              <a:buNone/>
              <a:defRPr sz="1800"/>
            </a:lvl1pPr>
          </a:lstStyle>
          <a:p>
            <a:pPr lvl="0"/>
            <a:endParaRPr lang="es-PE"/>
          </a:p>
        </p:txBody>
      </p:sp>
      <p:sp>
        <p:nvSpPr>
          <p:cNvPr id="21" name="Rectángulo 22">
            <a:extLst>
              <a:ext uri="{FF2B5EF4-FFF2-40B4-BE49-F238E27FC236}">
                <a16:creationId xmlns:a16="http://schemas.microsoft.com/office/drawing/2014/main" id="{57923881-F344-4E9A-A6A1-58B3046E9C40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grpSp>
        <p:nvGrpSpPr>
          <p:cNvPr id="22" name="Grupo 23">
            <a:extLst>
              <a:ext uri="{FF2B5EF4-FFF2-40B4-BE49-F238E27FC236}">
                <a16:creationId xmlns:a16="http://schemas.microsoft.com/office/drawing/2014/main" id="{145F24DB-72C4-4693-9CCD-C33BC51E2973}"/>
              </a:ext>
            </a:extLst>
          </p:cNvPr>
          <p:cNvGrpSpPr/>
          <p:nvPr/>
        </p:nvGrpSpPr>
        <p:grpSpPr>
          <a:xfrm>
            <a:off x="0" y="-27258"/>
            <a:ext cx="9159663" cy="5170758"/>
            <a:chOff x="0" y="-27258"/>
            <a:chExt cx="9159663" cy="5170758"/>
          </a:xfrm>
        </p:grpSpPr>
        <p:grpSp>
          <p:nvGrpSpPr>
            <p:cNvPr id="23" name="Grupo 24">
              <a:extLst>
                <a:ext uri="{FF2B5EF4-FFF2-40B4-BE49-F238E27FC236}">
                  <a16:creationId xmlns:a16="http://schemas.microsoft.com/office/drawing/2014/main" id="{260A3D98-6C2C-4F5F-B22C-705EFA0B7941}"/>
                </a:ext>
              </a:extLst>
            </p:cNvPr>
            <p:cNvGrpSpPr/>
            <p:nvPr/>
          </p:nvGrpSpPr>
          <p:grpSpPr>
            <a:xfrm>
              <a:off x="18" y="-27258"/>
              <a:ext cx="9159617" cy="5170758"/>
              <a:chOff x="18" y="-27258"/>
              <a:chExt cx="9159617" cy="5170758"/>
            </a:xfrm>
          </p:grpSpPr>
          <p:sp>
            <p:nvSpPr>
              <p:cNvPr id="24" name="Google Shape;1096;p46">
                <a:extLst>
                  <a:ext uri="{FF2B5EF4-FFF2-40B4-BE49-F238E27FC236}">
                    <a16:creationId xmlns:a16="http://schemas.microsoft.com/office/drawing/2014/main" id="{F2195DB4-3407-4C36-B480-5743F69F32E8}"/>
                  </a:ext>
                </a:extLst>
              </p:cNvPr>
              <p:cNvSpPr/>
              <p:nvPr/>
            </p:nvSpPr>
            <p:spPr>
              <a:xfrm>
                <a:off x="18" y="-27258"/>
                <a:ext cx="9159617" cy="5170758"/>
              </a:xfrm>
              <a:prstGeom prst="rect">
                <a:avLst/>
              </a:prstGeom>
              <a:solidFill>
                <a:srgbClr val="D8B79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Rectángulo 28">
                <a:extLst>
                  <a:ext uri="{FF2B5EF4-FFF2-40B4-BE49-F238E27FC236}">
                    <a16:creationId xmlns:a16="http://schemas.microsoft.com/office/drawing/2014/main" id="{C93F5331-0A5C-4861-85F6-489AF61F6A68}"/>
                  </a:ext>
                </a:extLst>
              </p:cNvPr>
              <p:cNvSpPr/>
              <p:nvPr/>
            </p:nvSpPr>
            <p:spPr>
              <a:xfrm>
                <a:off x="322280" y="145289"/>
                <a:ext cx="8515139" cy="4833353"/>
              </a:xfrm>
              <a:prstGeom prst="rect">
                <a:avLst/>
              </a:prstGeom>
              <a:solidFill>
                <a:srgbClr val="FFFFFF"/>
              </a:solidFill>
              <a:ln w="25402" cap="flat">
                <a:solidFill>
                  <a:srgbClr val="FFFFFF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400" b="0" i="0" u="none" strike="noStrike" kern="0" cap="none" spc="0" baseline="0">
                  <a:solidFill>
                    <a:srgbClr val="AFAB85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26" name="Google Shape;130;p11">
              <a:extLst>
                <a:ext uri="{FF2B5EF4-FFF2-40B4-BE49-F238E27FC236}">
                  <a16:creationId xmlns:a16="http://schemas.microsoft.com/office/drawing/2014/main" id="{0FAECF6A-F3B4-4F42-9ECD-F11E4D8A469D}"/>
                </a:ext>
              </a:extLst>
            </p:cNvPr>
            <p:cNvSpPr/>
            <p:nvPr/>
          </p:nvSpPr>
          <p:spPr>
            <a:xfrm rot="10799991">
              <a:off x="8154171" y="-27249"/>
              <a:ext cx="1005492" cy="1125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54"/>
                <a:gd name="f4" fmla="val 15623"/>
                <a:gd name="f5" fmla="val 15622"/>
                <a:gd name="f6" fmla="val 13953"/>
                <a:gd name="f7" fmla="val 12848"/>
                <a:gd name="f8" fmla="val 15132"/>
                <a:gd name="f9" fmla="val 12176"/>
                <a:gd name="f10" fmla="val 13817"/>
                <a:gd name="f11" fmla="val 12415"/>
                <a:gd name="f12" fmla="val 12632"/>
                <a:gd name="f13" fmla="val 12558"/>
                <a:gd name="f14" fmla="val 11937"/>
                <a:gd name="f15" fmla="val 12968"/>
                <a:gd name="f16" fmla="val 11191"/>
                <a:gd name="f17" fmla="val 12621"/>
                <a:gd name="f18" fmla="val 10582"/>
                <a:gd name="f19" fmla="val 12377"/>
                <a:gd name="f20" fmla="val 10156"/>
                <a:gd name="f21" fmla="val 11873"/>
                <a:gd name="f22" fmla="val 10007"/>
                <a:gd name="f23" fmla="val 11364"/>
                <a:gd name="f24" fmla="val 11194"/>
                <a:gd name="f25" fmla="val 11022"/>
                <a:gd name="f26" fmla="val 10024"/>
                <a:gd name="f27" fmla="val 10861"/>
                <a:gd name="f28" fmla="val 10052"/>
                <a:gd name="f29" fmla="val 10385"/>
                <a:gd name="f30" fmla="val 10137"/>
                <a:gd name="f31" fmla="val 9897"/>
                <a:gd name="f32" fmla="val 10292"/>
                <a:gd name="f33" fmla="val 9417"/>
                <a:gd name="f34" fmla="val 9254"/>
                <a:gd name="f35" fmla="val 9091"/>
                <a:gd name="f36" fmla="val 10274"/>
                <a:gd name="f37" fmla="val 8930"/>
                <a:gd name="f38" fmla="val 10229"/>
                <a:gd name="f39" fmla="val 8605"/>
                <a:gd name="f40" fmla="val 10138"/>
                <a:gd name="f41" fmla="val 8321"/>
                <a:gd name="f42" fmla="val 9938"/>
                <a:gd name="f43" fmla="val 8121"/>
                <a:gd name="f44" fmla="val 9665"/>
                <a:gd name="f45" fmla="val 7985"/>
                <a:gd name="f46" fmla="val 9477"/>
                <a:gd name="f47" fmla="val 7871"/>
                <a:gd name="f48" fmla="val 9244"/>
                <a:gd name="f49" fmla="val 7649"/>
                <a:gd name="f50" fmla="val 9170"/>
                <a:gd name="f51" fmla="val 7594"/>
                <a:gd name="f52" fmla="val 9149"/>
                <a:gd name="f53" fmla="val 7539"/>
                <a:gd name="f54" fmla="val 9141"/>
                <a:gd name="f55" fmla="val 7484"/>
                <a:gd name="f56" fmla="val 7289"/>
                <a:gd name="f57" fmla="val 7088"/>
                <a:gd name="f58" fmla="val 9245"/>
                <a:gd name="f59" fmla="val 6897"/>
                <a:gd name="f60" fmla="val 9312"/>
                <a:gd name="f61" fmla="val 6818"/>
                <a:gd name="f62" fmla="val 9341"/>
                <a:gd name="f63" fmla="val 6728"/>
                <a:gd name="f64" fmla="val 9356"/>
                <a:gd name="f65" fmla="val 6640"/>
                <a:gd name="f66" fmla="val 6450"/>
                <a:gd name="f67" fmla="val 6270"/>
                <a:gd name="f68" fmla="val 9282"/>
                <a:gd name="f69" fmla="val 6231"/>
                <a:gd name="f70" fmla="val 9107"/>
                <a:gd name="f71" fmla="val 6185"/>
                <a:gd name="f72" fmla="val 8919"/>
                <a:gd name="f73" fmla="val 6350"/>
                <a:gd name="f74" fmla="val 8742"/>
                <a:gd name="f75" fmla="val 6521"/>
                <a:gd name="f76" fmla="val 8646"/>
                <a:gd name="f77" fmla="val 6692"/>
                <a:gd name="f78" fmla="val 8549"/>
                <a:gd name="f79" fmla="val 6891"/>
                <a:gd name="f80" fmla="val 8492"/>
                <a:gd name="f81" fmla="val 7022"/>
                <a:gd name="f82" fmla="val 8338"/>
                <a:gd name="f83" fmla="val 7216"/>
                <a:gd name="f84" fmla="val 8105"/>
                <a:gd name="f85" fmla="val 7142"/>
                <a:gd name="f86" fmla="val 7746"/>
                <a:gd name="f87" fmla="val 6994"/>
                <a:gd name="f88" fmla="val 7472"/>
                <a:gd name="f89" fmla="val 6846"/>
                <a:gd name="f90" fmla="val 7205"/>
                <a:gd name="f91" fmla="val 6629"/>
                <a:gd name="f92" fmla="val 6971"/>
                <a:gd name="f93" fmla="val 6544"/>
                <a:gd name="f94" fmla="val 6681"/>
                <a:gd name="f95" fmla="val 6498"/>
                <a:gd name="f96" fmla="val 6481"/>
                <a:gd name="f97" fmla="val 6390"/>
                <a:gd name="f98" fmla="val 6384"/>
                <a:gd name="f99" fmla="val 6282"/>
                <a:gd name="f100" fmla="val 6219"/>
                <a:gd name="f101" fmla="val 6100"/>
                <a:gd name="f102" fmla="val 5912"/>
                <a:gd name="f103" fmla="val 6151"/>
                <a:gd name="f104" fmla="val 5712"/>
                <a:gd name="f105" fmla="val 6015"/>
                <a:gd name="f106" fmla="val 5445"/>
                <a:gd name="f107" fmla="val 5838"/>
                <a:gd name="f108" fmla="val 5462"/>
                <a:gd name="f109" fmla="val 5434"/>
                <a:gd name="f110" fmla="val 5251"/>
                <a:gd name="f111" fmla="val 5200"/>
                <a:gd name="f112" fmla="val 5131"/>
                <a:gd name="f113" fmla="val 5063"/>
                <a:gd name="f114" fmla="val 4955"/>
                <a:gd name="f115" fmla="val 5001"/>
                <a:gd name="f116" fmla="val 4795"/>
                <a:gd name="f117" fmla="val 4915"/>
                <a:gd name="f118" fmla="val 4408"/>
                <a:gd name="f119" fmla="val 4688"/>
                <a:gd name="f120" fmla="val 4152"/>
                <a:gd name="f121" fmla="val 4295"/>
                <a:gd name="f122" fmla="val 4101"/>
                <a:gd name="f123" fmla="val 3845"/>
                <a:gd name="f124" fmla="val 4072"/>
                <a:gd name="f125" fmla="val 3600"/>
                <a:gd name="f126" fmla="val 3326"/>
                <a:gd name="f127" fmla="val 3952"/>
                <a:gd name="f128" fmla="val 3133"/>
                <a:gd name="f129" fmla="val 3850"/>
                <a:gd name="f130" fmla="val 3030"/>
                <a:gd name="f131" fmla="val 3725"/>
                <a:gd name="f132" fmla="val 2945"/>
                <a:gd name="f133" fmla="val 3588"/>
                <a:gd name="f134" fmla="val 2899"/>
                <a:gd name="f135" fmla="val 2141"/>
                <a:gd name="f136" fmla="val 2256"/>
                <a:gd name="f137" fmla="val 1885"/>
                <a:gd name="f138" fmla="val 2148"/>
                <a:gd name="f139" fmla="val 1623"/>
                <a:gd name="f140" fmla="val 2028"/>
                <a:gd name="f141" fmla="val 1418"/>
                <a:gd name="f142" fmla="val 1840"/>
                <a:gd name="f143" fmla="val 1299"/>
                <a:gd name="f144" fmla="val 1726"/>
                <a:gd name="f145" fmla="val 1190"/>
                <a:gd name="f146" fmla="val 1595"/>
                <a:gd name="f147" fmla="val 1093"/>
                <a:gd name="f148" fmla="val 1458"/>
                <a:gd name="f149" fmla="val 729"/>
                <a:gd name="f150" fmla="val 974"/>
                <a:gd name="f151" fmla="val 364"/>
                <a:gd name="f152" fmla="val 485"/>
                <a:gd name="f153" fmla="*/ f0 1 13954"/>
                <a:gd name="f154" fmla="*/ f1 1 15623"/>
                <a:gd name="f155" fmla="val f2"/>
                <a:gd name="f156" fmla="val f3"/>
                <a:gd name="f157" fmla="val f4"/>
                <a:gd name="f158" fmla="+- f157 0 f155"/>
                <a:gd name="f159" fmla="+- f156 0 f155"/>
                <a:gd name="f160" fmla="*/ f159 1 13954"/>
                <a:gd name="f161" fmla="*/ f158 1 15623"/>
                <a:gd name="f162" fmla="*/ f155 1 f160"/>
                <a:gd name="f163" fmla="*/ f156 1 f160"/>
                <a:gd name="f164" fmla="*/ f155 1 f161"/>
                <a:gd name="f165" fmla="*/ f157 1 f161"/>
                <a:gd name="f166" fmla="*/ f162 f153 1"/>
                <a:gd name="f167" fmla="*/ f163 f153 1"/>
                <a:gd name="f168" fmla="*/ f165 f154 1"/>
                <a:gd name="f169" fmla="*/ f164 f1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6" t="f169" r="f167" b="f168"/>
              <a:pathLst>
                <a:path w="13954" h="15623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2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lnTo>
                    <a:pt x="f135" y="f136"/>
                  </a:ln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2" y="f2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30;p11">
              <a:extLst>
                <a:ext uri="{FF2B5EF4-FFF2-40B4-BE49-F238E27FC236}">
                  <a16:creationId xmlns:a16="http://schemas.microsoft.com/office/drawing/2014/main" id="{48FD1146-F84E-41B1-83BA-5188049A4A66}"/>
                </a:ext>
              </a:extLst>
            </p:cNvPr>
            <p:cNvSpPr/>
            <p:nvPr/>
          </p:nvSpPr>
          <p:spPr>
            <a:xfrm>
              <a:off x="0" y="4017709"/>
              <a:ext cx="1005492" cy="1125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54"/>
                <a:gd name="f4" fmla="val 15623"/>
                <a:gd name="f5" fmla="val 15622"/>
                <a:gd name="f6" fmla="val 13953"/>
                <a:gd name="f7" fmla="val 12848"/>
                <a:gd name="f8" fmla="val 15132"/>
                <a:gd name="f9" fmla="val 12176"/>
                <a:gd name="f10" fmla="val 13817"/>
                <a:gd name="f11" fmla="val 12415"/>
                <a:gd name="f12" fmla="val 12632"/>
                <a:gd name="f13" fmla="val 12558"/>
                <a:gd name="f14" fmla="val 11937"/>
                <a:gd name="f15" fmla="val 12968"/>
                <a:gd name="f16" fmla="val 11191"/>
                <a:gd name="f17" fmla="val 12621"/>
                <a:gd name="f18" fmla="val 10582"/>
                <a:gd name="f19" fmla="val 12377"/>
                <a:gd name="f20" fmla="val 10156"/>
                <a:gd name="f21" fmla="val 11873"/>
                <a:gd name="f22" fmla="val 10007"/>
                <a:gd name="f23" fmla="val 11364"/>
                <a:gd name="f24" fmla="val 11194"/>
                <a:gd name="f25" fmla="val 11022"/>
                <a:gd name="f26" fmla="val 10024"/>
                <a:gd name="f27" fmla="val 10861"/>
                <a:gd name="f28" fmla="val 10052"/>
                <a:gd name="f29" fmla="val 10385"/>
                <a:gd name="f30" fmla="val 10137"/>
                <a:gd name="f31" fmla="val 9897"/>
                <a:gd name="f32" fmla="val 10292"/>
                <a:gd name="f33" fmla="val 9417"/>
                <a:gd name="f34" fmla="val 9254"/>
                <a:gd name="f35" fmla="val 9091"/>
                <a:gd name="f36" fmla="val 10274"/>
                <a:gd name="f37" fmla="val 8930"/>
                <a:gd name="f38" fmla="val 10229"/>
                <a:gd name="f39" fmla="val 8605"/>
                <a:gd name="f40" fmla="val 10138"/>
                <a:gd name="f41" fmla="val 8321"/>
                <a:gd name="f42" fmla="val 9938"/>
                <a:gd name="f43" fmla="val 8121"/>
                <a:gd name="f44" fmla="val 9665"/>
                <a:gd name="f45" fmla="val 7985"/>
                <a:gd name="f46" fmla="val 9477"/>
                <a:gd name="f47" fmla="val 7871"/>
                <a:gd name="f48" fmla="val 9244"/>
                <a:gd name="f49" fmla="val 7649"/>
                <a:gd name="f50" fmla="val 9170"/>
                <a:gd name="f51" fmla="val 7594"/>
                <a:gd name="f52" fmla="val 9149"/>
                <a:gd name="f53" fmla="val 7539"/>
                <a:gd name="f54" fmla="val 9141"/>
                <a:gd name="f55" fmla="val 7484"/>
                <a:gd name="f56" fmla="val 7289"/>
                <a:gd name="f57" fmla="val 7088"/>
                <a:gd name="f58" fmla="val 9245"/>
                <a:gd name="f59" fmla="val 6897"/>
                <a:gd name="f60" fmla="val 9312"/>
                <a:gd name="f61" fmla="val 6818"/>
                <a:gd name="f62" fmla="val 9341"/>
                <a:gd name="f63" fmla="val 6728"/>
                <a:gd name="f64" fmla="val 9356"/>
                <a:gd name="f65" fmla="val 6640"/>
                <a:gd name="f66" fmla="val 6450"/>
                <a:gd name="f67" fmla="val 6270"/>
                <a:gd name="f68" fmla="val 9282"/>
                <a:gd name="f69" fmla="val 6231"/>
                <a:gd name="f70" fmla="val 9107"/>
                <a:gd name="f71" fmla="val 6185"/>
                <a:gd name="f72" fmla="val 8919"/>
                <a:gd name="f73" fmla="val 6350"/>
                <a:gd name="f74" fmla="val 8742"/>
                <a:gd name="f75" fmla="val 6521"/>
                <a:gd name="f76" fmla="val 8646"/>
                <a:gd name="f77" fmla="val 6692"/>
                <a:gd name="f78" fmla="val 8549"/>
                <a:gd name="f79" fmla="val 6891"/>
                <a:gd name="f80" fmla="val 8492"/>
                <a:gd name="f81" fmla="val 7022"/>
                <a:gd name="f82" fmla="val 8338"/>
                <a:gd name="f83" fmla="val 7216"/>
                <a:gd name="f84" fmla="val 8105"/>
                <a:gd name="f85" fmla="val 7142"/>
                <a:gd name="f86" fmla="val 7746"/>
                <a:gd name="f87" fmla="val 6994"/>
                <a:gd name="f88" fmla="val 7472"/>
                <a:gd name="f89" fmla="val 6846"/>
                <a:gd name="f90" fmla="val 7205"/>
                <a:gd name="f91" fmla="val 6629"/>
                <a:gd name="f92" fmla="val 6971"/>
                <a:gd name="f93" fmla="val 6544"/>
                <a:gd name="f94" fmla="val 6681"/>
                <a:gd name="f95" fmla="val 6498"/>
                <a:gd name="f96" fmla="val 6481"/>
                <a:gd name="f97" fmla="val 6390"/>
                <a:gd name="f98" fmla="val 6384"/>
                <a:gd name="f99" fmla="val 6282"/>
                <a:gd name="f100" fmla="val 6219"/>
                <a:gd name="f101" fmla="val 6100"/>
                <a:gd name="f102" fmla="val 5912"/>
                <a:gd name="f103" fmla="val 6151"/>
                <a:gd name="f104" fmla="val 5712"/>
                <a:gd name="f105" fmla="val 6015"/>
                <a:gd name="f106" fmla="val 5445"/>
                <a:gd name="f107" fmla="val 5838"/>
                <a:gd name="f108" fmla="val 5462"/>
                <a:gd name="f109" fmla="val 5434"/>
                <a:gd name="f110" fmla="val 5251"/>
                <a:gd name="f111" fmla="val 5200"/>
                <a:gd name="f112" fmla="val 5131"/>
                <a:gd name="f113" fmla="val 5063"/>
                <a:gd name="f114" fmla="val 4955"/>
                <a:gd name="f115" fmla="val 5001"/>
                <a:gd name="f116" fmla="val 4795"/>
                <a:gd name="f117" fmla="val 4915"/>
                <a:gd name="f118" fmla="val 4408"/>
                <a:gd name="f119" fmla="val 4688"/>
                <a:gd name="f120" fmla="val 4152"/>
                <a:gd name="f121" fmla="val 4295"/>
                <a:gd name="f122" fmla="val 4101"/>
                <a:gd name="f123" fmla="val 3845"/>
                <a:gd name="f124" fmla="val 4072"/>
                <a:gd name="f125" fmla="val 3600"/>
                <a:gd name="f126" fmla="val 3326"/>
                <a:gd name="f127" fmla="val 3952"/>
                <a:gd name="f128" fmla="val 3133"/>
                <a:gd name="f129" fmla="val 3850"/>
                <a:gd name="f130" fmla="val 3030"/>
                <a:gd name="f131" fmla="val 3725"/>
                <a:gd name="f132" fmla="val 2945"/>
                <a:gd name="f133" fmla="val 3588"/>
                <a:gd name="f134" fmla="val 2899"/>
                <a:gd name="f135" fmla="val 2141"/>
                <a:gd name="f136" fmla="val 2256"/>
                <a:gd name="f137" fmla="val 1885"/>
                <a:gd name="f138" fmla="val 2148"/>
                <a:gd name="f139" fmla="val 1623"/>
                <a:gd name="f140" fmla="val 2028"/>
                <a:gd name="f141" fmla="val 1418"/>
                <a:gd name="f142" fmla="val 1840"/>
                <a:gd name="f143" fmla="val 1299"/>
                <a:gd name="f144" fmla="val 1726"/>
                <a:gd name="f145" fmla="val 1190"/>
                <a:gd name="f146" fmla="val 1595"/>
                <a:gd name="f147" fmla="val 1093"/>
                <a:gd name="f148" fmla="val 1458"/>
                <a:gd name="f149" fmla="val 729"/>
                <a:gd name="f150" fmla="val 974"/>
                <a:gd name="f151" fmla="val 364"/>
                <a:gd name="f152" fmla="val 485"/>
                <a:gd name="f153" fmla="*/ f0 1 13954"/>
                <a:gd name="f154" fmla="*/ f1 1 15623"/>
                <a:gd name="f155" fmla="val f2"/>
                <a:gd name="f156" fmla="val f3"/>
                <a:gd name="f157" fmla="val f4"/>
                <a:gd name="f158" fmla="+- f157 0 f155"/>
                <a:gd name="f159" fmla="+- f156 0 f155"/>
                <a:gd name="f160" fmla="*/ f159 1 13954"/>
                <a:gd name="f161" fmla="*/ f158 1 15623"/>
                <a:gd name="f162" fmla="*/ f155 1 f160"/>
                <a:gd name="f163" fmla="*/ f156 1 f160"/>
                <a:gd name="f164" fmla="*/ f155 1 f161"/>
                <a:gd name="f165" fmla="*/ f157 1 f161"/>
                <a:gd name="f166" fmla="*/ f162 f153 1"/>
                <a:gd name="f167" fmla="*/ f163 f153 1"/>
                <a:gd name="f168" fmla="*/ f165 f154 1"/>
                <a:gd name="f169" fmla="*/ f164 f1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6" t="f169" r="f167" b="f168"/>
              <a:pathLst>
                <a:path w="13954" h="15623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2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lnTo>
                    <a:pt x="f135" y="f136"/>
                  </a:ln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2" y="f2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8" name="그림 개체 틀 2">
            <a:extLst>
              <a:ext uri="{FF2B5EF4-FFF2-40B4-BE49-F238E27FC236}">
                <a16:creationId xmlns:a16="http://schemas.microsoft.com/office/drawing/2014/main" id="{D5483EA5-2319-4D24-8F92-7611B3295A2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4229099" cy="5143499"/>
          </a:xfrm>
          <a:solidFill>
            <a:srgbClr val="A9A57C"/>
          </a:solidFill>
        </p:spPr>
        <p:txBody>
          <a:bodyPr lIns="365760"/>
          <a:lstStyle>
            <a:lvl1pPr marL="0" indent="0">
              <a:buNone/>
              <a:defRPr lang="en-US" sz="1050">
                <a:solidFill>
                  <a:srgbClr val="837965"/>
                </a:solidFill>
              </a:defRPr>
            </a:lvl1pPr>
          </a:lstStyle>
          <a:p>
            <a:pPr lvl="0"/>
            <a:r>
              <a:rPr lang="en-US"/>
              <a:t>Place Your Picture Here And Sand Back</a:t>
            </a:r>
          </a:p>
        </p:txBody>
      </p:sp>
      <p:sp>
        <p:nvSpPr>
          <p:cNvPr id="29" name="그림 개체 틀 2">
            <a:extLst>
              <a:ext uri="{FF2B5EF4-FFF2-40B4-BE49-F238E27FC236}">
                <a16:creationId xmlns:a16="http://schemas.microsoft.com/office/drawing/2014/main" id="{AB52BBE8-64CB-4A68-8950-BA33EBF6814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61425" y="357978"/>
            <a:ext cx="2173291" cy="2048877"/>
          </a:xfrm>
          <a:solidFill>
            <a:srgbClr val="A9A57C"/>
          </a:solidFill>
        </p:spPr>
        <p:txBody>
          <a:bodyPr anchorCtr="1"/>
          <a:lstStyle>
            <a:lvl1pPr marL="0" indent="0" algn="ctr">
              <a:buNone/>
              <a:defRPr lang="en-US" sz="1050">
                <a:solidFill>
                  <a:srgbClr val="837965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A097180E-E031-43C4-9B53-3690E1BFC5B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61425" y="2736643"/>
            <a:ext cx="2173291" cy="2048877"/>
          </a:xfrm>
          <a:solidFill>
            <a:srgbClr val="A9A57C"/>
          </a:solidFill>
        </p:spPr>
        <p:txBody>
          <a:bodyPr anchorCtr="1"/>
          <a:lstStyle>
            <a:lvl1pPr marL="0" indent="0" algn="ctr">
              <a:buNone/>
              <a:defRPr lang="en-US" sz="1050">
                <a:solidFill>
                  <a:srgbClr val="837965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80591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53;p25">
            <a:extLst>
              <a:ext uri="{FF2B5EF4-FFF2-40B4-BE49-F238E27FC236}">
                <a16:creationId xmlns:a16="http://schemas.microsoft.com/office/drawing/2014/main" id="{51FFE27C-8533-44CD-8E9E-EF3C44A828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9" y="-9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356;p25">
            <a:extLst>
              <a:ext uri="{FF2B5EF4-FFF2-40B4-BE49-F238E27FC236}">
                <a16:creationId xmlns:a16="http://schemas.microsoft.com/office/drawing/2014/main" id="{1AFD2AA6-18C9-49ED-BA40-D206B07FA5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248326" y="1882575"/>
            <a:ext cx="4647300" cy="2120996"/>
          </a:xfrm>
        </p:spPr>
        <p:txBody>
          <a:bodyPr/>
          <a:lstStyle>
            <a:lvl1pPr>
              <a:buClr>
                <a:srgbClr val="F8CD7D"/>
              </a:buClr>
              <a:buFont typeface="Montserrat"/>
              <a:defRPr/>
            </a:lvl1pPr>
          </a:lstStyle>
          <a:p>
            <a:pPr lvl="0"/>
            <a:endParaRPr lang="es-PE"/>
          </a:p>
        </p:txBody>
      </p:sp>
      <p:sp>
        <p:nvSpPr>
          <p:cNvPr id="4" name="Google Shape;357;p25">
            <a:extLst>
              <a:ext uri="{FF2B5EF4-FFF2-40B4-BE49-F238E27FC236}">
                <a16:creationId xmlns:a16="http://schemas.microsoft.com/office/drawing/2014/main" id="{0AB35E36-CD46-44C6-9617-80378DC6A495}"/>
              </a:ext>
            </a:extLst>
          </p:cNvPr>
          <p:cNvSpPr/>
          <p:nvPr/>
        </p:nvSpPr>
        <p:spPr>
          <a:xfrm>
            <a:off x="165890" y="402336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358;p25">
            <a:extLst>
              <a:ext uri="{FF2B5EF4-FFF2-40B4-BE49-F238E27FC236}">
                <a16:creationId xmlns:a16="http://schemas.microsoft.com/office/drawing/2014/main" id="{E61E9472-109F-49C2-9089-D7C0D40EFB26}"/>
              </a:ext>
            </a:extLst>
          </p:cNvPr>
          <p:cNvSpPr/>
          <p:nvPr/>
        </p:nvSpPr>
        <p:spPr>
          <a:xfrm>
            <a:off x="165890" y="108491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359;p25">
            <a:extLst>
              <a:ext uri="{FF2B5EF4-FFF2-40B4-BE49-F238E27FC236}">
                <a16:creationId xmlns:a16="http://schemas.microsoft.com/office/drawing/2014/main" id="{36A0684A-A3E5-4C75-ABCF-A3B575482D90}"/>
              </a:ext>
            </a:extLst>
          </p:cNvPr>
          <p:cNvSpPr/>
          <p:nvPr/>
        </p:nvSpPr>
        <p:spPr>
          <a:xfrm>
            <a:off x="165890" y="176750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360;p25">
            <a:extLst>
              <a:ext uri="{FF2B5EF4-FFF2-40B4-BE49-F238E27FC236}">
                <a16:creationId xmlns:a16="http://schemas.microsoft.com/office/drawing/2014/main" id="{F735DF35-C418-4632-8259-CCF934D94439}"/>
              </a:ext>
            </a:extLst>
          </p:cNvPr>
          <p:cNvSpPr/>
          <p:nvPr/>
        </p:nvSpPr>
        <p:spPr>
          <a:xfrm>
            <a:off x="165890" y="2450089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361;p25">
            <a:extLst>
              <a:ext uri="{FF2B5EF4-FFF2-40B4-BE49-F238E27FC236}">
                <a16:creationId xmlns:a16="http://schemas.microsoft.com/office/drawing/2014/main" id="{5F48F285-B44C-4E88-AE70-1E9D67F22232}"/>
              </a:ext>
            </a:extLst>
          </p:cNvPr>
          <p:cNvSpPr/>
          <p:nvPr/>
        </p:nvSpPr>
        <p:spPr>
          <a:xfrm>
            <a:off x="165890" y="3132670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362;p25">
            <a:extLst>
              <a:ext uri="{FF2B5EF4-FFF2-40B4-BE49-F238E27FC236}">
                <a16:creationId xmlns:a16="http://schemas.microsoft.com/office/drawing/2014/main" id="{AEA494E9-F770-469D-8BAC-B9A1B55795A3}"/>
              </a:ext>
            </a:extLst>
          </p:cNvPr>
          <p:cNvSpPr/>
          <p:nvPr/>
        </p:nvSpPr>
        <p:spPr>
          <a:xfrm>
            <a:off x="165890" y="3815251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363;p25">
            <a:extLst>
              <a:ext uri="{FF2B5EF4-FFF2-40B4-BE49-F238E27FC236}">
                <a16:creationId xmlns:a16="http://schemas.microsoft.com/office/drawing/2014/main" id="{3C7109E2-5CB6-4182-9283-AD69E0196AE2}"/>
              </a:ext>
            </a:extLst>
          </p:cNvPr>
          <p:cNvSpPr/>
          <p:nvPr/>
        </p:nvSpPr>
        <p:spPr>
          <a:xfrm>
            <a:off x="165872" y="4497842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64;p25">
            <a:extLst>
              <a:ext uri="{FF2B5EF4-FFF2-40B4-BE49-F238E27FC236}">
                <a16:creationId xmlns:a16="http://schemas.microsoft.com/office/drawing/2014/main" id="{C95483F8-0E6C-4E33-B420-31F6A945DB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8921" y="535646"/>
            <a:ext cx="3146102" cy="569396"/>
          </a:xfrm>
        </p:spPr>
        <p:txBody>
          <a:bodyPr anchorCtr="1"/>
          <a:lstStyle>
            <a:lvl1pPr algn="ctr">
              <a:defRPr sz="4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892665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9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5;p29">
            <a:extLst>
              <a:ext uri="{FF2B5EF4-FFF2-40B4-BE49-F238E27FC236}">
                <a16:creationId xmlns:a16="http://schemas.microsoft.com/office/drawing/2014/main" id="{47E2AAEF-D6F4-464C-8322-6D302531B02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9" y="-9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408;p29">
            <a:extLst>
              <a:ext uri="{FF2B5EF4-FFF2-40B4-BE49-F238E27FC236}">
                <a16:creationId xmlns:a16="http://schemas.microsoft.com/office/drawing/2014/main" id="{94395A5D-5968-4399-BB2B-EB3D0157A1E4}"/>
              </a:ext>
            </a:extLst>
          </p:cNvPr>
          <p:cNvSpPr/>
          <p:nvPr/>
        </p:nvSpPr>
        <p:spPr>
          <a:xfrm>
            <a:off x="165890" y="402336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09;p29">
            <a:extLst>
              <a:ext uri="{FF2B5EF4-FFF2-40B4-BE49-F238E27FC236}">
                <a16:creationId xmlns:a16="http://schemas.microsoft.com/office/drawing/2014/main" id="{A78F92CC-E6D8-4295-9DD4-33A2F0156329}"/>
              </a:ext>
            </a:extLst>
          </p:cNvPr>
          <p:cNvSpPr/>
          <p:nvPr/>
        </p:nvSpPr>
        <p:spPr>
          <a:xfrm>
            <a:off x="165890" y="108491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10;p29">
            <a:extLst>
              <a:ext uri="{FF2B5EF4-FFF2-40B4-BE49-F238E27FC236}">
                <a16:creationId xmlns:a16="http://schemas.microsoft.com/office/drawing/2014/main" id="{0AF662DF-967B-406B-AA50-C7A21C4D3966}"/>
              </a:ext>
            </a:extLst>
          </p:cNvPr>
          <p:cNvSpPr/>
          <p:nvPr/>
        </p:nvSpPr>
        <p:spPr>
          <a:xfrm>
            <a:off x="165890" y="176750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411;p29">
            <a:extLst>
              <a:ext uri="{FF2B5EF4-FFF2-40B4-BE49-F238E27FC236}">
                <a16:creationId xmlns:a16="http://schemas.microsoft.com/office/drawing/2014/main" id="{CB0263FB-F670-4544-929B-AA12260DCB5B}"/>
              </a:ext>
            </a:extLst>
          </p:cNvPr>
          <p:cNvSpPr/>
          <p:nvPr/>
        </p:nvSpPr>
        <p:spPr>
          <a:xfrm>
            <a:off x="165890" y="2450089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12;p29">
            <a:extLst>
              <a:ext uri="{FF2B5EF4-FFF2-40B4-BE49-F238E27FC236}">
                <a16:creationId xmlns:a16="http://schemas.microsoft.com/office/drawing/2014/main" id="{CC207452-CB45-4096-AA3C-47581ACB699D}"/>
              </a:ext>
            </a:extLst>
          </p:cNvPr>
          <p:cNvSpPr/>
          <p:nvPr/>
        </p:nvSpPr>
        <p:spPr>
          <a:xfrm>
            <a:off x="165890" y="3132670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413;p29">
            <a:extLst>
              <a:ext uri="{FF2B5EF4-FFF2-40B4-BE49-F238E27FC236}">
                <a16:creationId xmlns:a16="http://schemas.microsoft.com/office/drawing/2014/main" id="{B2B2F839-3B68-4918-BA7F-8841E373DADC}"/>
              </a:ext>
            </a:extLst>
          </p:cNvPr>
          <p:cNvSpPr/>
          <p:nvPr/>
        </p:nvSpPr>
        <p:spPr>
          <a:xfrm>
            <a:off x="165890" y="3815251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414;p29">
            <a:extLst>
              <a:ext uri="{FF2B5EF4-FFF2-40B4-BE49-F238E27FC236}">
                <a16:creationId xmlns:a16="http://schemas.microsoft.com/office/drawing/2014/main" id="{B42AB6D4-BB60-4B15-8C16-E2B80B112D0D}"/>
              </a:ext>
            </a:extLst>
          </p:cNvPr>
          <p:cNvSpPr/>
          <p:nvPr/>
        </p:nvSpPr>
        <p:spPr>
          <a:xfrm>
            <a:off x="165872" y="4497842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15;p29">
            <a:extLst>
              <a:ext uri="{FF2B5EF4-FFF2-40B4-BE49-F238E27FC236}">
                <a16:creationId xmlns:a16="http://schemas.microsoft.com/office/drawing/2014/main" id="{DEF2D078-3616-446F-90FB-79324710039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16208" y="472625"/>
            <a:ext cx="2989502" cy="858895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lang="es-PE"/>
          </a:p>
        </p:txBody>
      </p:sp>
      <p:sp>
        <p:nvSpPr>
          <p:cNvPr id="11" name="Google Shape;416;p29">
            <a:extLst>
              <a:ext uri="{FF2B5EF4-FFF2-40B4-BE49-F238E27FC236}">
                <a16:creationId xmlns:a16="http://schemas.microsoft.com/office/drawing/2014/main" id="{0B788050-E2FC-41BC-B21A-977A9685E8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8758" y="535655"/>
            <a:ext cx="2684998" cy="567001"/>
          </a:xfrm>
        </p:spPr>
        <p:txBody>
          <a:bodyPr anchorCtr="1"/>
          <a:lstStyle>
            <a:lvl1pPr algn="ctr">
              <a:defRPr sz="40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384507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61;p33">
            <a:extLst>
              <a:ext uri="{FF2B5EF4-FFF2-40B4-BE49-F238E27FC236}">
                <a16:creationId xmlns:a16="http://schemas.microsoft.com/office/drawing/2014/main" id="{F63B4B85-C4DB-4373-BFFF-0AC6D3B60D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oogle Shape;462;p33">
            <a:extLst>
              <a:ext uri="{FF2B5EF4-FFF2-40B4-BE49-F238E27FC236}">
                <a16:creationId xmlns:a16="http://schemas.microsoft.com/office/drawing/2014/main" id="{58524BA2-88A5-46F9-A151-4BAA826CA4E1}"/>
              </a:ext>
            </a:extLst>
          </p:cNvPr>
          <p:cNvGrpSpPr/>
          <p:nvPr/>
        </p:nvGrpSpPr>
        <p:grpSpPr>
          <a:xfrm>
            <a:off x="2096380" y="1118521"/>
            <a:ext cx="4472275" cy="3677598"/>
            <a:chOff x="2096380" y="1118521"/>
            <a:chExt cx="4472275" cy="3677598"/>
          </a:xfrm>
        </p:grpSpPr>
        <p:sp>
          <p:nvSpPr>
            <p:cNvPr id="4" name="Google Shape;463;p33">
              <a:extLst>
                <a:ext uri="{FF2B5EF4-FFF2-40B4-BE49-F238E27FC236}">
                  <a16:creationId xmlns:a16="http://schemas.microsoft.com/office/drawing/2014/main" id="{71DC9842-20D8-4DA0-83E3-B784B4966B0A}"/>
                </a:ext>
              </a:extLst>
            </p:cNvPr>
            <p:cNvSpPr/>
            <p:nvPr/>
          </p:nvSpPr>
          <p:spPr>
            <a:xfrm>
              <a:off x="2096380" y="1143009"/>
              <a:ext cx="4426052" cy="36531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92"/>
                <a:gd name="f4" fmla="val 35181"/>
                <a:gd name="f5" fmla="val 5462"/>
                <a:gd name="f6" fmla="val 1193"/>
                <a:gd name="f7" fmla="val 5581"/>
                <a:gd name="f8" fmla="val 5653"/>
                <a:gd name="f9" fmla="val 1265"/>
                <a:gd name="f10" fmla="val 1384"/>
                <a:gd name="f11" fmla="val 2195"/>
                <a:gd name="f12" fmla="val 2290"/>
                <a:gd name="f13" fmla="val 2386"/>
                <a:gd name="f14" fmla="val 1956"/>
                <a:gd name="f15" fmla="val 1861"/>
                <a:gd name="f16" fmla="val 1789"/>
                <a:gd name="f17" fmla="val 10542"/>
                <a:gd name="f18" fmla="val 10638"/>
                <a:gd name="f19" fmla="val 10733"/>
                <a:gd name="f20" fmla="val 7036"/>
                <a:gd name="f21" fmla="val 6941"/>
                <a:gd name="f22" fmla="val 6846"/>
                <a:gd name="f23" fmla="val 15599"/>
                <a:gd name="f24" fmla="val 15718"/>
                <a:gd name="f25" fmla="val 15789"/>
                <a:gd name="f26" fmla="val 12093"/>
                <a:gd name="f27" fmla="val 11997"/>
                <a:gd name="f28" fmla="val 11926"/>
                <a:gd name="f29" fmla="val 20679"/>
                <a:gd name="f30" fmla="val 20774"/>
                <a:gd name="f31" fmla="val 20870"/>
                <a:gd name="f32" fmla="val 17173"/>
                <a:gd name="f33" fmla="val 17077"/>
                <a:gd name="f34" fmla="val 16982"/>
                <a:gd name="f35" fmla="val 25735"/>
                <a:gd name="f36" fmla="val 25854"/>
                <a:gd name="f37" fmla="val 25926"/>
                <a:gd name="f38" fmla="val 22229"/>
                <a:gd name="f39" fmla="val 22134"/>
                <a:gd name="f40" fmla="val 22062"/>
                <a:gd name="f41" fmla="val 30815"/>
                <a:gd name="f42" fmla="val 30911"/>
                <a:gd name="f43" fmla="val 31006"/>
                <a:gd name="f44" fmla="val 27309"/>
                <a:gd name="f45" fmla="val 27214"/>
                <a:gd name="f46" fmla="val 27118"/>
                <a:gd name="f47" fmla="val 36182"/>
                <a:gd name="f48" fmla="val 36277"/>
                <a:gd name="f49" fmla="val 36372"/>
                <a:gd name="f50" fmla="val 32676"/>
                <a:gd name="f51" fmla="val 32580"/>
                <a:gd name="f52" fmla="val 32485"/>
                <a:gd name="f53" fmla="val 41238"/>
                <a:gd name="f54" fmla="val 41357"/>
                <a:gd name="f55" fmla="val 41429"/>
                <a:gd name="f56" fmla="val 37732"/>
                <a:gd name="f57" fmla="val 37636"/>
                <a:gd name="f58" fmla="val 37565"/>
                <a:gd name="f59" fmla="val 46318"/>
                <a:gd name="f60" fmla="val 46413"/>
                <a:gd name="f61" fmla="val 46509"/>
                <a:gd name="f62" fmla="val 42812"/>
                <a:gd name="f63" fmla="val 42717"/>
                <a:gd name="f64" fmla="val 42621"/>
                <a:gd name="f65" fmla="val 1"/>
                <a:gd name="f66" fmla="val 35180"/>
                <a:gd name="f67" fmla="val 47391"/>
                <a:gd name="f68" fmla="*/ f0 1 47392"/>
                <a:gd name="f69" fmla="*/ f1 1 35181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47392"/>
                <a:gd name="f76" fmla="*/ f73 1 35181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47392" h="3518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7" y="f6"/>
                  </a:moveTo>
                  <a:cubicBezTo>
                    <a:pt x="f18" y="f6"/>
                    <a:pt x="f19" y="f9"/>
                    <a:pt x="f19" y="f10"/>
                  </a:cubicBezTo>
                  <a:lnTo>
                    <a:pt x="f19" y="f11"/>
                  </a:lnTo>
                  <a:cubicBezTo>
                    <a:pt x="f19" y="f12"/>
                    <a:pt x="f18" y="f13"/>
                    <a:pt x="f17" y="f13"/>
                  </a:cubicBezTo>
                  <a:lnTo>
                    <a:pt x="f20" y="f13"/>
                  </a:lnTo>
                  <a:cubicBezTo>
                    <a:pt x="f21" y="f13"/>
                    <a:pt x="f22" y="f12"/>
                    <a:pt x="f22" y="f11"/>
                  </a:cubicBezTo>
                  <a:lnTo>
                    <a:pt x="f22" y="f10"/>
                  </a:ln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lnTo>
                    <a:pt x="f25" y="f11"/>
                  </a:lnTo>
                  <a:cubicBezTo>
                    <a:pt x="f25" y="f12"/>
                    <a:pt x="f24" y="f13"/>
                    <a:pt x="f23" y="f13"/>
                  </a:cubicBezTo>
                  <a:lnTo>
                    <a:pt x="f26" y="f13"/>
                  </a:lnTo>
                  <a:cubicBezTo>
                    <a:pt x="f27" y="f13"/>
                    <a:pt x="f28" y="f12"/>
                    <a:pt x="f28" y="f11"/>
                  </a:cubicBezTo>
                  <a:lnTo>
                    <a:pt x="f28" y="f10"/>
                  </a:ln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lnTo>
                    <a:pt x="f31" y="f11"/>
                  </a:lnTo>
                  <a:cubicBezTo>
                    <a:pt x="f31" y="f12"/>
                    <a:pt x="f30" y="f13"/>
                    <a:pt x="f29" y="f13"/>
                  </a:cubicBezTo>
                  <a:lnTo>
                    <a:pt x="f32" y="f13"/>
                  </a:lnTo>
                  <a:cubicBezTo>
                    <a:pt x="f33" y="f13"/>
                    <a:pt x="f34" y="f12"/>
                    <a:pt x="f34" y="f11"/>
                  </a:cubicBezTo>
                  <a:lnTo>
                    <a:pt x="f34" y="f10"/>
                  </a:ln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35" y="f6"/>
                  </a:moveTo>
                  <a:cubicBezTo>
                    <a:pt x="f36" y="f6"/>
                    <a:pt x="f37" y="f9"/>
                    <a:pt x="f37" y="f10"/>
                  </a:cubicBezTo>
                  <a:lnTo>
                    <a:pt x="f37" y="f11"/>
                  </a:lnTo>
                  <a:cubicBezTo>
                    <a:pt x="f37" y="f12"/>
                    <a:pt x="f36" y="f13"/>
                    <a:pt x="f35" y="f13"/>
                  </a:cubicBezTo>
                  <a:lnTo>
                    <a:pt x="f38" y="f13"/>
                  </a:lnTo>
                  <a:cubicBezTo>
                    <a:pt x="f39" y="f13"/>
                    <a:pt x="f40" y="f12"/>
                    <a:pt x="f40" y="f11"/>
                  </a:cubicBezTo>
                  <a:lnTo>
                    <a:pt x="f40" y="f10"/>
                  </a:lnTo>
                  <a:cubicBezTo>
                    <a:pt x="f40" y="f9"/>
                    <a:pt x="f39" y="f6"/>
                    <a:pt x="f38" y="f6"/>
                  </a:cubicBezTo>
                  <a:close/>
                  <a:moveTo>
                    <a:pt x="f41" y="f6"/>
                  </a:moveTo>
                  <a:cubicBezTo>
                    <a:pt x="f42" y="f6"/>
                    <a:pt x="f43" y="f9"/>
                    <a:pt x="f43" y="f10"/>
                  </a:cubicBezTo>
                  <a:lnTo>
                    <a:pt x="f43" y="f11"/>
                  </a:lnTo>
                  <a:cubicBezTo>
                    <a:pt x="f43" y="f12"/>
                    <a:pt x="f42" y="f13"/>
                    <a:pt x="f41" y="f13"/>
                  </a:cubicBezTo>
                  <a:lnTo>
                    <a:pt x="f44" y="f13"/>
                  </a:lnTo>
                  <a:cubicBezTo>
                    <a:pt x="f45" y="f13"/>
                    <a:pt x="f46" y="f12"/>
                    <a:pt x="f46" y="f11"/>
                  </a:cubicBezTo>
                  <a:lnTo>
                    <a:pt x="f46" y="f10"/>
                  </a:lnTo>
                  <a:cubicBezTo>
                    <a:pt x="f46" y="f9"/>
                    <a:pt x="f45" y="f6"/>
                    <a:pt x="f44" y="f6"/>
                  </a:cubicBezTo>
                  <a:close/>
                  <a:moveTo>
                    <a:pt x="f47" y="f6"/>
                  </a:moveTo>
                  <a:cubicBezTo>
                    <a:pt x="f48" y="f6"/>
                    <a:pt x="f49" y="f9"/>
                    <a:pt x="f49" y="f10"/>
                  </a:cubicBezTo>
                  <a:lnTo>
                    <a:pt x="f49" y="f11"/>
                  </a:lnTo>
                  <a:cubicBezTo>
                    <a:pt x="f49" y="f12"/>
                    <a:pt x="f48" y="f13"/>
                    <a:pt x="f47" y="f13"/>
                  </a:cubicBezTo>
                  <a:lnTo>
                    <a:pt x="f50" y="f13"/>
                  </a:lnTo>
                  <a:cubicBezTo>
                    <a:pt x="f51" y="f13"/>
                    <a:pt x="f52" y="f12"/>
                    <a:pt x="f52" y="f11"/>
                  </a:cubicBezTo>
                  <a:lnTo>
                    <a:pt x="f52" y="f10"/>
                  </a:lnTo>
                  <a:cubicBezTo>
                    <a:pt x="f52" y="f9"/>
                    <a:pt x="f51" y="f6"/>
                    <a:pt x="f50" y="f6"/>
                  </a:cubicBezTo>
                  <a:close/>
                  <a:moveTo>
                    <a:pt x="f53" y="f6"/>
                  </a:moveTo>
                  <a:cubicBezTo>
                    <a:pt x="f54" y="f6"/>
                    <a:pt x="f55" y="f9"/>
                    <a:pt x="f55" y="f10"/>
                  </a:cubicBezTo>
                  <a:lnTo>
                    <a:pt x="f55" y="f11"/>
                  </a:lnTo>
                  <a:cubicBezTo>
                    <a:pt x="f55" y="f12"/>
                    <a:pt x="f54" y="f13"/>
                    <a:pt x="f53" y="f13"/>
                  </a:cubicBezTo>
                  <a:lnTo>
                    <a:pt x="f56" y="f13"/>
                  </a:lnTo>
                  <a:cubicBezTo>
                    <a:pt x="f57" y="f13"/>
                    <a:pt x="f58" y="f12"/>
                    <a:pt x="f58" y="f11"/>
                  </a:cubicBezTo>
                  <a:lnTo>
                    <a:pt x="f58" y="f10"/>
                  </a:lnTo>
                  <a:cubicBezTo>
                    <a:pt x="f58" y="f9"/>
                    <a:pt x="f57" y="f6"/>
                    <a:pt x="f56" y="f6"/>
                  </a:cubicBezTo>
                  <a:close/>
                  <a:moveTo>
                    <a:pt x="f59" y="f6"/>
                  </a:moveTo>
                  <a:cubicBezTo>
                    <a:pt x="f60" y="f6"/>
                    <a:pt x="f61" y="f9"/>
                    <a:pt x="f61" y="f10"/>
                  </a:cubicBezTo>
                  <a:lnTo>
                    <a:pt x="f61" y="f11"/>
                  </a:lnTo>
                  <a:cubicBezTo>
                    <a:pt x="f61" y="f12"/>
                    <a:pt x="f60" y="f13"/>
                    <a:pt x="f59" y="f13"/>
                  </a:cubicBezTo>
                  <a:lnTo>
                    <a:pt x="f62" y="f13"/>
                  </a:lnTo>
                  <a:cubicBezTo>
                    <a:pt x="f63" y="f13"/>
                    <a:pt x="f64" y="f12"/>
                    <a:pt x="f64" y="f11"/>
                  </a:cubicBezTo>
                  <a:lnTo>
                    <a:pt x="f64" y="f10"/>
                  </a:lnTo>
                  <a:cubicBezTo>
                    <a:pt x="f64" y="f9"/>
                    <a:pt x="f63" y="f6"/>
                    <a:pt x="f62" y="f6"/>
                  </a:cubicBezTo>
                  <a:close/>
                  <a:moveTo>
                    <a:pt x="f2" y="f65"/>
                  </a:moveTo>
                  <a:lnTo>
                    <a:pt x="f2" y="f66"/>
                  </a:lnTo>
                  <a:lnTo>
                    <a:pt x="f67" y="f66"/>
                  </a:lnTo>
                  <a:lnTo>
                    <a:pt x="f67" y="f65"/>
                  </a:lnTo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64;p33">
              <a:extLst>
                <a:ext uri="{FF2B5EF4-FFF2-40B4-BE49-F238E27FC236}">
                  <a16:creationId xmlns:a16="http://schemas.microsoft.com/office/drawing/2014/main" id="{BE03B928-A681-4E76-BC60-C14E42C8313B}"/>
                </a:ext>
              </a:extLst>
            </p:cNvPr>
            <p:cNvSpPr/>
            <p:nvPr/>
          </p:nvSpPr>
          <p:spPr>
            <a:xfrm>
              <a:off x="2142603" y="1118521"/>
              <a:ext cx="4426052" cy="36531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92"/>
                <a:gd name="f4" fmla="val 35181"/>
                <a:gd name="f5" fmla="val 5462"/>
                <a:gd name="f6" fmla="val 1193"/>
                <a:gd name="f7" fmla="val 5581"/>
                <a:gd name="f8" fmla="val 5653"/>
                <a:gd name="f9" fmla="val 1265"/>
                <a:gd name="f10" fmla="val 1384"/>
                <a:gd name="f11" fmla="val 2195"/>
                <a:gd name="f12" fmla="val 2290"/>
                <a:gd name="f13" fmla="val 2386"/>
                <a:gd name="f14" fmla="val 1956"/>
                <a:gd name="f15" fmla="val 1861"/>
                <a:gd name="f16" fmla="val 1789"/>
                <a:gd name="f17" fmla="val 10542"/>
                <a:gd name="f18" fmla="val 10638"/>
                <a:gd name="f19" fmla="val 10733"/>
                <a:gd name="f20" fmla="val 7036"/>
                <a:gd name="f21" fmla="val 6941"/>
                <a:gd name="f22" fmla="val 6846"/>
                <a:gd name="f23" fmla="val 15599"/>
                <a:gd name="f24" fmla="val 15718"/>
                <a:gd name="f25" fmla="val 15789"/>
                <a:gd name="f26" fmla="val 12093"/>
                <a:gd name="f27" fmla="val 11997"/>
                <a:gd name="f28" fmla="val 11926"/>
                <a:gd name="f29" fmla="val 20679"/>
                <a:gd name="f30" fmla="val 20774"/>
                <a:gd name="f31" fmla="val 20870"/>
                <a:gd name="f32" fmla="val 17173"/>
                <a:gd name="f33" fmla="val 17077"/>
                <a:gd name="f34" fmla="val 16982"/>
                <a:gd name="f35" fmla="val 25735"/>
                <a:gd name="f36" fmla="val 25854"/>
                <a:gd name="f37" fmla="val 25926"/>
                <a:gd name="f38" fmla="val 22229"/>
                <a:gd name="f39" fmla="val 22134"/>
                <a:gd name="f40" fmla="val 22062"/>
                <a:gd name="f41" fmla="val 30815"/>
                <a:gd name="f42" fmla="val 30911"/>
                <a:gd name="f43" fmla="val 31006"/>
                <a:gd name="f44" fmla="val 27309"/>
                <a:gd name="f45" fmla="val 27214"/>
                <a:gd name="f46" fmla="val 27118"/>
                <a:gd name="f47" fmla="val 36182"/>
                <a:gd name="f48" fmla="val 36277"/>
                <a:gd name="f49" fmla="val 36372"/>
                <a:gd name="f50" fmla="val 32676"/>
                <a:gd name="f51" fmla="val 32580"/>
                <a:gd name="f52" fmla="val 32485"/>
                <a:gd name="f53" fmla="val 41238"/>
                <a:gd name="f54" fmla="val 41357"/>
                <a:gd name="f55" fmla="val 41429"/>
                <a:gd name="f56" fmla="val 37732"/>
                <a:gd name="f57" fmla="val 37636"/>
                <a:gd name="f58" fmla="val 37565"/>
                <a:gd name="f59" fmla="val 46318"/>
                <a:gd name="f60" fmla="val 46413"/>
                <a:gd name="f61" fmla="val 46509"/>
                <a:gd name="f62" fmla="val 42812"/>
                <a:gd name="f63" fmla="val 42717"/>
                <a:gd name="f64" fmla="val 42621"/>
                <a:gd name="f65" fmla="val 1"/>
                <a:gd name="f66" fmla="val 35180"/>
                <a:gd name="f67" fmla="val 47391"/>
                <a:gd name="f68" fmla="*/ f0 1 47392"/>
                <a:gd name="f69" fmla="*/ f1 1 35181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47392"/>
                <a:gd name="f76" fmla="*/ f73 1 35181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47392" h="3518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7" y="f6"/>
                  </a:moveTo>
                  <a:cubicBezTo>
                    <a:pt x="f18" y="f6"/>
                    <a:pt x="f19" y="f9"/>
                    <a:pt x="f19" y="f10"/>
                  </a:cubicBezTo>
                  <a:lnTo>
                    <a:pt x="f19" y="f11"/>
                  </a:lnTo>
                  <a:cubicBezTo>
                    <a:pt x="f19" y="f12"/>
                    <a:pt x="f18" y="f13"/>
                    <a:pt x="f17" y="f13"/>
                  </a:cubicBezTo>
                  <a:lnTo>
                    <a:pt x="f20" y="f13"/>
                  </a:lnTo>
                  <a:cubicBezTo>
                    <a:pt x="f21" y="f13"/>
                    <a:pt x="f22" y="f12"/>
                    <a:pt x="f22" y="f11"/>
                  </a:cubicBezTo>
                  <a:lnTo>
                    <a:pt x="f22" y="f10"/>
                  </a:ln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lnTo>
                    <a:pt x="f25" y="f11"/>
                  </a:lnTo>
                  <a:cubicBezTo>
                    <a:pt x="f25" y="f12"/>
                    <a:pt x="f24" y="f13"/>
                    <a:pt x="f23" y="f13"/>
                  </a:cubicBezTo>
                  <a:lnTo>
                    <a:pt x="f26" y="f13"/>
                  </a:lnTo>
                  <a:cubicBezTo>
                    <a:pt x="f27" y="f13"/>
                    <a:pt x="f28" y="f12"/>
                    <a:pt x="f28" y="f11"/>
                  </a:cubicBezTo>
                  <a:lnTo>
                    <a:pt x="f28" y="f10"/>
                  </a:ln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lnTo>
                    <a:pt x="f31" y="f11"/>
                  </a:lnTo>
                  <a:cubicBezTo>
                    <a:pt x="f31" y="f12"/>
                    <a:pt x="f30" y="f13"/>
                    <a:pt x="f29" y="f13"/>
                  </a:cubicBezTo>
                  <a:lnTo>
                    <a:pt x="f32" y="f13"/>
                  </a:lnTo>
                  <a:cubicBezTo>
                    <a:pt x="f33" y="f13"/>
                    <a:pt x="f34" y="f12"/>
                    <a:pt x="f34" y="f11"/>
                  </a:cubicBezTo>
                  <a:lnTo>
                    <a:pt x="f34" y="f10"/>
                  </a:ln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35" y="f6"/>
                  </a:moveTo>
                  <a:cubicBezTo>
                    <a:pt x="f36" y="f6"/>
                    <a:pt x="f37" y="f9"/>
                    <a:pt x="f37" y="f10"/>
                  </a:cubicBezTo>
                  <a:lnTo>
                    <a:pt x="f37" y="f11"/>
                  </a:lnTo>
                  <a:cubicBezTo>
                    <a:pt x="f37" y="f12"/>
                    <a:pt x="f36" y="f13"/>
                    <a:pt x="f35" y="f13"/>
                  </a:cubicBezTo>
                  <a:lnTo>
                    <a:pt x="f38" y="f13"/>
                  </a:lnTo>
                  <a:cubicBezTo>
                    <a:pt x="f39" y="f13"/>
                    <a:pt x="f40" y="f12"/>
                    <a:pt x="f40" y="f11"/>
                  </a:cubicBezTo>
                  <a:lnTo>
                    <a:pt x="f40" y="f10"/>
                  </a:lnTo>
                  <a:cubicBezTo>
                    <a:pt x="f40" y="f9"/>
                    <a:pt x="f39" y="f6"/>
                    <a:pt x="f38" y="f6"/>
                  </a:cubicBezTo>
                  <a:close/>
                  <a:moveTo>
                    <a:pt x="f41" y="f6"/>
                  </a:moveTo>
                  <a:cubicBezTo>
                    <a:pt x="f42" y="f6"/>
                    <a:pt x="f43" y="f9"/>
                    <a:pt x="f43" y="f10"/>
                  </a:cubicBezTo>
                  <a:lnTo>
                    <a:pt x="f43" y="f11"/>
                  </a:lnTo>
                  <a:cubicBezTo>
                    <a:pt x="f43" y="f12"/>
                    <a:pt x="f42" y="f13"/>
                    <a:pt x="f41" y="f13"/>
                  </a:cubicBezTo>
                  <a:lnTo>
                    <a:pt x="f44" y="f13"/>
                  </a:lnTo>
                  <a:cubicBezTo>
                    <a:pt x="f45" y="f13"/>
                    <a:pt x="f46" y="f12"/>
                    <a:pt x="f46" y="f11"/>
                  </a:cubicBezTo>
                  <a:lnTo>
                    <a:pt x="f46" y="f10"/>
                  </a:lnTo>
                  <a:cubicBezTo>
                    <a:pt x="f46" y="f9"/>
                    <a:pt x="f45" y="f6"/>
                    <a:pt x="f44" y="f6"/>
                  </a:cubicBezTo>
                  <a:close/>
                  <a:moveTo>
                    <a:pt x="f47" y="f6"/>
                  </a:moveTo>
                  <a:cubicBezTo>
                    <a:pt x="f48" y="f6"/>
                    <a:pt x="f49" y="f9"/>
                    <a:pt x="f49" y="f10"/>
                  </a:cubicBezTo>
                  <a:lnTo>
                    <a:pt x="f49" y="f11"/>
                  </a:lnTo>
                  <a:cubicBezTo>
                    <a:pt x="f49" y="f12"/>
                    <a:pt x="f48" y="f13"/>
                    <a:pt x="f47" y="f13"/>
                  </a:cubicBezTo>
                  <a:lnTo>
                    <a:pt x="f50" y="f13"/>
                  </a:lnTo>
                  <a:cubicBezTo>
                    <a:pt x="f51" y="f13"/>
                    <a:pt x="f52" y="f12"/>
                    <a:pt x="f52" y="f11"/>
                  </a:cubicBezTo>
                  <a:lnTo>
                    <a:pt x="f52" y="f10"/>
                  </a:lnTo>
                  <a:cubicBezTo>
                    <a:pt x="f52" y="f9"/>
                    <a:pt x="f51" y="f6"/>
                    <a:pt x="f50" y="f6"/>
                  </a:cubicBezTo>
                  <a:close/>
                  <a:moveTo>
                    <a:pt x="f53" y="f6"/>
                  </a:moveTo>
                  <a:cubicBezTo>
                    <a:pt x="f54" y="f6"/>
                    <a:pt x="f55" y="f9"/>
                    <a:pt x="f55" y="f10"/>
                  </a:cubicBezTo>
                  <a:lnTo>
                    <a:pt x="f55" y="f11"/>
                  </a:lnTo>
                  <a:cubicBezTo>
                    <a:pt x="f55" y="f12"/>
                    <a:pt x="f54" y="f13"/>
                    <a:pt x="f53" y="f13"/>
                  </a:cubicBezTo>
                  <a:lnTo>
                    <a:pt x="f56" y="f13"/>
                  </a:lnTo>
                  <a:cubicBezTo>
                    <a:pt x="f57" y="f13"/>
                    <a:pt x="f58" y="f12"/>
                    <a:pt x="f58" y="f11"/>
                  </a:cubicBezTo>
                  <a:lnTo>
                    <a:pt x="f58" y="f10"/>
                  </a:lnTo>
                  <a:cubicBezTo>
                    <a:pt x="f58" y="f9"/>
                    <a:pt x="f57" y="f6"/>
                    <a:pt x="f56" y="f6"/>
                  </a:cubicBezTo>
                  <a:close/>
                  <a:moveTo>
                    <a:pt x="f59" y="f6"/>
                  </a:moveTo>
                  <a:cubicBezTo>
                    <a:pt x="f60" y="f6"/>
                    <a:pt x="f61" y="f9"/>
                    <a:pt x="f61" y="f10"/>
                  </a:cubicBezTo>
                  <a:lnTo>
                    <a:pt x="f61" y="f11"/>
                  </a:lnTo>
                  <a:cubicBezTo>
                    <a:pt x="f61" y="f12"/>
                    <a:pt x="f60" y="f13"/>
                    <a:pt x="f59" y="f13"/>
                  </a:cubicBezTo>
                  <a:lnTo>
                    <a:pt x="f62" y="f13"/>
                  </a:lnTo>
                  <a:cubicBezTo>
                    <a:pt x="f63" y="f13"/>
                    <a:pt x="f64" y="f12"/>
                    <a:pt x="f64" y="f11"/>
                  </a:cubicBezTo>
                  <a:lnTo>
                    <a:pt x="f64" y="f10"/>
                  </a:lnTo>
                  <a:cubicBezTo>
                    <a:pt x="f64" y="f9"/>
                    <a:pt x="f63" y="f6"/>
                    <a:pt x="f62" y="f6"/>
                  </a:cubicBezTo>
                  <a:close/>
                  <a:moveTo>
                    <a:pt x="f2" y="f65"/>
                  </a:moveTo>
                  <a:lnTo>
                    <a:pt x="f2" y="f66"/>
                  </a:lnTo>
                  <a:lnTo>
                    <a:pt x="f67" y="f66"/>
                  </a:lnTo>
                  <a:lnTo>
                    <a:pt x="f67" y="f65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" name="Google Shape;465;p33">
            <a:extLst>
              <a:ext uri="{FF2B5EF4-FFF2-40B4-BE49-F238E27FC236}">
                <a16:creationId xmlns:a16="http://schemas.microsoft.com/office/drawing/2014/main" id="{22B78406-FDFA-43C7-ABBA-F9F0DFB4A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0795" y="598703"/>
            <a:ext cx="2567095" cy="783896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endParaRPr lang="es-PE"/>
          </a:p>
        </p:txBody>
      </p:sp>
      <p:sp>
        <p:nvSpPr>
          <p:cNvPr id="7" name="Google Shape;466;p33">
            <a:extLst>
              <a:ext uri="{FF2B5EF4-FFF2-40B4-BE49-F238E27FC236}">
                <a16:creationId xmlns:a16="http://schemas.microsoft.com/office/drawing/2014/main" id="{D70DF691-8BA0-4AD2-9E60-B61AB2F7FA7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45689" y="2244879"/>
            <a:ext cx="3617402" cy="712500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sp>
        <p:nvSpPr>
          <p:cNvPr id="8" name="Google Shape;467;p33">
            <a:extLst>
              <a:ext uri="{FF2B5EF4-FFF2-40B4-BE49-F238E27FC236}">
                <a16:creationId xmlns:a16="http://schemas.microsoft.com/office/drawing/2014/main" id="{EEAB2F55-6287-4688-A741-07166F57AF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545671" y="1781196"/>
            <a:ext cx="3617402" cy="434696"/>
          </a:xfrm>
        </p:spPr>
        <p:txBody>
          <a:bodyPr anchorCtr="1"/>
          <a:lstStyle>
            <a:lvl1pPr algn="ctr">
              <a:buNone/>
              <a:defRPr sz="1600" b="1"/>
            </a:lvl1pPr>
          </a:lstStyle>
          <a:p>
            <a:pPr lvl="0"/>
            <a:endParaRPr lang="es-PE"/>
          </a:p>
        </p:txBody>
      </p:sp>
      <p:sp>
        <p:nvSpPr>
          <p:cNvPr id="9" name="Google Shape;468;p33">
            <a:extLst>
              <a:ext uri="{FF2B5EF4-FFF2-40B4-BE49-F238E27FC236}">
                <a16:creationId xmlns:a16="http://schemas.microsoft.com/office/drawing/2014/main" id="{230819BE-C31C-4B5E-B07D-1D1A030E8945}"/>
              </a:ext>
            </a:extLst>
          </p:cNvPr>
          <p:cNvSpPr/>
          <p:nvPr/>
        </p:nvSpPr>
        <p:spPr>
          <a:xfrm>
            <a:off x="165872" y="405399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69;p33">
            <a:extLst>
              <a:ext uri="{FF2B5EF4-FFF2-40B4-BE49-F238E27FC236}">
                <a16:creationId xmlns:a16="http://schemas.microsoft.com/office/drawing/2014/main" id="{A5CCAD91-7D4A-4B8A-B833-6CBEF8960D63}"/>
              </a:ext>
            </a:extLst>
          </p:cNvPr>
          <p:cNvSpPr/>
          <p:nvPr/>
        </p:nvSpPr>
        <p:spPr>
          <a:xfrm>
            <a:off x="165872" y="1087980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70;p33">
            <a:extLst>
              <a:ext uri="{FF2B5EF4-FFF2-40B4-BE49-F238E27FC236}">
                <a16:creationId xmlns:a16="http://schemas.microsoft.com/office/drawing/2014/main" id="{212AD11E-BB6F-4170-81EC-611900477FFE}"/>
              </a:ext>
            </a:extLst>
          </p:cNvPr>
          <p:cNvSpPr/>
          <p:nvPr/>
        </p:nvSpPr>
        <p:spPr>
          <a:xfrm>
            <a:off x="165872" y="1770543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71;p33">
            <a:extLst>
              <a:ext uri="{FF2B5EF4-FFF2-40B4-BE49-F238E27FC236}">
                <a16:creationId xmlns:a16="http://schemas.microsoft.com/office/drawing/2014/main" id="{71D638F3-41CC-43FC-86D1-8AB776013896}"/>
              </a:ext>
            </a:extLst>
          </p:cNvPr>
          <p:cNvSpPr/>
          <p:nvPr/>
        </p:nvSpPr>
        <p:spPr>
          <a:xfrm>
            <a:off x="165872" y="2453124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72;p33">
            <a:extLst>
              <a:ext uri="{FF2B5EF4-FFF2-40B4-BE49-F238E27FC236}">
                <a16:creationId xmlns:a16="http://schemas.microsoft.com/office/drawing/2014/main" id="{CBD070F1-E488-4FC2-8468-E8F74952B440}"/>
              </a:ext>
            </a:extLst>
          </p:cNvPr>
          <p:cNvSpPr/>
          <p:nvPr/>
        </p:nvSpPr>
        <p:spPr>
          <a:xfrm>
            <a:off x="165872" y="3135706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73;p33">
            <a:extLst>
              <a:ext uri="{FF2B5EF4-FFF2-40B4-BE49-F238E27FC236}">
                <a16:creationId xmlns:a16="http://schemas.microsoft.com/office/drawing/2014/main" id="{7D3CBE5D-E0E1-4B47-B2E4-9DE8DEE9D90F}"/>
              </a:ext>
            </a:extLst>
          </p:cNvPr>
          <p:cNvSpPr/>
          <p:nvPr/>
        </p:nvSpPr>
        <p:spPr>
          <a:xfrm>
            <a:off x="165872" y="3812188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Google Shape;474;p33">
            <a:extLst>
              <a:ext uri="{FF2B5EF4-FFF2-40B4-BE49-F238E27FC236}">
                <a16:creationId xmlns:a16="http://schemas.microsoft.com/office/drawing/2014/main" id="{C0FFC195-33C4-4E5C-8702-9233E290CAC4}"/>
              </a:ext>
            </a:extLst>
          </p:cNvPr>
          <p:cNvSpPr/>
          <p:nvPr/>
        </p:nvSpPr>
        <p:spPr>
          <a:xfrm>
            <a:off x="165872" y="4494778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Google Shape;475;p33">
            <a:extLst>
              <a:ext uri="{FF2B5EF4-FFF2-40B4-BE49-F238E27FC236}">
                <a16:creationId xmlns:a16="http://schemas.microsoft.com/office/drawing/2014/main" id="{32009E64-0222-4E1A-90C8-B61AC1383EC5}"/>
              </a:ext>
            </a:extLst>
          </p:cNvPr>
          <p:cNvSpPr/>
          <p:nvPr/>
        </p:nvSpPr>
        <p:spPr>
          <a:xfrm>
            <a:off x="8251774" y="0"/>
            <a:ext cx="356103" cy="5219696"/>
          </a:xfrm>
          <a:prstGeom prst="rect">
            <a:avLst/>
          </a:prstGeom>
          <a:solidFill>
            <a:srgbClr val="754E2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176969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78;p34">
            <a:extLst>
              <a:ext uri="{FF2B5EF4-FFF2-40B4-BE49-F238E27FC236}">
                <a16:creationId xmlns:a16="http://schemas.microsoft.com/office/drawing/2014/main" id="{501C981E-6EA8-4FD6-AE7B-4C85DC72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oogle Shape;479;p34">
            <a:extLst>
              <a:ext uri="{FF2B5EF4-FFF2-40B4-BE49-F238E27FC236}">
                <a16:creationId xmlns:a16="http://schemas.microsoft.com/office/drawing/2014/main" id="{76FB7BA2-B0D8-4111-B9BF-6FC206BDF133}"/>
              </a:ext>
            </a:extLst>
          </p:cNvPr>
          <p:cNvGrpSpPr/>
          <p:nvPr/>
        </p:nvGrpSpPr>
        <p:grpSpPr>
          <a:xfrm>
            <a:off x="2096380" y="1118521"/>
            <a:ext cx="4472275" cy="3677598"/>
            <a:chOff x="2096380" y="1118521"/>
            <a:chExt cx="4472275" cy="3677598"/>
          </a:xfrm>
        </p:grpSpPr>
        <p:sp>
          <p:nvSpPr>
            <p:cNvPr id="4" name="Google Shape;480;p34">
              <a:extLst>
                <a:ext uri="{FF2B5EF4-FFF2-40B4-BE49-F238E27FC236}">
                  <a16:creationId xmlns:a16="http://schemas.microsoft.com/office/drawing/2014/main" id="{812A9420-1770-40F9-A219-4E59D7FB175A}"/>
                </a:ext>
              </a:extLst>
            </p:cNvPr>
            <p:cNvSpPr/>
            <p:nvPr/>
          </p:nvSpPr>
          <p:spPr>
            <a:xfrm>
              <a:off x="2096380" y="1143009"/>
              <a:ext cx="4426052" cy="36531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92"/>
                <a:gd name="f4" fmla="val 35181"/>
                <a:gd name="f5" fmla="val 5462"/>
                <a:gd name="f6" fmla="val 1193"/>
                <a:gd name="f7" fmla="val 5581"/>
                <a:gd name="f8" fmla="val 5653"/>
                <a:gd name="f9" fmla="val 1265"/>
                <a:gd name="f10" fmla="val 1384"/>
                <a:gd name="f11" fmla="val 2195"/>
                <a:gd name="f12" fmla="val 2290"/>
                <a:gd name="f13" fmla="val 2386"/>
                <a:gd name="f14" fmla="val 1956"/>
                <a:gd name="f15" fmla="val 1861"/>
                <a:gd name="f16" fmla="val 1789"/>
                <a:gd name="f17" fmla="val 10542"/>
                <a:gd name="f18" fmla="val 10638"/>
                <a:gd name="f19" fmla="val 10733"/>
                <a:gd name="f20" fmla="val 7036"/>
                <a:gd name="f21" fmla="val 6941"/>
                <a:gd name="f22" fmla="val 6846"/>
                <a:gd name="f23" fmla="val 15599"/>
                <a:gd name="f24" fmla="val 15718"/>
                <a:gd name="f25" fmla="val 15789"/>
                <a:gd name="f26" fmla="val 12093"/>
                <a:gd name="f27" fmla="val 11997"/>
                <a:gd name="f28" fmla="val 11926"/>
                <a:gd name="f29" fmla="val 20679"/>
                <a:gd name="f30" fmla="val 20774"/>
                <a:gd name="f31" fmla="val 20870"/>
                <a:gd name="f32" fmla="val 17173"/>
                <a:gd name="f33" fmla="val 17077"/>
                <a:gd name="f34" fmla="val 16982"/>
                <a:gd name="f35" fmla="val 25735"/>
                <a:gd name="f36" fmla="val 25854"/>
                <a:gd name="f37" fmla="val 25926"/>
                <a:gd name="f38" fmla="val 22229"/>
                <a:gd name="f39" fmla="val 22134"/>
                <a:gd name="f40" fmla="val 22062"/>
                <a:gd name="f41" fmla="val 30815"/>
                <a:gd name="f42" fmla="val 30911"/>
                <a:gd name="f43" fmla="val 31006"/>
                <a:gd name="f44" fmla="val 27309"/>
                <a:gd name="f45" fmla="val 27214"/>
                <a:gd name="f46" fmla="val 27118"/>
                <a:gd name="f47" fmla="val 36182"/>
                <a:gd name="f48" fmla="val 36277"/>
                <a:gd name="f49" fmla="val 36372"/>
                <a:gd name="f50" fmla="val 32676"/>
                <a:gd name="f51" fmla="val 32580"/>
                <a:gd name="f52" fmla="val 32485"/>
                <a:gd name="f53" fmla="val 41238"/>
                <a:gd name="f54" fmla="val 41357"/>
                <a:gd name="f55" fmla="val 41429"/>
                <a:gd name="f56" fmla="val 37732"/>
                <a:gd name="f57" fmla="val 37636"/>
                <a:gd name="f58" fmla="val 37565"/>
                <a:gd name="f59" fmla="val 46318"/>
                <a:gd name="f60" fmla="val 46413"/>
                <a:gd name="f61" fmla="val 46509"/>
                <a:gd name="f62" fmla="val 42812"/>
                <a:gd name="f63" fmla="val 42717"/>
                <a:gd name="f64" fmla="val 42621"/>
                <a:gd name="f65" fmla="val 1"/>
                <a:gd name="f66" fmla="val 35180"/>
                <a:gd name="f67" fmla="val 47391"/>
                <a:gd name="f68" fmla="*/ f0 1 47392"/>
                <a:gd name="f69" fmla="*/ f1 1 35181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47392"/>
                <a:gd name="f76" fmla="*/ f73 1 35181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47392" h="3518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7" y="f6"/>
                  </a:moveTo>
                  <a:cubicBezTo>
                    <a:pt x="f18" y="f6"/>
                    <a:pt x="f19" y="f9"/>
                    <a:pt x="f19" y="f10"/>
                  </a:cubicBezTo>
                  <a:lnTo>
                    <a:pt x="f19" y="f11"/>
                  </a:lnTo>
                  <a:cubicBezTo>
                    <a:pt x="f19" y="f12"/>
                    <a:pt x="f18" y="f13"/>
                    <a:pt x="f17" y="f13"/>
                  </a:cubicBezTo>
                  <a:lnTo>
                    <a:pt x="f20" y="f13"/>
                  </a:lnTo>
                  <a:cubicBezTo>
                    <a:pt x="f21" y="f13"/>
                    <a:pt x="f22" y="f12"/>
                    <a:pt x="f22" y="f11"/>
                  </a:cubicBezTo>
                  <a:lnTo>
                    <a:pt x="f22" y="f10"/>
                  </a:ln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lnTo>
                    <a:pt x="f25" y="f11"/>
                  </a:lnTo>
                  <a:cubicBezTo>
                    <a:pt x="f25" y="f12"/>
                    <a:pt x="f24" y="f13"/>
                    <a:pt x="f23" y="f13"/>
                  </a:cubicBezTo>
                  <a:lnTo>
                    <a:pt x="f26" y="f13"/>
                  </a:lnTo>
                  <a:cubicBezTo>
                    <a:pt x="f27" y="f13"/>
                    <a:pt x="f28" y="f12"/>
                    <a:pt x="f28" y="f11"/>
                  </a:cubicBezTo>
                  <a:lnTo>
                    <a:pt x="f28" y="f10"/>
                  </a:ln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lnTo>
                    <a:pt x="f31" y="f11"/>
                  </a:lnTo>
                  <a:cubicBezTo>
                    <a:pt x="f31" y="f12"/>
                    <a:pt x="f30" y="f13"/>
                    <a:pt x="f29" y="f13"/>
                  </a:cubicBezTo>
                  <a:lnTo>
                    <a:pt x="f32" y="f13"/>
                  </a:lnTo>
                  <a:cubicBezTo>
                    <a:pt x="f33" y="f13"/>
                    <a:pt x="f34" y="f12"/>
                    <a:pt x="f34" y="f11"/>
                  </a:cubicBezTo>
                  <a:lnTo>
                    <a:pt x="f34" y="f10"/>
                  </a:ln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35" y="f6"/>
                  </a:moveTo>
                  <a:cubicBezTo>
                    <a:pt x="f36" y="f6"/>
                    <a:pt x="f37" y="f9"/>
                    <a:pt x="f37" y="f10"/>
                  </a:cubicBezTo>
                  <a:lnTo>
                    <a:pt x="f37" y="f11"/>
                  </a:lnTo>
                  <a:cubicBezTo>
                    <a:pt x="f37" y="f12"/>
                    <a:pt x="f36" y="f13"/>
                    <a:pt x="f35" y="f13"/>
                  </a:cubicBezTo>
                  <a:lnTo>
                    <a:pt x="f38" y="f13"/>
                  </a:lnTo>
                  <a:cubicBezTo>
                    <a:pt x="f39" y="f13"/>
                    <a:pt x="f40" y="f12"/>
                    <a:pt x="f40" y="f11"/>
                  </a:cubicBezTo>
                  <a:lnTo>
                    <a:pt x="f40" y="f10"/>
                  </a:lnTo>
                  <a:cubicBezTo>
                    <a:pt x="f40" y="f9"/>
                    <a:pt x="f39" y="f6"/>
                    <a:pt x="f38" y="f6"/>
                  </a:cubicBezTo>
                  <a:close/>
                  <a:moveTo>
                    <a:pt x="f41" y="f6"/>
                  </a:moveTo>
                  <a:cubicBezTo>
                    <a:pt x="f42" y="f6"/>
                    <a:pt x="f43" y="f9"/>
                    <a:pt x="f43" y="f10"/>
                  </a:cubicBezTo>
                  <a:lnTo>
                    <a:pt x="f43" y="f11"/>
                  </a:lnTo>
                  <a:cubicBezTo>
                    <a:pt x="f43" y="f12"/>
                    <a:pt x="f42" y="f13"/>
                    <a:pt x="f41" y="f13"/>
                  </a:cubicBezTo>
                  <a:lnTo>
                    <a:pt x="f44" y="f13"/>
                  </a:lnTo>
                  <a:cubicBezTo>
                    <a:pt x="f45" y="f13"/>
                    <a:pt x="f46" y="f12"/>
                    <a:pt x="f46" y="f11"/>
                  </a:cubicBezTo>
                  <a:lnTo>
                    <a:pt x="f46" y="f10"/>
                  </a:lnTo>
                  <a:cubicBezTo>
                    <a:pt x="f46" y="f9"/>
                    <a:pt x="f45" y="f6"/>
                    <a:pt x="f44" y="f6"/>
                  </a:cubicBezTo>
                  <a:close/>
                  <a:moveTo>
                    <a:pt x="f47" y="f6"/>
                  </a:moveTo>
                  <a:cubicBezTo>
                    <a:pt x="f48" y="f6"/>
                    <a:pt x="f49" y="f9"/>
                    <a:pt x="f49" y="f10"/>
                  </a:cubicBezTo>
                  <a:lnTo>
                    <a:pt x="f49" y="f11"/>
                  </a:lnTo>
                  <a:cubicBezTo>
                    <a:pt x="f49" y="f12"/>
                    <a:pt x="f48" y="f13"/>
                    <a:pt x="f47" y="f13"/>
                  </a:cubicBezTo>
                  <a:lnTo>
                    <a:pt x="f50" y="f13"/>
                  </a:lnTo>
                  <a:cubicBezTo>
                    <a:pt x="f51" y="f13"/>
                    <a:pt x="f52" y="f12"/>
                    <a:pt x="f52" y="f11"/>
                  </a:cubicBezTo>
                  <a:lnTo>
                    <a:pt x="f52" y="f10"/>
                  </a:lnTo>
                  <a:cubicBezTo>
                    <a:pt x="f52" y="f9"/>
                    <a:pt x="f51" y="f6"/>
                    <a:pt x="f50" y="f6"/>
                  </a:cubicBezTo>
                  <a:close/>
                  <a:moveTo>
                    <a:pt x="f53" y="f6"/>
                  </a:moveTo>
                  <a:cubicBezTo>
                    <a:pt x="f54" y="f6"/>
                    <a:pt x="f55" y="f9"/>
                    <a:pt x="f55" y="f10"/>
                  </a:cubicBezTo>
                  <a:lnTo>
                    <a:pt x="f55" y="f11"/>
                  </a:lnTo>
                  <a:cubicBezTo>
                    <a:pt x="f55" y="f12"/>
                    <a:pt x="f54" y="f13"/>
                    <a:pt x="f53" y="f13"/>
                  </a:cubicBezTo>
                  <a:lnTo>
                    <a:pt x="f56" y="f13"/>
                  </a:lnTo>
                  <a:cubicBezTo>
                    <a:pt x="f57" y="f13"/>
                    <a:pt x="f58" y="f12"/>
                    <a:pt x="f58" y="f11"/>
                  </a:cubicBezTo>
                  <a:lnTo>
                    <a:pt x="f58" y="f10"/>
                  </a:lnTo>
                  <a:cubicBezTo>
                    <a:pt x="f58" y="f9"/>
                    <a:pt x="f57" y="f6"/>
                    <a:pt x="f56" y="f6"/>
                  </a:cubicBezTo>
                  <a:close/>
                  <a:moveTo>
                    <a:pt x="f59" y="f6"/>
                  </a:moveTo>
                  <a:cubicBezTo>
                    <a:pt x="f60" y="f6"/>
                    <a:pt x="f61" y="f9"/>
                    <a:pt x="f61" y="f10"/>
                  </a:cubicBezTo>
                  <a:lnTo>
                    <a:pt x="f61" y="f11"/>
                  </a:lnTo>
                  <a:cubicBezTo>
                    <a:pt x="f61" y="f12"/>
                    <a:pt x="f60" y="f13"/>
                    <a:pt x="f59" y="f13"/>
                  </a:cubicBezTo>
                  <a:lnTo>
                    <a:pt x="f62" y="f13"/>
                  </a:lnTo>
                  <a:cubicBezTo>
                    <a:pt x="f63" y="f13"/>
                    <a:pt x="f64" y="f12"/>
                    <a:pt x="f64" y="f11"/>
                  </a:cubicBezTo>
                  <a:lnTo>
                    <a:pt x="f64" y="f10"/>
                  </a:lnTo>
                  <a:cubicBezTo>
                    <a:pt x="f64" y="f9"/>
                    <a:pt x="f63" y="f6"/>
                    <a:pt x="f62" y="f6"/>
                  </a:cubicBezTo>
                  <a:close/>
                  <a:moveTo>
                    <a:pt x="f2" y="f65"/>
                  </a:moveTo>
                  <a:lnTo>
                    <a:pt x="f2" y="f66"/>
                  </a:lnTo>
                  <a:lnTo>
                    <a:pt x="f67" y="f66"/>
                  </a:lnTo>
                  <a:lnTo>
                    <a:pt x="f67" y="f65"/>
                  </a:lnTo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81;p34">
              <a:extLst>
                <a:ext uri="{FF2B5EF4-FFF2-40B4-BE49-F238E27FC236}">
                  <a16:creationId xmlns:a16="http://schemas.microsoft.com/office/drawing/2014/main" id="{98802B5D-445B-4FCA-A3BA-EC30557FBE04}"/>
                </a:ext>
              </a:extLst>
            </p:cNvPr>
            <p:cNvSpPr/>
            <p:nvPr/>
          </p:nvSpPr>
          <p:spPr>
            <a:xfrm>
              <a:off x="2142603" y="1118521"/>
              <a:ext cx="4426052" cy="36531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392"/>
                <a:gd name="f4" fmla="val 35181"/>
                <a:gd name="f5" fmla="val 5462"/>
                <a:gd name="f6" fmla="val 1193"/>
                <a:gd name="f7" fmla="val 5581"/>
                <a:gd name="f8" fmla="val 5653"/>
                <a:gd name="f9" fmla="val 1265"/>
                <a:gd name="f10" fmla="val 1384"/>
                <a:gd name="f11" fmla="val 2195"/>
                <a:gd name="f12" fmla="val 2290"/>
                <a:gd name="f13" fmla="val 2386"/>
                <a:gd name="f14" fmla="val 1956"/>
                <a:gd name="f15" fmla="val 1861"/>
                <a:gd name="f16" fmla="val 1789"/>
                <a:gd name="f17" fmla="val 10542"/>
                <a:gd name="f18" fmla="val 10638"/>
                <a:gd name="f19" fmla="val 10733"/>
                <a:gd name="f20" fmla="val 7036"/>
                <a:gd name="f21" fmla="val 6941"/>
                <a:gd name="f22" fmla="val 6846"/>
                <a:gd name="f23" fmla="val 15599"/>
                <a:gd name="f24" fmla="val 15718"/>
                <a:gd name="f25" fmla="val 15789"/>
                <a:gd name="f26" fmla="val 12093"/>
                <a:gd name="f27" fmla="val 11997"/>
                <a:gd name="f28" fmla="val 11926"/>
                <a:gd name="f29" fmla="val 20679"/>
                <a:gd name="f30" fmla="val 20774"/>
                <a:gd name="f31" fmla="val 20870"/>
                <a:gd name="f32" fmla="val 17173"/>
                <a:gd name="f33" fmla="val 17077"/>
                <a:gd name="f34" fmla="val 16982"/>
                <a:gd name="f35" fmla="val 25735"/>
                <a:gd name="f36" fmla="val 25854"/>
                <a:gd name="f37" fmla="val 25926"/>
                <a:gd name="f38" fmla="val 22229"/>
                <a:gd name="f39" fmla="val 22134"/>
                <a:gd name="f40" fmla="val 22062"/>
                <a:gd name="f41" fmla="val 30815"/>
                <a:gd name="f42" fmla="val 30911"/>
                <a:gd name="f43" fmla="val 31006"/>
                <a:gd name="f44" fmla="val 27309"/>
                <a:gd name="f45" fmla="val 27214"/>
                <a:gd name="f46" fmla="val 27118"/>
                <a:gd name="f47" fmla="val 36182"/>
                <a:gd name="f48" fmla="val 36277"/>
                <a:gd name="f49" fmla="val 36372"/>
                <a:gd name="f50" fmla="val 32676"/>
                <a:gd name="f51" fmla="val 32580"/>
                <a:gd name="f52" fmla="val 32485"/>
                <a:gd name="f53" fmla="val 41238"/>
                <a:gd name="f54" fmla="val 41357"/>
                <a:gd name="f55" fmla="val 41429"/>
                <a:gd name="f56" fmla="val 37732"/>
                <a:gd name="f57" fmla="val 37636"/>
                <a:gd name="f58" fmla="val 37565"/>
                <a:gd name="f59" fmla="val 46318"/>
                <a:gd name="f60" fmla="val 46413"/>
                <a:gd name="f61" fmla="val 46509"/>
                <a:gd name="f62" fmla="val 42812"/>
                <a:gd name="f63" fmla="val 42717"/>
                <a:gd name="f64" fmla="val 42621"/>
                <a:gd name="f65" fmla="val 1"/>
                <a:gd name="f66" fmla="val 35180"/>
                <a:gd name="f67" fmla="val 47391"/>
                <a:gd name="f68" fmla="*/ f0 1 47392"/>
                <a:gd name="f69" fmla="*/ f1 1 35181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47392"/>
                <a:gd name="f76" fmla="*/ f73 1 35181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47392" h="3518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7" y="f6"/>
                  </a:moveTo>
                  <a:cubicBezTo>
                    <a:pt x="f18" y="f6"/>
                    <a:pt x="f19" y="f9"/>
                    <a:pt x="f19" y="f10"/>
                  </a:cubicBezTo>
                  <a:lnTo>
                    <a:pt x="f19" y="f11"/>
                  </a:lnTo>
                  <a:cubicBezTo>
                    <a:pt x="f19" y="f12"/>
                    <a:pt x="f18" y="f13"/>
                    <a:pt x="f17" y="f13"/>
                  </a:cubicBezTo>
                  <a:lnTo>
                    <a:pt x="f20" y="f13"/>
                  </a:lnTo>
                  <a:cubicBezTo>
                    <a:pt x="f21" y="f13"/>
                    <a:pt x="f22" y="f12"/>
                    <a:pt x="f22" y="f11"/>
                  </a:cubicBezTo>
                  <a:lnTo>
                    <a:pt x="f22" y="f10"/>
                  </a:ln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lnTo>
                    <a:pt x="f25" y="f11"/>
                  </a:lnTo>
                  <a:cubicBezTo>
                    <a:pt x="f25" y="f12"/>
                    <a:pt x="f24" y="f13"/>
                    <a:pt x="f23" y="f13"/>
                  </a:cubicBezTo>
                  <a:lnTo>
                    <a:pt x="f26" y="f13"/>
                  </a:lnTo>
                  <a:cubicBezTo>
                    <a:pt x="f27" y="f13"/>
                    <a:pt x="f28" y="f12"/>
                    <a:pt x="f28" y="f11"/>
                  </a:cubicBezTo>
                  <a:lnTo>
                    <a:pt x="f28" y="f10"/>
                  </a:ln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lnTo>
                    <a:pt x="f31" y="f11"/>
                  </a:lnTo>
                  <a:cubicBezTo>
                    <a:pt x="f31" y="f12"/>
                    <a:pt x="f30" y="f13"/>
                    <a:pt x="f29" y="f13"/>
                  </a:cubicBezTo>
                  <a:lnTo>
                    <a:pt x="f32" y="f13"/>
                  </a:lnTo>
                  <a:cubicBezTo>
                    <a:pt x="f33" y="f13"/>
                    <a:pt x="f34" y="f12"/>
                    <a:pt x="f34" y="f11"/>
                  </a:cubicBezTo>
                  <a:lnTo>
                    <a:pt x="f34" y="f10"/>
                  </a:ln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35" y="f6"/>
                  </a:moveTo>
                  <a:cubicBezTo>
                    <a:pt x="f36" y="f6"/>
                    <a:pt x="f37" y="f9"/>
                    <a:pt x="f37" y="f10"/>
                  </a:cubicBezTo>
                  <a:lnTo>
                    <a:pt x="f37" y="f11"/>
                  </a:lnTo>
                  <a:cubicBezTo>
                    <a:pt x="f37" y="f12"/>
                    <a:pt x="f36" y="f13"/>
                    <a:pt x="f35" y="f13"/>
                  </a:cubicBezTo>
                  <a:lnTo>
                    <a:pt x="f38" y="f13"/>
                  </a:lnTo>
                  <a:cubicBezTo>
                    <a:pt x="f39" y="f13"/>
                    <a:pt x="f40" y="f12"/>
                    <a:pt x="f40" y="f11"/>
                  </a:cubicBezTo>
                  <a:lnTo>
                    <a:pt x="f40" y="f10"/>
                  </a:lnTo>
                  <a:cubicBezTo>
                    <a:pt x="f40" y="f9"/>
                    <a:pt x="f39" y="f6"/>
                    <a:pt x="f38" y="f6"/>
                  </a:cubicBezTo>
                  <a:close/>
                  <a:moveTo>
                    <a:pt x="f41" y="f6"/>
                  </a:moveTo>
                  <a:cubicBezTo>
                    <a:pt x="f42" y="f6"/>
                    <a:pt x="f43" y="f9"/>
                    <a:pt x="f43" y="f10"/>
                  </a:cubicBezTo>
                  <a:lnTo>
                    <a:pt x="f43" y="f11"/>
                  </a:lnTo>
                  <a:cubicBezTo>
                    <a:pt x="f43" y="f12"/>
                    <a:pt x="f42" y="f13"/>
                    <a:pt x="f41" y="f13"/>
                  </a:cubicBezTo>
                  <a:lnTo>
                    <a:pt x="f44" y="f13"/>
                  </a:lnTo>
                  <a:cubicBezTo>
                    <a:pt x="f45" y="f13"/>
                    <a:pt x="f46" y="f12"/>
                    <a:pt x="f46" y="f11"/>
                  </a:cubicBezTo>
                  <a:lnTo>
                    <a:pt x="f46" y="f10"/>
                  </a:lnTo>
                  <a:cubicBezTo>
                    <a:pt x="f46" y="f9"/>
                    <a:pt x="f45" y="f6"/>
                    <a:pt x="f44" y="f6"/>
                  </a:cubicBezTo>
                  <a:close/>
                  <a:moveTo>
                    <a:pt x="f47" y="f6"/>
                  </a:moveTo>
                  <a:cubicBezTo>
                    <a:pt x="f48" y="f6"/>
                    <a:pt x="f49" y="f9"/>
                    <a:pt x="f49" y="f10"/>
                  </a:cubicBezTo>
                  <a:lnTo>
                    <a:pt x="f49" y="f11"/>
                  </a:lnTo>
                  <a:cubicBezTo>
                    <a:pt x="f49" y="f12"/>
                    <a:pt x="f48" y="f13"/>
                    <a:pt x="f47" y="f13"/>
                  </a:cubicBezTo>
                  <a:lnTo>
                    <a:pt x="f50" y="f13"/>
                  </a:lnTo>
                  <a:cubicBezTo>
                    <a:pt x="f51" y="f13"/>
                    <a:pt x="f52" y="f12"/>
                    <a:pt x="f52" y="f11"/>
                  </a:cubicBezTo>
                  <a:lnTo>
                    <a:pt x="f52" y="f10"/>
                  </a:lnTo>
                  <a:cubicBezTo>
                    <a:pt x="f52" y="f9"/>
                    <a:pt x="f51" y="f6"/>
                    <a:pt x="f50" y="f6"/>
                  </a:cubicBezTo>
                  <a:close/>
                  <a:moveTo>
                    <a:pt x="f53" y="f6"/>
                  </a:moveTo>
                  <a:cubicBezTo>
                    <a:pt x="f54" y="f6"/>
                    <a:pt x="f55" y="f9"/>
                    <a:pt x="f55" y="f10"/>
                  </a:cubicBezTo>
                  <a:lnTo>
                    <a:pt x="f55" y="f11"/>
                  </a:lnTo>
                  <a:cubicBezTo>
                    <a:pt x="f55" y="f12"/>
                    <a:pt x="f54" y="f13"/>
                    <a:pt x="f53" y="f13"/>
                  </a:cubicBezTo>
                  <a:lnTo>
                    <a:pt x="f56" y="f13"/>
                  </a:lnTo>
                  <a:cubicBezTo>
                    <a:pt x="f57" y="f13"/>
                    <a:pt x="f58" y="f12"/>
                    <a:pt x="f58" y="f11"/>
                  </a:cubicBezTo>
                  <a:lnTo>
                    <a:pt x="f58" y="f10"/>
                  </a:lnTo>
                  <a:cubicBezTo>
                    <a:pt x="f58" y="f9"/>
                    <a:pt x="f57" y="f6"/>
                    <a:pt x="f56" y="f6"/>
                  </a:cubicBezTo>
                  <a:close/>
                  <a:moveTo>
                    <a:pt x="f59" y="f6"/>
                  </a:moveTo>
                  <a:cubicBezTo>
                    <a:pt x="f60" y="f6"/>
                    <a:pt x="f61" y="f9"/>
                    <a:pt x="f61" y="f10"/>
                  </a:cubicBezTo>
                  <a:lnTo>
                    <a:pt x="f61" y="f11"/>
                  </a:lnTo>
                  <a:cubicBezTo>
                    <a:pt x="f61" y="f12"/>
                    <a:pt x="f60" y="f13"/>
                    <a:pt x="f59" y="f13"/>
                  </a:cubicBezTo>
                  <a:lnTo>
                    <a:pt x="f62" y="f13"/>
                  </a:lnTo>
                  <a:cubicBezTo>
                    <a:pt x="f63" y="f13"/>
                    <a:pt x="f64" y="f12"/>
                    <a:pt x="f64" y="f11"/>
                  </a:cubicBezTo>
                  <a:lnTo>
                    <a:pt x="f64" y="f10"/>
                  </a:lnTo>
                  <a:cubicBezTo>
                    <a:pt x="f64" y="f9"/>
                    <a:pt x="f63" y="f6"/>
                    <a:pt x="f62" y="f6"/>
                  </a:cubicBezTo>
                  <a:close/>
                  <a:moveTo>
                    <a:pt x="f2" y="f65"/>
                  </a:moveTo>
                  <a:lnTo>
                    <a:pt x="f2" y="f66"/>
                  </a:lnTo>
                  <a:lnTo>
                    <a:pt x="f67" y="f66"/>
                  </a:lnTo>
                  <a:lnTo>
                    <a:pt x="f67" y="f65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" name="Google Shape;482;p34">
            <a:extLst>
              <a:ext uri="{FF2B5EF4-FFF2-40B4-BE49-F238E27FC236}">
                <a16:creationId xmlns:a16="http://schemas.microsoft.com/office/drawing/2014/main" id="{5E7F9FEE-FDD6-4640-BE8F-AE8C3EC5DF6A}"/>
              </a:ext>
            </a:extLst>
          </p:cNvPr>
          <p:cNvSpPr/>
          <p:nvPr/>
        </p:nvSpPr>
        <p:spPr>
          <a:xfrm>
            <a:off x="165872" y="405399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83;p34">
            <a:extLst>
              <a:ext uri="{FF2B5EF4-FFF2-40B4-BE49-F238E27FC236}">
                <a16:creationId xmlns:a16="http://schemas.microsoft.com/office/drawing/2014/main" id="{D408070D-3B17-442D-88CA-531FD648FEF4}"/>
              </a:ext>
            </a:extLst>
          </p:cNvPr>
          <p:cNvSpPr/>
          <p:nvPr/>
        </p:nvSpPr>
        <p:spPr>
          <a:xfrm>
            <a:off x="165872" y="1087980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484;p34">
            <a:extLst>
              <a:ext uri="{FF2B5EF4-FFF2-40B4-BE49-F238E27FC236}">
                <a16:creationId xmlns:a16="http://schemas.microsoft.com/office/drawing/2014/main" id="{53C691A1-F951-47E4-B9F1-A33291917F0D}"/>
              </a:ext>
            </a:extLst>
          </p:cNvPr>
          <p:cNvSpPr/>
          <p:nvPr/>
        </p:nvSpPr>
        <p:spPr>
          <a:xfrm>
            <a:off x="165872" y="1770543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485;p34">
            <a:extLst>
              <a:ext uri="{FF2B5EF4-FFF2-40B4-BE49-F238E27FC236}">
                <a16:creationId xmlns:a16="http://schemas.microsoft.com/office/drawing/2014/main" id="{3F0952C5-D204-4B3E-975B-49EDBB870420}"/>
              </a:ext>
            </a:extLst>
          </p:cNvPr>
          <p:cNvSpPr/>
          <p:nvPr/>
        </p:nvSpPr>
        <p:spPr>
          <a:xfrm>
            <a:off x="165872" y="2453124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486;p34">
            <a:extLst>
              <a:ext uri="{FF2B5EF4-FFF2-40B4-BE49-F238E27FC236}">
                <a16:creationId xmlns:a16="http://schemas.microsoft.com/office/drawing/2014/main" id="{C5A79AD8-3BE7-4032-9953-A443F37A25BD}"/>
              </a:ext>
            </a:extLst>
          </p:cNvPr>
          <p:cNvSpPr/>
          <p:nvPr/>
        </p:nvSpPr>
        <p:spPr>
          <a:xfrm>
            <a:off x="165872" y="3135706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487;p34">
            <a:extLst>
              <a:ext uri="{FF2B5EF4-FFF2-40B4-BE49-F238E27FC236}">
                <a16:creationId xmlns:a16="http://schemas.microsoft.com/office/drawing/2014/main" id="{7B3276B2-D498-4059-87EF-3B15771401A1}"/>
              </a:ext>
            </a:extLst>
          </p:cNvPr>
          <p:cNvSpPr/>
          <p:nvPr/>
        </p:nvSpPr>
        <p:spPr>
          <a:xfrm>
            <a:off x="165872" y="3812188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488;p34">
            <a:extLst>
              <a:ext uri="{FF2B5EF4-FFF2-40B4-BE49-F238E27FC236}">
                <a16:creationId xmlns:a16="http://schemas.microsoft.com/office/drawing/2014/main" id="{48CA0387-CB4A-4FC1-ACE4-2B8D4514D546}"/>
              </a:ext>
            </a:extLst>
          </p:cNvPr>
          <p:cNvSpPr/>
          <p:nvPr/>
        </p:nvSpPr>
        <p:spPr>
          <a:xfrm>
            <a:off x="165872" y="4494778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89;p34">
            <a:extLst>
              <a:ext uri="{FF2B5EF4-FFF2-40B4-BE49-F238E27FC236}">
                <a16:creationId xmlns:a16="http://schemas.microsoft.com/office/drawing/2014/main" id="{69F4FBEF-7D5F-4A17-9C62-AE5753A94218}"/>
              </a:ext>
            </a:extLst>
          </p:cNvPr>
          <p:cNvSpPr/>
          <p:nvPr/>
        </p:nvSpPr>
        <p:spPr>
          <a:xfrm>
            <a:off x="8251774" y="0"/>
            <a:ext cx="356103" cy="5219696"/>
          </a:xfrm>
          <a:prstGeom prst="rect">
            <a:avLst/>
          </a:prstGeom>
          <a:solidFill>
            <a:srgbClr val="754E2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12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>
            <a:extLst>
              <a:ext uri="{FF2B5EF4-FFF2-40B4-BE49-F238E27FC236}">
                <a16:creationId xmlns:a16="http://schemas.microsoft.com/office/drawing/2014/main" id="{61148241-4F61-4ACB-80BD-C34916114BD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rot="688">
            <a:off x="2129629" y="1407655"/>
            <a:ext cx="4448400" cy="1740596"/>
          </a:xfrm>
        </p:spPr>
        <p:txBody>
          <a:bodyPr anchorCtr="1"/>
          <a:lstStyle>
            <a:lvl1pPr algn="ctr">
              <a:defRPr sz="5000"/>
            </a:lvl1pPr>
          </a:lstStyle>
          <a:p>
            <a:pPr lvl="0"/>
            <a:endParaRPr lang="es-PE"/>
          </a:p>
        </p:txBody>
      </p:sp>
      <p:sp>
        <p:nvSpPr>
          <p:cNvPr id="3" name="Google Shape;11;p2">
            <a:extLst>
              <a:ext uri="{FF2B5EF4-FFF2-40B4-BE49-F238E27FC236}">
                <a16:creationId xmlns:a16="http://schemas.microsoft.com/office/drawing/2014/main" id="{D5DE72DC-1E05-4531-9D1D-0155D7E71BD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241">
            <a:off x="2133917" y="3148974"/>
            <a:ext cx="4439695" cy="512100"/>
          </a:xfrm>
        </p:spPr>
        <p:txBody>
          <a:bodyPr anchorCtr="1"/>
          <a:lstStyle>
            <a:lvl1pPr algn="ctr">
              <a:buNone/>
              <a:defRPr sz="1800"/>
            </a:lvl1pPr>
          </a:lstStyle>
          <a:p>
            <a:pPr lvl="0"/>
            <a:endParaRPr lang="es-P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2B2AA1-F135-C3FF-99A6-EBBC9F96A6D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8" y="42862"/>
            <a:ext cx="9067800" cy="715963"/>
            <a:chOff x="25" y="27"/>
            <a:chExt cx="5712" cy="45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68A1B7D-1F2C-11B8-49A6-8C0205BF0A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" y="43"/>
              <a:ext cx="585" cy="387"/>
            </a:xfrm>
            <a:custGeom>
              <a:avLst/>
              <a:gdLst>
                <a:gd name="T0" fmla="*/ 217 w 225"/>
                <a:gd name="T1" fmla="*/ 139 h 146"/>
                <a:gd name="T2" fmla="*/ 127 w 225"/>
                <a:gd name="T3" fmla="*/ 139 h 146"/>
                <a:gd name="T4" fmla="*/ 124 w 225"/>
                <a:gd name="T5" fmla="*/ 143 h 146"/>
                <a:gd name="T6" fmla="*/ 104 w 225"/>
                <a:gd name="T7" fmla="*/ 146 h 146"/>
                <a:gd name="T8" fmla="*/ 102 w 225"/>
                <a:gd name="T9" fmla="*/ 139 h 146"/>
                <a:gd name="T10" fmla="*/ 12 w 225"/>
                <a:gd name="T11" fmla="*/ 139 h 146"/>
                <a:gd name="T12" fmla="*/ 0 w 225"/>
                <a:gd name="T13" fmla="*/ 127 h 146"/>
                <a:gd name="T14" fmla="*/ 12 w 225"/>
                <a:gd name="T15" fmla="*/ 7 h 146"/>
                <a:gd name="T16" fmla="*/ 122 w 225"/>
                <a:gd name="T17" fmla="*/ 6 h 146"/>
                <a:gd name="T18" fmla="*/ 213 w 225"/>
                <a:gd name="T19" fmla="*/ 0 h 146"/>
                <a:gd name="T20" fmla="*/ 217 w 225"/>
                <a:gd name="T21" fmla="*/ 7 h 146"/>
                <a:gd name="T22" fmla="*/ 225 w 225"/>
                <a:gd name="T23" fmla="*/ 130 h 146"/>
                <a:gd name="T24" fmla="*/ 217 w 225"/>
                <a:gd name="T25" fmla="*/ 15 h 146"/>
                <a:gd name="T26" fmla="*/ 212 w 225"/>
                <a:gd name="T27" fmla="*/ 131 h 146"/>
                <a:gd name="T28" fmla="*/ 110 w 225"/>
                <a:gd name="T29" fmla="*/ 127 h 146"/>
                <a:gd name="T30" fmla="*/ 113 w 225"/>
                <a:gd name="T31" fmla="*/ 16 h 146"/>
                <a:gd name="T32" fmla="*/ 106 w 225"/>
                <a:gd name="T33" fmla="*/ 12 h 146"/>
                <a:gd name="T34" fmla="*/ 106 w 225"/>
                <a:gd name="T35" fmla="*/ 115 h 146"/>
                <a:gd name="T36" fmla="*/ 104 w 225"/>
                <a:gd name="T37" fmla="*/ 119 h 146"/>
                <a:gd name="T38" fmla="*/ 102 w 225"/>
                <a:gd name="T39" fmla="*/ 114 h 146"/>
                <a:gd name="T40" fmla="*/ 102 w 225"/>
                <a:gd name="T41" fmla="*/ 12 h 146"/>
                <a:gd name="T42" fmla="*/ 13 w 225"/>
                <a:gd name="T43" fmla="*/ 12 h 146"/>
                <a:gd name="T44" fmla="*/ 5 w 225"/>
                <a:gd name="T45" fmla="*/ 126 h 146"/>
                <a:gd name="T46" fmla="*/ 99 w 225"/>
                <a:gd name="T47" fmla="*/ 134 h 146"/>
                <a:gd name="T48" fmla="*/ 102 w 225"/>
                <a:gd name="T49" fmla="*/ 132 h 146"/>
                <a:gd name="T50" fmla="*/ 106 w 225"/>
                <a:gd name="T51" fmla="*/ 132 h 146"/>
                <a:gd name="T52" fmla="*/ 119 w 225"/>
                <a:gd name="T53" fmla="*/ 141 h 146"/>
                <a:gd name="T54" fmla="*/ 122 w 225"/>
                <a:gd name="T55" fmla="*/ 134 h 146"/>
                <a:gd name="T56" fmla="*/ 213 w 225"/>
                <a:gd name="T57" fmla="*/ 134 h 146"/>
                <a:gd name="T58" fmla="*/ 221 w 225"/>
                <a:gd name="T59" fmla="*/ 127 h 146"/>
                <a:gd name="T60" fmla="*/ 221 w 225"/>
                <a:gd name="T61" fmla="*/ 17 h 146"/>
                <a:gd name="T62" fmla="*/ 212 w 225"/>
                <a:gd name="T63" fmla="*/ 5 h 146"/>
                <a:gd name="T64" fmla="*/ 138 w 225"/>
                <a:gd name="T65" fmla="*/ 5 h 146"/>
                <a:gd name="T66" fmla="*/ 131 w 225"/>
                <a:gd name="T67" fmla="*/ 9 h 146"/>
                <a:gd name="T68" fmla="*/ 131 w 225"/>
                <a:gd name="T69" fmla="*/ 83 h 146"/>
                <a:gd name="T70" fmla="*/ 126 w 225"/>
                <a:gd name="T71" fmla="*/ 83 h 146"/>
                <a:gd name="T72" fmla="*/ 126 w 225"/>
                <a:gd name="T73" fmla="*/ 11 h 146"/>
                <a:gd name="T74" fmla="*/ 123 w 225"/>
                <a:gd name="T75" fmla="*/ 10 h 146"/>
                <a:gd name="T76" fmla="*/ 115 w 225"/>
                <a:gd name="T77" fmla="*/ 117 h 146"/>
                <a:gd name="T78" fmla="*/ 116 w 225"/>
                <a:gd name="T79" fmla="*/ 118 h 146"/>
                <a:gd name="T80" fmla="*/ 209 w 225"/>
                <a:gd name="T81" fmla="*/ 107 h 146"/>
                <a:gd name="T82" fmla="*/ 212 w 225"/>
                <a:gd name="T83" fmla="*/ 5 h 146"/>
                <a:gd name="T84" fmla="*/ 210 w 225"/>
                <a:gd name="T85" fmla="*/ 111 h 146"/>
                <a:gd name="T86" fmla="*/ 124 w 225"/>
                <a:gd name="T87" fmla="*/ 117 h 146"/>
                <a:gd name="T88" fmla="*/ 212 w 225"/>
                <a:gd name="T89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" h="146">
                  <a:moveTo>
                    <a:pt x="225" y="130"/>
                  </a:moveTo>
                  <a:cubicBezTo>
                    <a:pt x="224" y="135"/>
                    <a:pt x="221" y="138"/>
                    <a:pt x="217" y="139"/>
                  </a:cubicBezTo>
                  <a:cubicBezTo>
                    <a:pt x="215" y="139"/>
                    <a:pt x="214" y="139"/>
                    <a:pt x="213" y="139"/>
                  </a:cubicBezTo>
                  <a:cubicBezTo>
                    <a:pt x="184" y="139"/>
                    <a:pt x="155" y="139"/>
                    <a:pt x="127" y="139"/>
                  </a:cubicBezTo>
                  <a:cubicBezTo>
                    <a:pt x="126" y="139"/>
                    <a:pt x="125" y="139"/>
                    <a:pt x="124" y="139"/>
                  </a:cubicBezTo>
                  <a:cubicBezTo>
                    <a:pt x="124" y="141"/>
                    <a:pt x="124" y="142"/>
                    <a:pt x="124" y="143"/>
                  </a:cubicBezTo>
                  <a:cubicBezTo>
                    <a:pt x="124" y="145"/>
                    <a:pt x="123" y="146"/>
                    <a:pt x="121" y="146"/>
                  </a:cubicBezTo>
                  <a:cubicBezTo>
                    <a:pt x="116" y="146"/>
                    <a:pt x="110" y="146"/>
                    <a:pt x="104" y="146"/>
                  </a:cubicBezTo>
                  <a:cubicBezTo>
                    <a:pt x="103" y="146"/>
                    <a:pt x="102" y="145"/>
                    <a:pt x="102" y="143"/>
                  </a:cubicBezTo>
                  <a:cubicBezTo>
                    <a:pt x="102" y="142"/>
                    <a:pt x="102" y="141"/>
                    <a:pt x="102" y="139"/>
                  </a:cubicBezTo>
                  <a:cubicBezTo>
                    <a:pt x="101" y="139"/>
                    <a:pt x="100" y="139"/>
                    <a:pt x="99" y="139"/>
                  </a:cubicBezTo>
                  <a:cubicBezTo>
                    <a:pt x="70" y="139"/>
                    <a:pt x="41" y="139"/>
                    <a:pt x="12" y="139"/>
                  </a:cubicBezTo>
                  <a:cubicBezTo>
                    <a:pt x="6" y="139"/>
                    <a:pt x="2" y="136"/>
                    <a:pt x="0" y="130"/>
                  </a:cubicBezTo>
                  <a:cubicBezTo>
                    <a:pt x="0" y="129"/>
                    <a:pt x="0" y="128"/>
                    <a:pt x="0" y="127"/>
                  </a:cubicBezTo>
                  <a:cubicBezTo>
                    <a:pt x="0" y="91"/>
                    <a:pt x="0" y="55"/>
                    <a:pt x="0" y="20"/>
                  </a:cubicBezTo>
                  <a:cubicBezTo>
                    <a:pt x="0" y="12"/>
                    <a:pt x="5" y="7"/>
                    <a:pt x="12" y="7"/>
                  </a:cubicBezTo>
                  <a:cubicBezTo>
                    <a:pt x="48" y="7"/>
                    <a:pt x="83" y="7"/>
                    <a:pt x="118" y="7"/>
                  </a:cubicBezTo>
                  <a:cubicBezTo>
                    <a:pt x="119" y="7"/>
                    <a:pt x="121" y="6"/>
                    <a:pt x="122" y="6"/>
                  </a:cubicBezTo>
                  <a:cubicBezTo>
                    <a:pt x="127" y="2"/>
                    <a:pt x="132" y="0"/>
                    <a:pt x="138" y="0"/>
                  </a:cubicBezTo>
                  <a:cubicBezTo>
                    <a:pt x="163" y="0"/>
                    <a:pt x="188" y="0"/>
                    <a:pt x="213" y="0"/>
                  </a:cubicBezTo>
                  <a:cubicBezTo>
                    <a:pt x="216" y="0"/>
                    <a:pt x="217" y="1"/>
                    <a:pt x="217" y="4"/>
                  </a:cubicBezTo>
                  <a:cubicBezTo>
                    <a:pt x="217" y="5"/>
                    <a:pt x="217" y="6"/>
                    <a:pt x="217" y="7"/>
                  </a:cubicBezTo>
                  <a:cubicBezTo>
                    <a:pt x="221" y="8"/>
                    <a:pt x="224" y="12"/>
                    <a:pt x="225" y="16"/>
                  </a:cubicBezTo>
                  <a:cubicBezTo>
                    <a:pt x="225" y="54"/>
                    <a:pt x="225" y="92"/>
                    <a:pt x="225" y="130"/>
                  </a:cubicBezTo>
                  <a:close/>
                  <a:moveTo>
                    <a:pt x="217" y="12"/>
                  </a:moveTo>
                  <a:cubicBezTo>
                    <a:pt x="217" y="13"/>
                    <a:pt x="217" y="14"/>
                    <a:pt x="217" y="15"/>
                  </a:cubicBezTo>
                  <a:cubicBezTo>
                    <a:pt x="217" y="52"/>
                    <a:pt x="217" y="90"/>
                    <a:pt x="217" y="127"/>
                  </a:cubicBezTo>
                  <a:cubicBezTo>
                    <a:pt x="217" y="131"/>
                    <a:pt x="216" y="131"/>
                    <a:pt x="212" y="131"/>
                  </a:cubicBezTo>
                  <a:cubicBezTo>
                    <a:pt x="180" y="131"/>
                    <a:pt x="147" y="131"/>
                    <a:pt x="115" y="131"/>
                  </a:cubicBezTo>
                  <a:cubicBezTo>
                    <a:pt x="111" y="131"/>
                    <a:pt x="110" y="131"/>
                    <a:pt x="110" y="127"/>
                  </a:cubicBezTo>
                  <a:cubicBezTo>
                    <a:pt x="110" y="94"/>
                    <a:pt x="110" y="62"/>
                    <a:pt x="110" y="29"/>
                  </a:cubicBezTo>
                  <a:cubicBezTo>
                    <a:pt x="110" y="25"/>
                    <a:pt x="111" y="20"/>
                    <a:pt x="113" y="16"/>
                  </a:cubicBezTo>
                  <a:cubicBezTo>
                    <a:pt x="114" y="15"/>
                    <a:pt x="115" y="13"/>
                    <a:pt x="115" y="12"/>
                  </a:cubicBezTo>
                  <a:cubicBezTo>
                    <a:pt x="112" y="12"/>
                    <a:pt x="109" y="12"/>
                    <a:pt x="106" y="12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48"/>
                    <a:pt x="106" y="81"/>
                    <a:pt x="106" y="115"/>
                  </a:cubicBezTo>
                  <a:cubicBezTo>
                    <a:pt x="106" y="115"/>
                    <a:pt x="106" y="116"/>
                    <a:pt x="106" y="117"/>
                  </a:cubicBezTo>
                  <a:cubicBezTo>
                    <a:pt x="106" y="118"/>
                    <a:pt x="105" y="119"/>
                    <a:pt x="104" y="119"/>
                  </a:cubicBezTo>
                  <a:cubicBezTo>
                    <a:pt x="103" y="119"/>
                    <a:pt x="102" y="118"/>
                    <a:pt x="102" y="117"/>
                  </a:cubicBezTo>
                  <a:cubicBezTo>
                    <a:pt x="101" y="116"/>
                    <a:pt x="102" y="115"/>
                    <a:pt x="102" y="114"/>
                  </a:cubicBezTo>
                  <a:cubicBezTo>
                    <a:pt x="102" y="81"/>
                    <a:pt x="102" y="48"/>
                    <a:pt x="102" y="15"/>
                  </a:cubicBezTo>
                  <a:cubicBezTo>
                    <a:pt x="102" y="14"/>
                    <a:pt x="102" y="13"/>
                    <a:pt x="102" y="12"/>
                  </a:cubicBezTo>
                  <a:cubicBezTo>
                    <a:pt x="100" y="12"/>
                    <a:pt x="100" y="12"/>
                    <a:pt x="99" y="12"/>
                  </a:cubicBezTo>
                  <a:cubicBezTo>
                    <a:pt x="70" y="12"/>
                    <a:pt x="42" y="12"/>
                    <a:pt x="13" y="12"/>
                  </a:cubicBezTo>
                  <a:cubicBezTo>
                    <a:pt x="7" y="12"/>
                    <a:pt x="5" y="14"/>
                    <a:pt x="5" y="20"/>
                  </a:cubicBezTo>
                  <a:cubicBezTo>
                    <a:pt x="5" y="55"/>
                    <a:pt x="5" y="91"/>
                    <a:pt x="5" y="126"/>
                  </a:cubicBezTo>
                  <a:cubicBezTo>
                    <a:pt x="5" y="132"/>
                    <a:pt x="7" y="134"/>
                    <a:pt x="13" y="134"/>
                  </a:cubicBezTo>
                  <a:cubicBezTo>
                    <a:pt x="42" y="134"/>
                    <a:pt x="70" y="134"/>
                    <a:pt x="99" y="134"/>
                  </a:cubicBezTo>
                  <a:cubicBezTo>
                    <a:pt x="100" y="134"/>
                    <a:pt x="101" y="134"/>
                    <a:pt x="101" y="134"/>
                  </a:cubicBezTo>
                  <a:cubicBezTo>
                    <a:pt x="101" y="134"/>
                    <a:pt x="102" y="133"/>
                    <a:pt x="102" y="132"/>
                  </a:cubicBezTo>
                  <a:cubicBezTo>
                    <a:pt x="102" y="129"/>
                    <a:pt x="102" y="128"/>
                    <a:pt x="104" y="128"/>
                  </a:cubicBezTo>
                  <a:cubicBezTo>
                    <a:pt x="106" y="129"/>
                    <a:pt x="106" y="131"/>
                    <a:pt x="106" y="132"/>
                  </a:cubicBezTo>
                  <a:cubicBezTo>
                    <a:pt x="106" y="135"/>
                    <a:pt x="106" y="138"/>
                    <a:pt x="106" y="141"/>
                  </a:cubicBezTo>
                  <a:cubicBezTo>
                    <a:pt x="111" y="141"/>
                    <a:pt x="115" y="141"/>
                    <a:pt x="119" y="141"/>
                  </a:cubicBezTo>
                  <a:cubicBezTo>
                    <a:pt x="119" y="140"/>
                    <a:pt x="119" y="139"/>
                    <a:pt x="119" y="138"/>
                  </a:cubicBezTo>
                  <a:cubicBezTo>
                    <a:pt x="119" y="135"/>
                    <a:pt x="120" y="134"/>
                    <a:pt x="122" y="134"/>
                  </a:cubicBezTo>
                  <a:cubicBezTo>
                    <a:pt x="123" y="134"/>
                    <a:pt x="124" y="134"/>
                    <a:pt x="124" y="134"/>
                  </a:cubicBezTo>
                  <a:cubicBezTo>
                    <a:pt x="154" y="134"/>
                    <a:pt x="183" y="134"/>
                    <a:pt x="213" y="134"/>
                  </a:cubicBezTo>
                  <a:cubicBezTo>
                    <a:pt x="215" y="134"/>
                    <a:pt x="217" y="134"/>
                    <a:pt x="219" y="132"/>
                  </a:cubicBezTo>
                  <a:cubicBezTo>
                    <a:pt x="221" y="131"/>
                    <a:pt x="221" y="129"/>
                    <a:pt x="221" y="127"/>
                  </a:cubicBezTo>
                  <a:cubicBezTo>
                    <a:pt x="221" y="91"/>
                    <a:pt x="221" y="55"/>
                    <a:pt x="221" y="20"/>
                  </a:cubicBezTo>
                  <a:cubicBezTo>
                    <a:pt x="221" y="19"/>
                    <a:pt x="221" y="18"/>
                    <a:pt x="221" y="17"/>
                  </a:cubicBezTo>
                  <a:cubicBezTo>
                    <a:pt x="220" y="15"/>
                    <a:pt x="219" y="13"/>
                    <a:pt x="217" y="12"/>
                  </a:cubicBezTo>
                  <a:close/>
                  <a:moveTo>
                    <a:pt x="212" y="5"/>
                  </a:moveTo>
                  <a:cubicBezTo>
                    <a:pt x="211" y="5"/>
                    <a:pt x="211" y="5"/>
                    <a:pt x="210" y="5"/>
                  </a:cubicBezTo>
                  <a:cubicBezTo>
                    <a:pt x="186" y="5"/>
                    <a:pt x="162" y="5"/>
                    <a:pt x="138" y="5"/>
                  </a:cubicBezTo>
                  <a:cubicBezTo>
                    <a:pt x="135" y="5"/>
                    <a:pt x="133" y="6"/>
                    <a:pt x="131" y="6"/>
                  </a:cubicBezTo>
                  <a:cubicBezTo>
                    <a:pt x="131" y="7"/>
                    <a:pt x="131" y="8"/>
                    <a:pt x="131" y="9"/>
                  </a:cubicBezTo>
                  <a:cubicBezTo>
                    <a:pt x="131" y="33"/>
                    <a:pt x="131" y="57"/>
                    <a:pt x="131" y="81"/>
                  </a:cubicBezTo>
                  <a:cubicBezTo>
                    <a:pt x="131" y="82"/>
                    <a:pt x="131" y="82"/>
                    <a:pt x="131" y="83"/>
                  </a:cubicBezTo>
                  <a:cubicBezTo>
                    <a:pt x="130" y="84"/>
                    <a:pt x="129" y="85"/>
                    <a:pt x="129" y="85"/>
                  </a:cubicBezTo>
                  <a:cubicBezTo>
                    <a:pt x="128" y="85"/>
                    <a:pt x="127" y="84"/>
                    <a:pt x="126" y="83"/>
                  </a:cubicBezTo>
                  <a:cubicBezTo>
                    <a:pt x="126" y="83"/>
                    <a:pt x="126" y="82"/>
                    <a:pt x="126" y="81"/>
                  </a:cubicBezTo>
                  <a:cubicBezTo>
                    <a:pt x="126" y="58"/>
                    <a:pt x="126" y="35"/>
                    <a:pt x="126" y="11"/>
                  </a:cubicBezTo>
                  <a:cubicBezTo>
                    <a:pt x="126" y="11"/>
                    <a:pt x="126" y="10"/>
                    <a:pt x="126" y="9"/>
                  </a:cubicBezTo>
                  <a:cubicBezTo>
                    <a:pt x="125" y="9"/>
                    <a:pt x="124" y="10"/>
                    <a:pt x="123" y="10"/>
                  </a:cubicBezTo>
                  <a:cubicBezTo>
                    <a:pt x="118" y="15"/>
                    <a:pt x="115" y="22"/>
                    <a:pt x="115" y="29"/>
                  </a:cubicBezTo>
                  <a:cubicBezTo>
                    <a:pt x="115" y="59"/>
                    <a:pt x="115" y="88"/>
                    <a:pt x="115" y="117"/>
                  </a:cubicBezTo>
                  <a:cubicBezTo>
                    <a:pt x="115" y="118"/>
                    <a:pt x="115" y="118"/>
                    <a:pt x="115" y="119"/>
                  </a:cubicBezTo>
                  <a:cubicBezTo>
                    <a:pt x="116" y="119"/>
                    <a:pt x="116" y="118"/>
                    <a:pt x="116" y="118"/>
                  </a:cubicBezTo>
                  <a:cubicBezTo>
                    <a:pt x="123" y="111"/>
                    <a:pt x="131" y="107"/>
                    <a:pt x="140" y="107"/>
                  </a:cubicBezTo>
                  <a:cubicBezTo>
                    <a:pt x="163" y="106"/>
                    <a:pt x="186" y="107"/>
                    <a:pt x="209" y="107"/>
                  </a:cubicBezTo>
                  <a:cubicBezTo>
                    <a:pt x="210" y="107"/>
                    <a:pt x="211" y="107"/>
                    <a:pt x="212" y="107"/>
                  </a:cubicBezTo>
                  <a:cubicBezTo>
                    <a:pt x="212" y="73"/>
                    <a:pt x="212" y="39"/>
                    <a:pt x="212" y="5"/>
                  </a:cubicBezTo>
                  <a:close/>
                  <a:moveTo>
                    <a:pt x="212" y="111"/>
                  </a:moveTo>
                  <a:cubicBezTo>
                    <a:pt x="211" y="111"/>
                    <a:pt x="211" y="111"/>
                    <a:pt x="210" y="111"/>
                  </a:cubicBezTo>
                  <a:cubicBezTo>
                    <a:pt x="188" y="111"/>
                    <a:pt x="165" y="111"/>
                    <a:pt x="142" y="111"/>
                  </a:cubicBezTo>
                  <a:cubicBezTo>
                    <a:pt x="135" y="111"/>
                    <a:pt x="129" y="113"/>
                    <a:pt x="124" y="117"/>
                  </a:cubicBezTo>
                  <a:cubicBezTo>
                    <a:pt x="121" y="120"/>
                    <a:pt x="118" y="122"/>
                    <a:pt x="117" y="126"/>
                  </a:cubicBezTo>
                  <a:cubicBezTo>
                    <a:pt x="148" y="126"/>
                    <a:pt x="180" y="126"/>
                    <a:pt x="212" y="126"/>
                  </a:cubicBezTo>
                  <a:cubicBezTo>
                    <a:pt x="212" y="121"/>
                    <a:pt x="212" y="116"/>
                    <a:pt x="212" y="111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D38AFE6-9C23-B575-3B72-D03AB5C83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3" y="374"/>
              <a:ext cx="236" cy="14"/>
            </a:xfrm>
            <a:custGeom>
              <a:avLst/>
              <a:gdLst>
                <a:gd name="T0" fmla="*/ 46 w 91"/>
                <a:gd name="T1" fmla="*/ 5 h 5"/>
                <a:gd name="T2" fmla="*/ 4 w 91"/>
                <a:gd name="T3" fmla="*/ 5 h 5"/>
                <a:gd name="T4" fmla="*/ 2 w 91"/>
                <a:gd name="T5" fmla="*/ 5 h 5"/>
                <a:gd name="T6" fmla="*/ 0 w 91"/>
                <a:gd name="T7" fmla="*/ 3 h 5"/>
                <a:gd name="T8" fmla="*/ 2 w 91"/>
                <a:gd name="T9" fmla="*/ 0 h 5"/>
                <a:gd name="T10" fmla="*/ 4 w 91"/>
                <a:gd name="T11" fmla="*/ 0 h 5"/>
                <a:gd name="T12" fmla="*/ 87 w 91"/>
                <a:gd name="T13" fmla="*/ 0 h 5"/>
                <a:gd name="T14" fmla="*/ 88 w 91"/>
                <a:gd name="T15" fmla="*/ 0 h 5"/>
                <a:gd name="T16" fmla="*/ 91 w 91"/>
                <a:gd name="T17" fmla="*/ 3 h 5"/>
                <a:gd name="T18" fmla="*/ 88 w 91"/>
                <a:gd name="T19" fmla="*/ 5 h 5"/>
                <a:gd name="T20" fmla="*/ 46 w 91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5">
                  <a:moveTo>
                    <a:pt x="46" y="5"/>
                  </a:moveTo>
                  <a:cubicBezTo>
                    <a:pt x="32" y="5"/>
                    <a:pt x="18" y="5"/>
                    <a:pt x="4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32" y="0"/>
                    <a:pt x="59" y="0"/>
                    <a:pt x="87" y="0"/>
                  </a:cubicBezTo>
                  <a:cubicBezTo>
                    <a:pt x="87" y="0"/>
                    <a:pt x="88" y="0"/>
                    <a:pt x="88" y="0"/>
                  </a:cubicBezTo>
                  <a:cubicBezTo>
                    <a:pt x="90" y="0"/>
                    <a:pt x="91" y="1"/>
                    <a:pt x="91" y="3"/>
                  </a:cubicBezTo>
                  <a:cubicBezTo>
                    <a:pt x="91" y="5"/>
                    <a:pt x="90" y="5"/>
                    <a:pt x="88" y="5"/>
                  </a:cubicBezTo>
                  <a:cubicBezTo>
                    <a:pt x="74" y="5"/>
                    <a:pt x="60" y="5"/>
                    <a:pt x="46" y="5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21F08284-235D-1777-504A-43BF1E12F9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6" y="115"/>
              <a:ext cx="101" cy="138"/>
            </a:xfrm>
            <a:custGeom>
              <a:avLst/>
              <a:gdLst>
                <a:gd name="T0" fmla="*/ 39 w 39"/>
                <a:gd name="T1" fmla="*/ 26 h 52"/>
                <a:gd name="T2" fmla="*/ 39 w 39"/>
                <a:gd name="T3" fmla="*/ 49 h 52"/>
                <a:gd name="T4" fmla="*/ 36 w 39"/>
                <a:gd name="T5" fmla="*/ 52 h 52"/>
                <a:gd name="T6" fmla="*/ 4 w 39"/>
                <a:gd name="T7" fmla="*/ 52 h 52"/>
                <a:gd name="T8" fmla="*/ 0 w 39"/>
                <a:gd name="T9" fmla="*/ 49 h 52"/>
                <a:gd name="T10" fmla="*/ 0 w 39"/>
                <a:gd name="T11" fmla="*/ 4 h 52"/>
                <a:gd name="T12" fmla="*/ 4 w 39"/>
                <a:gd name="T13" fmla="*/ 0 h 52"/>
                <a:gd name="T14" fmla="*/ 36 w 39"/>
                <a:gd name="T15" fmla="*/ 0 h 52"/>
                <a:gd name="T16" fmla="*/ 39 w 39"/>
                <a:gd name="T17" fmla="*/ 4 h 52"/>
                <a:gd name="T18" fmla="*/ 39 w 39"/>
                <a:gd name="T19" fmla="*/ 26 h 52"/>
                <a:gd name="T20" fmla="*/ 35 w 39"/>
                <a:gd name="T21" fmla="*/ 47 h 52"/>
                <a:gd name="T22" fmla="*/ 35 w 39"/>
                <a:gd name="T23" fmla="*/ 5 h 52"/>
                <a:gd name="T24" fmla="*/ 5 w 39"/>
                <a:gd name="T25" fmla="*/ 5 h 52"/>
                <a:gd name="T26" fmla="*/ 5 w 39"/>
                <a:gd name="T27" fmla="*/ 47 h 52"/>
                <a:gd name="T28" fmla="*/ 35 w 39"/>
                <a:gd name="T29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2">
                  <a:moveTo>
                    <a:pt x="39" y="26"/>
                  </a:moveTo>
                  <a:cubicBezTo>
                    <a:pt x="39" y="34"/>
                    <a:pt x="39" y="41"/>
                    <a:pt x="39" y="49"/>
                  </a:cubicBezTo>
                  <a:cubicBezTo>
                    <a:pt x="39" y="52"/>
                    <a:pt x="39" y="52"/>
                    <a:pt x="36" y="52"/>
                  </a:cubicBezTo>
                  <a:cubicBezTo>
                    <a:pt x="25" y="52"/>
                    <a:pt x="15" y="52"/>
                    <a:pt x="4" y="52"/>
                  </a:cubicBezTo>
                  <a:cubicBezTo>
                    <a:pt x="1" y="52"/>
                    <a:pt x="0" y="52"/>
                    <a:pt x="0" y="49"/>
                  </a:cubicBezTo>
                  <a:cubicBezTo>
                    <a:pt x="0" y="34"/>
                    <a:pt x="0" y="19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5" y="0"/>
                    <a:pt x="25" y="0"/>
                    <a:pt x="36" y="0"/>
                  </a:cubicBezTo>
                  <a:cubicBezTo>
                    <a:pt x="39" y="0"/>
                    <a:pt x="39" y="1"/>
                    <a:pt x="39" y="4"/>
                  </a:cubicBezTo>
                  <a:cubicBezTo>
                    <a:pt x="39" y="11"/>
                    <a:pt x="39" y="19"/>
                    <a:pt x="39" y="26"/>
                  </a:cubicBezTo>
                  <a:close/>
                  <a:moveTo>
                    <a:pt x="35" y="47"/>
                  </a:moveTo>
                  <a:cubicBezTo>
                    <a:pt x="35" y="33"/>
                    <a:pt x="35" y="19"/>
                    <a:pt x="35" y="5"/>
                  </a:cubicBezTo>
                  <a:cubicBezTo>
                    <a:pt x="25" y="5"/>
                    <a:pt x="15" y="5"/>
                    <a:pt x="5" y="5"/>
                  </a:cubicBezTo>
                  <a:cubicBezTo>
                    <a:pt x="5" y="19"/>
                    <a:pt x="5" y="33"/>
                    <a:pt x="5" y="47"/>
                  </a:cubicBezTo>
                  <a:cubicBezTo>
                    <a:pt x="15" y="47"/>
                    <a:pt x="25" y="47"/>
                    <a:pt x="35" y="47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2F2BB32-E49D-2FFF-B61F-4A0E43363D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2" y="115"/>
              <a:ext cx="78" cy="79"/>
            </a:xfrm>
            <a:custGeom>
              <a:avLst/>
              <a:gdLst>
                <a:gd name="T0" fmla="*/ 15 w 30"/>
                <a:gd name="T1" fmla="*/ 0 h 30"/>
                <a:gd name="T2" fmla="*/ 27 w 30"/>
                <a:gd name="T3" fmla="*/ 0 h 30"/>
                <a:gd name="T4" fmla="*/ 30 w 30"/>
                <a:gd name="T5" fmla="*/ 4 h 30"/>
                <a:gd name="T6" fmla="*/ 30 w 30"/>
                <a:gd name="T7" fmla="*/ 26 h 30"/>
                <a:gd name="T8" fmla="*/ 27 w 30"/>
                <a:gd name="T9" fmla="*/ 30 h 30"/>
                <a:gd name="T10" fmla="*/ 3 w 30"/>
                <a:gd name="T11" fmla="*/ 30 h 30"/>
                <a:gd name="T12" fmla="*/ 0 w 30"/>
                <a:gd name="T13" fmla="*/ 27 h 30"/>
                <a:gd name="T14" fmla="*/ 0 w 30"/>
                <a:gd name="T15" fmla="*/ 3 h 30"/>
                <a:gd name="T16" fmla="*/ 3 w 30"/>
                <a:gd name="T17" fmla="*/ 0 h 30"/>
                <a:gd name="T18" fmla="*/ 15 w 30"/>
                <a:gd name="T19" fmla="*/ 0 h 30"/>
                <a:gd name="T20" fmla="*/ 5 w 30"/>
                <a:gd name="T21" fmla="*/ 5 h 30"/>
                <a:gd name="T22" fmla="*/ 5 w 30"/>
                <a:gd name="T23" fmla="*/ 15 h 30"/>
                <a:gd name="T24" fmla="*/ 6 w 30"/>
                <a:gd name="T25" fmla="*/ 15 h 30"/>
                <a:gd name="T26" fmla="*/ 9 w 30"/>
                <a:gd name="T27" fmla="*/ 12 h 30"/>
                <a:gd name="T28" fmla="*/ 14 w 30"/>
                <a:gd name="T29" fmla="*/ 12 h 30"/>
                <a:gd name="T30" fmla="*/ 17 w 30"/>
                <a:gd name="T31" fmla="*/ 16 h 30"/>
                <a:gd name="T32" fmla="*/ 19 w 30"/>
                <a:gd name="T33" fmla="*/ 13 h 30"/>
                <a:gd name="T34" fmla="*/ 25 w 30"/>
                <a:gd name="T35" fmla="*/ 13 h 30"/>
                <a:gd name="T36" fmla="*/ 25 w 30"/>
                <a:gd name="T37" fmla="*/ 13 h 30"/>
                <a:gd name="T38" fmla="*/ 25 w 30"/>
                <a:gd name="T39" fmla="*/ 5 h 30"/>
                <a:gd name="T40" fmla="*/ 5 w 30"/>
                <a:gd name="T41" fmla="*/ 5 h 30"/>
                <a:gd name="T42" fmla="*/ 18 w 30"/>
                <a:gd name="T43" fmla="*/ 25 h 30"/>
                <a:gd name="T44" fmla="*/ 11 w 30"/>
                <a:gd name="T45" fmla="*/ 17 h 30"/>
                <a:gd name="T46" fmla="*/ 5 w 30"/>
                <a:gd name="T47" fmla="*/ 25 h 30"/>
                <a:gd name="T48" fmla="*/ 18 w 30"/>
                <a:gd name="T49" fmla="*/ 25 h 30"/>
                <a:gd name="T50" fmla="*/ 20 w 30"/>
                <a:gd name="T51" fmla="*/ 20 h 30"/>
                <a:gd name="T52" fmla="*/ 25 w 30"/>
                <a:gd name="T53" fmla="*/ 25 h 30"/>
                <a:gd name="T54" fmla="*/ 22 w 30"/>
                <a:gd name="T55" fmla="*/ 17 h 30"/>
                <a:gd name="T56" fmla="*/ 20 w 30"/>
                <a:gd name="T5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9" y="0"/>
                    <a:pt x="23" y="0"/>
                    <a:pt x="27" y="0"/>
                  </a:cubicBezTo>
                  <a:cubicBezTo>
                    <a:pt x="29" y="0"/>
                    <a:pt x="30" y="1"/>
                    <a:pt x="30" y="4"/>
                  </a:cubicBezTo>
                  <a:cubicBezTo>
                    <a:pt x="30" y="11"/>
                    <a:pt x="30" y="19"/>
                    <a:pt x="30" y="26"/>
                  </a:cubicBezTo>
                  <a:cubicBezTo>
                    <a:pt x="30" y="29"/>
                    <a:pt x="29" y="30"/>
                    <a:pt x="27" y="30"/>
                  </a:cubicBezTo>
                  <a:cubicBezTo>
                    <a:pt x="19" y="30"/>
                    <a:pt x="11" y="30"/>
                    <a:pt x="3" y="30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0" y="19"/>
                    <a:pt x="0" y="11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" y="0"/>
                    <a:pt x="11" y="0"/>
                    <a:pt x="15" y="0"/>
                  </a:cubicBezTo>
                  <a:close/>
                  <a:moveTo>
                    <a:pt x="5" y="5"/>
                  </a:moveTo>
                  <a:cubicBezTo>
                    <a:pt x="5" y="9"/>
                    <a:pt x="5" y="12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1" y="10"/>
                    <a:pt x="12" y="10"/>
                    <a:pt x="14" y="12"/>
                  </a:cubicBezTo>
                  <a:cubicBezTo>
                    <a:pt x="15" y="13"/>
                    <a:pt x="16" y="15"/>
                    <a:pt x="17" y="16"/>
                  </a:cubicBezTo>
                  <a:cubicBezTo>
                    <a:pt x="17" y="15"/>
                    <a:pt x="18" y="14"/>
                    <a:pt x="19" y="13"/>
                  </a:cubicBezTo>
                  <a:cubicBezTo>
                    <a:pt x="21" y="10"/>
                    <a:pt x="22" y="10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8"/>
                    <a:pt x="25" y="5"/>
                  </a:cubicBezTo>
                  <a:cubicBezTo>
                    <a:pt x="18" y="5"/>
                    <a:pt x="12" y="5"/>
                    <a:pt x="5" y="5"/>
                  </a:cubicBezTo>
                  <a:close/>
                  <a:moveTo>
                    <a:pt x="18" y="25"/>
                  </a:moveTo>
                  <a:cubicBezTo>
                    <a:pt x="15" y="22"/>
                    <a:pt x="13" y="19"/>
                    <a:pt x="11" y="17"/>
                  </a:cubicBezTo>
                  <a:cubicBezTo>
                    <a:pt x="4" y="23"/>
                    <a:pt x="4" y="22"/>
                    <a:pt x="5" y="25"/>
                  </a:cubicBezTo>
                  <a:cubicBezTo>
                    <a:pt x="9" y="25"/>
                    <a:pt x="13" y="25"/>
                    <a:pt x="18" y="25"/>
                  </a:cubicBezTo>
                  <a:close/>
                  <a:moveTo>
                    <a:pt x="20" y="20"/>
                  </a:moveTo>
                  <a:cubicBezTo>
                    <a:pt x="22" y="21"/>
                    <a:pt x="22" y="24"/>
                    <a:pt x="25" y="25"/>
                  </a:cubicBezTo>
                  <a:cubicBezTo>
                    <a:pt x="26" y="20"/>
                    <a:pt x="25" y="19"/>
                    <a:pt x="22" y="17"/>
                  </a:cubicBezTo>
                  <a:cubicBezTo>
                    <a:pt x="21" y="18"/>
                    <a:pt x="20" y="19"/>
                    <a:pt x="20" y="20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39ECC6D-845E-A39E-BDCE-9143DE18FB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2" y="200"/>
              <a:ext cx="78" cy="53"/>
            </a:xfrm>
            <a:custGeom>
              <a:avLst/>
              <a:gdLst>
                <a:gd name="T0" fmla="*/ 15 w 30"/>
                <a:gd name="T1" fmla="*/ 20 h 20"/>
                <a:gd name="T2" fmla="*/ 3 w 30"/>
                <a:gd name="T3" fmla="*/ 20 h 20"/>
                <a:gd name="T4" fmla="*/ 0 w 30"/>
                <a:gd name="T5" fmla="*/ 17 h 20"/>
                <a:gd name="T6" fmla="*/ 0 w 30"/>
                <a:gd name="T7" fmla="*/ 3 h 20"/>
                <a:gd name="T8" fmla="*/ 3 w 30"/>
                <a:gd name="T9" fmla="*/ 0 h 20"/>
                <a:gd name="T10" fmla="*/ 27 w 30"/>
                <a:gd name="T11" fmla="*/ 0 h 20"/>
                <a:gd name="T12" fmla="*/ 30 w 30"/>
                <a:gd name="T13" fmla="*/ 3 h 20"/>
                <a:gd name="T14" fmla="*/ 30 w 30"/>
                <a:gd name="T15" fmla="*/ 17 h 20"/>
                <a:gd name="T16" fmla="*/ 27 w 30"/>
                <a:gd name="T17" fmla="*/ 20 h 20"/>
                <a:gd name="T18" fmla="*/ 15 w 30"/>
                <a:gd name="T19" fmla="*/ 20 h 20"/>
                <a:gd name="T20" fmla="*/ 25 w 30"/>
                <a:gd name="T21" fmla="*/ 5 h 20"/>
                <a:gd name="T22" fmla="*/ 5 w 30"/>
                <a:gd name="T23" fmla="*/ 5 h 20"/>
                <a:gd name="T24" fmla="*/ 4 w 30"/>
                <a:gd name="T25" fmla="*/ 5 h 20"/>
                <a:gd name="T26" fmla="*/ 7 w 30"/>
                <a:gd name="T27" fmla="*/ 8 h 20"/>
                <a:gd name="T28" fmla="*/ 10 w 30"/>
                <a:gd name="T29" fmla="*/ 8 h 20"/>
                <a:gd name="T30" fmla="*/ 20 w 30"/>
                <a:gd name="T31" fmla="*/ 8 h 20"/>
                <a:gd name="T32" fmla="*/ 21 w 30"/>
                <a:gd name="T33" fmla="*/ 9 h 20"/>
                <a:gd name="T34" fmla="*/ 25 w 30"/>
                <a:gd name="T35" fmla="*/ 5 h 20"/>
                <a:gd name="T36" fmla="*/ 25 w 30"/>
                <a:gd name="T37" fmla="*/ 13 h 20"/>
                <a:gd name="T38" fmla="*/ 16 w 30"/>
                <a:gd name="T39" fmla="*/ 12 h 20"/>
                <a:gd name="T40" fmla="*/ 14 w 30"/>
                <a:gd name="T41" fmla="*/ 12 h 20"/>
                <a:gd name="T42" fmla="*/ 8 w 30"/>
                <a:gd name="T43" fmla="*/ 14 h 20"/>
                <a:gd name="T44" fmla="*/ 5 w 30"/>
                <a:gd name="T45" fmla="*/ 13 h 20"/>
                <a:gd name="T46" fmla="*/ 5 w 30"/>
                <a:gd name="T47" fmla="*/ 15 h 20"/>
                <a:gd name="T48" fmla="*/ 25 w 30"/>
                <a:gd name="T49" fmla="*/ 15 h 20"/>
                <a:gd name="T50" fmla="*/ 25 w 30"/>
                <a:gd name="T5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0">
                  <a:moveTo>
                    <a:pt x="15" y="20"/>
                  </a:moveTo>
                  <a:cubicBezTo>
                    <a:pt x="11" y="20"/>
                    <a:pt x="7" y="20"/>
                    <a:pt x="3" y="20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12"/>
                    <a:pt x="0" y="8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9" y="0"/>
                    <a:pt x="27" y="0"/>
                  </a:cubicBezTo>
                  <a:cubicBezTo>
                    <a:pt x="29" y="0"/>
                    <a:pt x="30" y="1"/>
                    <a:pt x="30" y="3"/>
                  </a:cubicBezTo>
                  <a:cubicBezTo>
                    <a:pt x="30" y="8"/>
                    <a:pt x="30" y="12"/>
                    <a:pt x="30" y="17"/>
                  </a:cubicBezTo>
                  <a:cubicBezTo>
                    <a:pt x="30" y="19"/>
                    <a:pt x="29" y="20"/>
                    <a:pt x="27" y="20"/>
                  </a:cubicBezTo>
                  <a:cubicBezTo>
                    <a:pt x="23" y="20"/>
                    <a:pt x="19" y="20"/>
                    <a:pt x="15" y="20"/>
                  </a:cubicBezTo>
                  <a:close/>
                  <a:moveTo>
                    <a:pt x="25" y="5"/>
                  </a:moveTo>
                  <a:cubicBezTo>
                    <a:pt x="18" y="5"/>
                    <a:pt x="12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5" y="6"/>
                    <a:pt x="6" y="7"/>
                    <a:pt x="7" y="8"/>
                  </a:cubicBezTo>
                  <a:cubicBezTo>
                    <a:pt x="8" y="10"/>
                    <a:pt x="9" y="10"/>
                    <a:pt x="10" y="8"/>
                  </a:cubicBezTo>
                  <a:cubicBezTo>
                    <a:pt x="14" y="5"/>
                    <a:pt x="16" y="5"/>
                    <a:pt x="20" y="8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3" y="9"/>
                    <a:pt x="25" y="6"/>
                    <a:pt x="25" y="5"/>
                  </a:cubicBezTo>
                  <a:close/>
                  <a:moveTo>
                    <a:pt x="25" y="13"/>
                  </a:moveTo>
                  <a:cubicBezTo>
                    <a:pt x="21" y="15"/>
                    <a:pt x="19" y="15"/>
                    <a:pt x="16" y="12"/>
                  </a:cubicBezTo>
                  <a:cubicBezTo>
                    <a:pt x="15" y="10"/>
                    <a:pt x="15" y="11"/>
                    <a:pt x="14" y="12"/>
                  </a:cubicBezTo>
                  <a:cubicBezTo>
                    <a:pt x="12" y="14"/>
                    <a:pt x="10" y="14"/>
                    <a:pt x="8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12" y="15"/>
                    <a:pt x="18" y="15"/>
                    <a:pt x="25" y="15"/>
                  </a:cubicBezTo>
                  <a:cubicBezTo>
                    <a:pt x="25" y="15"/>
                    <a:pt x="25" y="14"/>
                    <a:pt x="25" y="13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EAF480EB-3087-202D-F4C1-99832E95B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1" y="351"/>
              <a:ext cx="184" cy="13"/>
            </a:xfrm>
            <a:custGeom>
              <a:avLst/>
              <a:gdLst>
                <a:gd name="T0" fmla="*/ 35 w 71"/>
                <a:gd name="T1" fmla="*/ 0 h 5"/>
                <a:gd name="T2" fmla="*/ 67 w 71"/>
                <a:gd name="T3" fmla="*/ 0 h 5"/>
                <a:gd name="T4" fmla="*/ 69 w 71"/>
                <a:gd name="T5" fmla="*/ 0 h 5"/>
                <a:gd name="T6" fmla="*/ 71 w 71"/>
                <a:gd name="T7" fmla="*/ 3 h 5"/>
                <a:gd name="T8" fmla="*/ 69 w 71"/>
                <a:gd name="T9" fmla="*/ 5 h 5"/>
                <a:gd name="T10" fmla="*/ 67 w 71"/>
                <a:gd name="T11" fmla="*/ 5 h 5"/>
                <a:gd name="T12" fmla="*/ 4 w 71"/>
                <a:gd name="T13" fmla="*/ 5 h 5"/>
                <a:gd name="T14" fmla="*/ 0 w 71"/>
                <a:gd name="T15" fmla="*/ 3 h 5"/>
                <a:gd name="T16" fmla="*/ 4 w 71"/>
                <a:gd name="T17" fmla="*/ 0 h 5"/>
                <a:gd name="T18" fmla="*/ 35 w 71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">
                  <a:moveTo>
                    <a:pt x="35" y="0"/>
                  </a:moveTo>
                  <a:cubicBezTo>
                    <a:pt x="46" y="0"/>
                    <a:pt x="56" y="0"/>
                    <a:pt x="67" y="0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70" y="1"/>
                    <a:pt x="71" y="2"/>
                    <a:pt x="71" y="3"/>
                  </a:cubicBezTo>
                  <a:cubicBezTo>
                    <a:pt x="71" y="3"/>
                    <a:pt x="70" y="4"/>
                    <a:pt x="69" y="5"/>
                  </a:cubicBezTo>
                  <a:cubicBezTo>
                    <a:pt x="68" y="5"/>
                    <a:pt x="67" y="5"/>
                    <a:pt x="67" y="5"/>
                  </a:cubicBezTo>
                  <a:cubicBezTo>
                    <a:pt x="46" y="5"/>
                    <a:pt x="25" y="5"/>
                    <a:pt x="4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4" y="0"/>
                    <a:pt x="25" y="0"/>
                    <a:pt x="35" y="0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971CE23-6935-0153-DF4B-D1C36F69B3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14" y="133"/>
              <a:ext cx="67" cy="90"/>
            </a:xfrm>
            <a:custGeom>
              <a:avLst/>
              <a:gdLst>
                <a:gd name="T0" fmla="*/ 0 w 26"/>
                <a:gd name="T1" fmla="*/ 17 h 34"/>
                <a:gd name="T2" fmla="*/ 0 w 26"/>
                <a:gd name="T3" fmla="*/ 4 h 34"/>
                <a:gd name="T4" fmla="*/ 4 w 26"/>
                <a:gd name="T5" fmla="*/ 0 h 34"/>
                <a:gd name="T6" fmla="*/ 22 w 26"/>
                <a:gd name="T7" fmla="*/ 0 h 34"/>
                <a:gd name="T8" fmla="*/ 26 w 26"/>
                <a:gd name="T9" fmla="*/ 4 h 34"/>
                <a:gd name="T10" fmla="*/ 26 w 26"/>
                <a:gd name="T11" fmla="*/ 30 h 34"/>
                <a:gd name="T12" fmla="*/ 22 w 26"/>
                <a:gd name="T13" fmla="*/ 34 h 34"/>
                <a:gd name="T14" fmla="*/ 4 w 26"/>
                <a:gd name="T15" fmla="*/ 34 h 34"/>
                <a:gd name="T16" fmla="*/ 0 w 26"/>
                <a:gd name="T17" fmla="*/ 30 h 34"/>
                <a:gd name="T18" fmla="*/ 0 w 26"/>
                <a:gd name="T19" fmla="*/ 17 h 34"/>
                <a:gd name="T20" fmla="*/ 5 w 26"/>
                <a:gd name="T21" fmla="*/ 29 h 34"/>
                <a:gd name="T22" fmla="*/ 5 w 26"/>
                <a:gd name="T23" fmla="*/ 29 h 34"/>
                <a:gd name="T24" fmla="*/ 7 w 26"/>
                <a:gd name="T25" fmla="*/ 19 h 34"/>
                <a:gd name="T26" fmla="*/ 8 w 26"/>
                <a:gd name="T27" fmla="*/ 9 h 34"/>
                <a:gd name="T28" fmla="*/ 17 w 26"/>
                <a:gd name="T29" fmla="*/ 8 h 34"/>
                <a:gd name="T30" fmla="*/ 18 w 26"/>
                <a:gd name="T31" fmla="*/ 19 h 34"/>
                <a:gd name="T32" fmla="*/ 20 w 26"/>
                <a:gd name="T33" fmla="*/ 30 h 34"/>
                <a:gd name="T34" fmla="*/ 21 w 26"/>
                <a:gd name="T35" fmla="*/ 5 h 34"/>
                <a:gd name="T36" fmla="*/ 5 w 26"/>
                <a:gd name="T37" fmla="*/ 5 h 34"/>
                <a:gd name="T38" fmla="*/ 5 w 26"/>
                <a:gd name="T39" fmla="*/ 29 h 34"/>
                <a:gd name="T40" fmla="*/ 15 w 26"/>
                <a:gd name="T41" fmla="*/ 29 h 34"/>
                <a:gd name="T42" fmla="*/ 15 w 26"/>
                <a:gd name="T43" fmla="*/ 23 h 34"/>
                <a:gd name="T44" fmla="*/ 13 w 26"/>
                <a:gd name="T45" fmla="*/ 21 h 34"/>
                <a:gd name="T46" fmla="*/ 11 w 26"/>
                <a:gd name="T47" fmla="*/ 23 h 34"/>
                <a:gd name="T48" fmla="*/ 11 w 26"/>
                <a:gd name="T49" fmla="*/ 29 h 34"/>
                <a:gd name="T50" fmla="*/ 15 w 26"/>
                <a:gd name="T51" fmla="*/ 29 h 34"/>
                <a:gd name="T52" fmla="*/ 16 w 26"/>
                <a:gd name="T53" fmla="*/ 14 h 34"/>
                <a:gd name="T54" fmla="*/ 16 w 26"/>
                <a:gd name="T55" fmla="*/ 13 h 34"/>
                <a:gd name="T56" fmla="*/ 13 w 26"/>
                <a:gd name="T57" fmla="*/ 12 h 34"/>
                <a:gd name="T58" fmla="*/ 11 w 26"/>
                <a:gd name="T59" fmla="*/ 14 h 34"/>
                <a:gd name="T60" fmla="*/ 13 w 26"/>
                <a:gd name="T61" fmla="*/ 16 h 34"/>
                <a:gd name="T62" fmla="*/ 16 w 26"/>
                <a:gd name="T6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34">
                  <a:moveTo>
                    <a:pt x="0" y="17"/>
                  </a:move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0" y="0"/>
                    <a:pt x="16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13"/>
                    <a:pt x="26" y="22"/>
                    <a:pt x="26" y="30"/>
                  </a:cubicBezTo>
                  <a:cubicBezTo>
                    <a:pt x="26" y="33"/>
                    <a:pt x="25" y="34"/>
                    <a:pt x="22" y="34"/>
                  </a:cubicBezTo>
                  <a:cubicBezTo>
                    <a:pt x="16" y="34"/>
                    <a:pt x="10" y="34"/>
                    <a:pt x="4" y="34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6"/>
                    <a:pt x="0" y="21"/>
                    <a:pt x="0" y="17"/>
                  </a:cubicBezTo>
                  <a:close/>
                  <a:moveTo>
                    <a:pt x="5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6" y="26"/>
                    <a:pt x="5" y="22"/>
                    <a:pt x="7" y="19"/>
                  </a:cubicBezTo>
                  <a:cubicBezTo>
                    <a:pt x="5" y="15"/>
                    <a:pt x="5" y="11"/>
                    <a:pt x="8" y="9"/>
                  </a:cubicBezTo>
                  <a:cubicBezTo>
                    <a:pt x="11" y="6"/>
                    <a:pt x="15" y="6"/>
                    <a:pt x="17" y="8"/>
                  </a:cubicBezTo>
                  <a:cubicBezTo>
                    <a:pt x="20" y="11"/>
                    <a:pt x="21" y="14"/>
                    <a:pt x="18" y="19"/>
                  </a:cubicBezTo>
                  <a:cubicBezTo>
                    <a:pt x="21" y="22"/>
                    <a:pt x="19" y="26"/>
                    <a:pt x="20" y="30"/>
                  </a:cubicBezTo>
                  <a:cubicBezTo>
                    <a:pt x="21" y="28"/>
                    <a:pt x="22" y="9"/>
                    <a:pt x="21" y="5"/>
                  </a:cubicBezTo>
                  <a:cubicBezTo>
                    <a:pt x="16" y="5"/>
                    <a:pt x="10" y="5"/>
                    <a:pt x="5" y="5"/>
                  </a:cubicBezTo>
                  <a:cubicBezTo>
                    <a:pt x="5" y="13"/>
                    <a:pt x="5" y="21"/>
                    <a:pt x="5" y="29"/>
                  </a:cubicBezTo>
                  <a:close/>
                  <a:moveTo>
                    <a:pt x="15" y="29"/>
                  </a:moveTo>
                  <a:cubicBezTo>
                    <a:pt x="15" y="27"/>
                    <a:pt x="15" y="25"/>
                    <a:pt x="15" y="23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2" y="21"/>
                    <a:pt x="11" y="22"/>
                    <a:pt x="11" y="23"/>
                  </a:cubicBezTo>
                  <a:cubicBezTo>
                    <a:pt x="10" y="25"/>
                    <a:pt x="11" y="27"/>
                    <a:pt x="11" y="29"/>
                  </a:cubicBezTo>
                  <a:cubicBezTo>
                    <a:pt x="12" y="29"/>
                    <a:pt x="14" y="29"/>
                    <a:pt x="15" y="29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4" y="12"/>
                    <a:pt x="13" y="12"/>
                  </a:cubicBezTo>
                  <a:cubicBezTo>
                    <a:pt x="11" y="11"/>
                    <a:pt x="11" y="12"/>
                    <a:pt x="11" y="14"/>
                  </a:cubicBezTo>
                  <a:cubicBezTo>
                    <a:pt x="11" y="15"/>
                    <a:pt x="11" y="16"/>
                    <a:pt x="13" y="16"/>
                  </a:cubicBezTo>
                  <a:cubicBezTo>
                    <a:pt x="14" y="16"/>
                    <a:pt x="15" y="15"/>
                    <a:pt x="16" y="14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7437D497-F333-77DC-A808-4FD8DC32F5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" y="401"/>
              <a:ext cx="5705" cy="71"/>
            </a:xfrm>
            <a:prstGeom prst="rect">
              <a:avLst/>
            </a:pr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AE68187-71FF-5670-3CF7-51E8646689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" y="27"/>
              <a:ext cx="379" cy="451"/>
            </a:xfrm>
            <a:custGeom>
              <a:avLst/>
              <a:gdLst>
                <a:gd name="T0" fmla="*/ 0 w 146"/>
                <a:gd name="T1" fmla="*/ 0 h 170"/>
                <a:gd name="T2" fmla="*/ 0 w 146"/>
                <a:gd name="T3" fmla="*/ 15 h 170"/>
                <a:gd name="T4" fmla="*/ 0 w 146"/>
                <a:gd name="T5" fmla="*/ 15 h 170"/>
                <a:gd name="T6" fmla="*/ 4 w 146"/>
                <a:gd name="T7" fmla="*/ 170 h 170"/>
                <a:gd name="T8" fmla="*/ 146 w 146"/>
                <a:gd name="T9" fmla="*/ 167 h 170"/>
                <a:gd name="T10" fmla="*/ 146 w 146"/>
                <a:gd name="T11" fmla="*/ 0 h 170"/>
                <a:gd name="T12" fmla="*/ 0 w 146"/>
                <a:gd name="T13" fmla="*/ 0 h 170"/>
                <a:gd name="T14" fmla="*/ 138 w 146"/>
                <a:gd name="T15" fmla="*/ 136 h 170"/>
                <a:gd name="T16" fmla="*/ 12 w 146"/>
                <a:gd name="T17" fmla="*/ 136 h 170"/>
                <a:gd name="T18" fmla="*/ 12 w 146"/>
                <a:gd name="T19" fmla="*/ 10 h 170"/>
                <a:gd name="T20" fmla="*/ 138 w 146"/>
                <a:gd name="T21" fmla="*/ 10 h 170"/>
                <a:gd name="T22" fmla="*/ 138 w 146"/>
                <a:gd name="T23" fmla="*/ 13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70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67"/>
                    <a:pt x="3" y="118"/>
                    <a:pt x="4" y="170"/>
                  </a:cubicBezTo>
                  <a:cubicBezTo>
                    <a:pt x="52" y="169"/>
                    <a:pt x="99" y="168"/>
                    <a:pt x="146" y="167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  <a:moveTo>
                    <a:pt x="138" y="136"/>
                  </a:moveTo>
                  <a:cubicBezTo>
                    <a:pt x="97" y="136"/>
                    <a:pt x="56" y="136"/>
                    <a:pt x="12" y="136"/>
                  </a:cubicBezTo>
                  <a:cubicBezTo>
                    <a:pt x="12" y="96"/>
                    <a:pt x="12" y="54"/>
                    <a:pt x="12" y="10"/>
                  </a:cubicBezTo>
                  <a:cubicBezTo>
                    <a:pt x="52" y="10"/>
                    <a:pt x="93" y="10"/>
                    <a:pt x="138" y="10"/>
                  </a:cubicBezTo>
                  <a:cubicBezTo>
                    <a:pt x="138" y="51"/>
                    <a:pt x="138" y="92"/>
                    <a:pt x="138" y="136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86071510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1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91;p35">
            <a:extLst>
              <a:ext uri="{FF2B5EF4-FFF2-40B4-BE49-F238E27FC236}">
                <a16:creationId xmlns:a16="http://schemas.microsoft.com/office/drawing/2014/main" id="{ACD6F662-0675-4262-B7B3-100776247D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799991" flipH="1">
            <a:off x="-10" y="-1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Google Shape;492;p35">
            <a:extLst>
              <a:ext uri="{FF2B5EF4-FFF2-40B4-BE49-F238E27FC236}">
                <a16:creationId xmlns:a16="http://schemas.microsoft.com/office/drawing/2014/main" id="{254D725C-0BA2-44F3-960C-4439DA18DF2C}"/>
              </a:ext>
            </a:extLst>
          </p:cNvPr>
          <p:cNvSpPr/>
          <p:nvPr/>
        </p:nvSpPr>
        <p:spPr>
          <a:xfrm rot="10799991">
            <a:off x="8162446" y="-38908"/>
            <a:ext cx="1005492" cy="1125790"/>
          </a:xfrm>
          <a:custGeom>
            <a:avLst/>
            <a:gdLst>
              <a:gd name="f0" fmla="val w"/>
              <a:gd name="f1" fmla="val h"/>
              <a:gd name="f2" fmla="val 0"/>
              <a:gd name="f3" fmla="val 13954"/>
              <a:gd name="f4" fmla="val 15623"/>
              <a:gd name="f5" fmla="val 15622"/>
              <a:gd name="f6" fmla="val 13953"/>
              <a:gd name="f7" fmla="val 12848"/>
              <a:gd name="f8" fmla="val 15132"/>
              <a:gd name="f9" fmla="val 12176"/>
              <a:gd name="f10" fmla="val 13817"/>
              <a:gd name="f11" fmla="val 12415"/>
              <a:gd name="f12" fmla="val 12632"/>
              <a:gd name="f13" fmla="val 12558"/>
              <a:gd name="f14" fmla="val 11937"/>
              <a:gd name="f15" fmla="val 12968"/>
              <a:gd name="f16" fmla="val 11191"/>
              <a:gd name="f17" fmla="val 12621"/>
              <a:gd name="f18" fmla="val 10582"/>
              <a:gd name="f19" fmla="val 12377"/>
              <a:gd name="f20" fmla="val 10156"/>
              <a:gd name="f21" fmla="val 11873"/>
              <a:gd name="f22" fmla="val 10007"/>
              <a:gd name="f23" fmla="val 11364"/>
              <a:gd name="f24" fmla="val 11194"/>
              <a:gd name="f25" fmla="val 11022"/>
              <a:gd name="f26" fmla="val 10024"/>
              <a:gd name="f27" fmla="val 10861"/>
              <a:gd name="f28" fmla="val 10052"/>
              <a:gd name="f29" fmla="val 10385"/>
              <a:gd name="f30" fmla="val 10137"/>
              <a:gd name="f31" fmla="val 9897"/>
              <a:gd name="f32" fmla="val 10292"/>
              <a:gd name="f33" fmla="val 9417"/>
              <a:gd name="f34" fmla="val 9254"/>
              <a:gd name="f35" fmla="val 9091"/>
              <a:gd name="f36" fmla="val 10274"/>
              <a:gd name="f37" fmla="val 8930"/>
              <a:gd name="f38" fmla="val 10229"/>
              <a:gd name="f39" fmla="val 8605"/>
              <a:gd name="f40" fmla="val 10138"/>
              <a:gd name="f41" fmla="val 8321"/>
              <a:gd name="f42" fmla="val 9938"/>
              <a:gd name="f43" fmla="val 8121"/>
              <a:gd name="f44" fmla="val 9665"/>
              <a:gd name="f45" fmla="val 7985"/>
              <a:gd name="f46" fmla="val 9477"/>
              <a:gd name="f47" fmla="val 7871"/>
              <a:gd name="f48" fmla="val 9244"/>
              <a:gd name="f49" fmla="val 7649"/>
              <a:gd name="f50" fmla="val 9170"/>
              <a:gd name="f51" fmla="val 7594"/>
              <a:gd name="f52" fmla="val 9149"/>
              <a:gd name="f53" fmla="val 7539"/>
              <a:gd name="f54" fmla="val 9141"/>
              <a:gd name="f55" fmla="val 7484"/>
              <a:gd name="f56" fmla="val 7289"/>
              <a:gd name="f57" fmla="val 7088"/>
              <a:gd name="f58" fmla="val 9245"/>
              <a:gd name="f59" fmla="val 6897"/>
              <a:gd name="f60" fmla="val 9312"/>
              <a:gd name="f61" fmla="val 6818"/>
              <a:gd name="f62" fmla="val 9341"/>
              <a:gd name="f63" fmla="val 6728"/>
              <a:gd name="f64" fmla="val 9356"/>
              <a:gd name="f65" fmla="val 6640"/>
              <a:gd name="f66" fmla="val 6450"/>
              <a:gd name="f67" fmla="val 6270"/>
              <a:gd name="f68" fmla="val 9282"/>
              <a:gd name="f69" fmla="val 6231"/>
              <a:gd name="f70" fmla="val 9107"/>
              <a:gd name="f71" fmla="val 6185"/>
              <a:gd name="f72" fmla="val 8919"/>
              <a:gd name="f73" fmla="val 6350"/>
              <a:gd name="f74" fmla="val 8742"/>
              <a:gd name="f75" fmla="val 6521"/>
              <a:gd name="f76" fmla="val 8646"/>
              <a:gd name="f77" fmla="val 6692"/>
              <a:gd name="f78" fmla="val 8549"/>
              <a:gd name="f79" fmla="val 6891"/>
              <a:gd name="f80" fmla="val 8492"/>
              <a:gd name="f81" fmla="val 7022"/>
              <a:gd name="f82" fmla="val 8338"/>
              <a:gd name="f83" fmla="val 7216"/>
              <a:gd name="f84" fmla="val 8105"/>
              <a:gd name="f85" fmla="val 7142"/>
              <a:gd name="f86" fmla="val 7746"/>
              <a:gd name="f87" fmla="val 6994"/>
              <a:gd name="f88" fmla="val 7472"/>
              <a:gd name="f89" fmla="val 6846"/>
              <a:gd name="f90" fmla="val 7205"/>
              <a:gd name="f91" fmla="val 6629"/>
              <a:gd name="f92" fmla="val 6971"/>
              <a:gd name="f93" fmla="val 6544"/>
              <a:gd name="f94" fmla="val 6681"/>
              <a:gd name="f95" fmla="val 6498"/>
              <a:gd name="f96" fmla="val 6481"/>
              <a:gd name="f97" fmla="val 6390"/>
              <a:gd name="f98" fmla="val 6384"/>
              <a:gd name="f99" fmla="val 6282"/>
              <a:gd name="f100" fmla="val 6219"/>
              <a:gd name="f101" fmla="val 6100"/>
              <a:gd name="f102" fmla="val 5912"/>
              <a:gd name="f103" fmla="val 6151"/>
              <a:gd name="f104" fmla="val 5712"/>
              <a:gd name="f105" fmla="val 6015"/>
              <a:gd name="f106" fmla="val 5445"/>
              <a:gd name="f107" fmla="val 5838"/>
              <a:gd name="f108" fmla="val 5462"/>
              <a:gd name="f109" fmla="val 5434"/>
              <a:gd name="f110" fmla="val 5251"/>
              <a:gd name="f111" fmla="val 5200"/>
              <a:gd name="f112" fmla="val 5131"/>
              <a:gd name="f113" fmla="val 5063"/>
              <a:gd name="f114" fmla="val 4955"/>
              <a:gd name="f115" fmla="val 5001"/>
              <a:gd name="f116" fmla="val 4795"/>
              <a:gd name="f117" fmla="val 4915"/>
              <a:gd name="f118" fmla="val 4408"/>
              <a:gd name="f119" fmla="val 4688"/>
              <a:gd name="f120" fmla="val 4152"/>
              <a:gd name="f121" fmla="val 4295"/>
              <a:gd name="f122" fmla="val 4101"/>
              <a:gd name="f123" fmla="val 3845"/>
              <a:gd name="f124" fmla="val 4072"/>
              <a:gd name="f125" fmla="val 3600"/>
              <a:gd name="f126" fmla="val 3326"/>
              <a:gd name="f127" fmla="val 3952"/>
              <a:gd name="f128" fmla="val 3133"/>
              <a:gd name="f129" fmla="val 3850"/>
              <a:gd name="f130" fmla="val 3030"/>
              <a:gd name="f131" fmla="val 3725"/>
              <a:gd name="f132" fmla="val 2945"/>
              <a:gd name="f133" fmla="val 3588"/>
              <a:gd name="f134" fmla="val 2899"/>
              <a:gd name="f135" fmla="val 2141"/>
              <a:gd name="f136" fmla="val 2256"/>
              <a:gd name="f137" fmla="val 1885"/>
              <a:gd name="f138" fmla="val 2148"/>
              <a:gd name="f139" fmla="val 1623"/>
              <a:gd name="f140" fmla="val 2028"/>
              <a:gd name="f141" fmla="val 1418"/>
              <a:gd name="f142" fmla="val 1840"/>
              <a:gd name="f143" fmla="val 1299"/>
              <a:gd name="f144" fmla="val 1726"/>
              <a:gd name="f145" fmla="val 1190"/>
              <a:gd name="f146" fmla="val 1595"/>
              <a:gd name="f147" fmla="val 1093"/>
              <a:gd name="f148" fmla="val 1458"/>
              <a:gd name="f149" fmla="val 729"/>
              <a:gd name="f150" fmla="val 974"/>
              <a:gd name="f151" fmla="val 364"/>
              <a:gd name="f152" fmla="val 485"/>
              <a:gd name="f153" fmla="*/ f0 1 13954"/>
              <a:gd name="f154" fmla="*/ f1 1 15623"/>
              <a:gd name="f155" fmla="val f2"/>
              <a:gd name="f156" fmla="val f3"/>
              <a:gd name="f157" fmla="val f4"/>
              <a:gd name="f158" fmla="+- f157 0 f155"/>
              <a:gd name="f159" fmla="+- f156 0 f155"/>
              <a:gd name="f160" fmla="*/ f159 1 13954"/>
              <a:gd name="f161" fmla="*/ f158 1 15623"/>
              <a:gd name="f162" fmla="*/ f155 1 f160"/>
              <a:gd name="f163" fmla="*/ f156 1 f160"/>
              <a:gd name="f164" fmla="*/ f155 1 f161"/>
              <a:gd name="f165" fmla="*/ f157 1 f161"/>
              <a:gd name="f166" fmla="*/ f162 f153 1"/>
              <a:gd name="f167" fmla="*/ f163 f153 1"/>
              <a:gd name="f168" fmla="*/ f165 f154 1"/>
              <a:gd name="f169" fmla="*/ f164 f1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6" t="f169" r="f167" b="f168"/>
            <a:pathLst>
              <a:path w="13954" h="15623">
                <a:moveTo>
                  <a:pt x="f2" y="f2"/>
                </a:moveTo>
                <a:lnTo>
                  <a:pt x="f2" y="f5"/>
                </a:lnTo>
                <a:lnTo>
                  <a:pt x="f6" y="f5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4"/>
                </a:cubicBezTo>
                <a:cubicBezTo>
                  <a:pt x="f56" y="f54"/>
                  <a:pt x="f57" y="f58"/>
                  <a:pt x="f59" y="f60"/>
                </a:cubicBezTo>
                <a:cubicBezTo>
                  <a:pt x="f61" y="f62"/>
                  <a:pt x="f63" y="f64"/>
                  <a:pt x="f65" y="f64"/>
                </a:cubicBezTo>
                <a:cubicBezTo>
                  <a:pt x="f66" y="f64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2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2" y="f2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Google Shape;495;p35">
            <a:extLst>
              <a:ext uri="{FF2B5EF4-FFF2-40B4-BE49-F238E27FC236}">
                <a16:creationId xmlns:a16="http://schemas.microsoft.com/office/drawing/2014/main" id="{FACD688A-7059-4C73-8B5A-286968394743}"/>
              </a:ext>
            </a:extLst>
          </p:cNvPr>
          <p:cNvSpPr/>
          <p:nvPr/>
        </p:nvSpPr>
        <p:spPr>
          <a:xfrm>
            <a:off x="165890" y="402336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496;p35">
            <a:extLst>
              <a:ext uri="{FF2B5EF4-FFF2-40B4-BE49-F238E27FC236}">
                <a16:creationId xmlns:a16="http://schemas.microsoft.com/office/drawing/2014/main" id="{09A88326-3E69-4815-9559-AD15201858DD}"/>
              </a:ext>
            </a:extLst>
          </p:cNvPr>
          <p:cNvSpPr/>
          <p:nvPr/>
        </p:nvSpPr>
        <p:spPr>
          <a:xfrm>
            <a:off x="165890" y="108491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497;p35">
            <a:extLst>
              <a:ext uri="{FF2B5EF4-FFF2-40B4-BE49-F238E27FC236}">
                <a16:creationId xmlns:a16="http://schemas.microsoft.com/office/drawing/2014/main" id="{5A2C01F0-3C57-4F64-88FB-520491D6EBB4}"/>
              </a:ext>
            </a:extLst>
          </p:cNvPr>
          <p:cNvSpPr/>
          <p:nvPr/>
        </p:nvSpPr>
        <p:spPr>
          <a:xfrm>
            <a:off x="165890" y="176750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498;p35">
            <a:extLst>
              <a:ext uri="{FF2B5EF4-FFF2-40B4-BE49-F238E27FC236}">
                <a16:creationId xmlns:a16="http://schemas.microsoft.com/office/drawing/2014/main" id="{5C2A8673-BD23-40E9-AFD2-1B3F2E0DC03B}"/>
              </a:ext>
            </a:extLst>
          </p:cNvPr>
          <p:cNvSpPr/>
          <p:nvPr/>
        </p:nvSpPr>
        <p:spPr>
          <a:xfrm>
            <a:off x="165890" y="2450089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499;p35">
            <a:extLst>
              <a:ext uri="{FF2B5EF4-FFF2-40B4-BE49-F238E27FC236}">
                <a16:creationId xmlns:a16="http://schemas.microsoft.com/office/drawing/2014/main" id="{8525DAF5-471B-4EF6-87AD-3815C16DF59D}"/>
              </a:ext>
            </a:extLst>
          </p:cNvPr>
          <p:cNvSpPr/>
          <p:nvPr/>
        </p:nvSpPr>
        <p:spPr>
          <a:xfrm>
            <a:off x="165890" y="3132670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500;p35">
            <a:extLst>
              <a:ext uri="{FF2B5EF4-FFF2-40B4-BE49-F238E27FC236}">
                <a16:creationId xmlns:a16="http://schemas.microsoft.com/office/drawing/2014/main" id="{03F3DB53-C5BD-4D41-9569-A7D36096E6B2}"/>
              </a:ext>
            </a:extLst>
          </p:cNvPr>
          <p:cNvSpPr/>
          <p:nvPr/>
        </p:nvSpPr>
        <p:spPr>
          <a:xfrm>
            <a:off x="165890" y="3815251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501;p35">
            <a:extLst>
              <a:ext uri="{FF2B5EF4-FFF2-40B4-BE49-F238E27FC236}">
                <a16:creationId xmlns:a16="http://schemas.microsoft.com/office/drawing/2014/main" id="{E5B4523F-5EA1-4414-9A01-B473AFDF3D01}"/>
              </a:ext>
            </a:extLst>
          </p:cNvPr>
          <p:cNvSpPr/>
          <p:nvPr/>
        </p:nvSpPr>
        <p:spPr>
          <a:xfrm>
            <a:off x="165872" y="4497842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1" name="Grupo 12">
            <a:extLst>
              <a:ext uri="{FF2B5EF4-FFF2-40B4-BE49-F238E27FC236}">
                <a16:creationId xmlns:a16="http://schemas.microsoft.com/office/drawing/2014/main" id="{BCBCA31E-64CF-4A9A-BEFB-78A037EBE3C1}"/>
              </a:ext>
            </a:extLst>
          </p:cNvPr>
          <p:cNvGrpSpPr/>
          <p:nvPr/>
        </p:nvGrpSpPr>
        <p:grpSpPr>
          <a:xfrm>
            <a:off x="165872" y="402336"/>
            <a:ext cx="243321" cy="4338809"/>
            <a:chOff x="165872" y="402336"/>
            <a:chExt cx="243321" cy="4338809"/>
          </a:xfrm>
        </p:grpSpPr>
        <p:sp>
          <p:nvSpPr>
            <p:cNvPr id="12" name="Google Shape;39;p4">
              <a:extLst>
                <a:ext uri="{FF2B5EF4-FFF2-40B4-BE49-F238E27FC236}">
                  <a16:creationId xmlns:a16="http://schemas.microsoft.com/office/drawing/2014/main" id="{285741AA-9FAE-445F-863F-81843ACB05DF}"/>
                </a:ext>
              </a:extLst>
            </p:cNvPr>
            <p:cNvSpPr/>
            <p:nvPr/>
          </p:nvSpPr>
          <p:spPr>
            <a:xfrm>
              <a:off x="165890" y="402336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40;p4">
              <a:extLst>
                <a:ext uri="{FF2B5EF4-FFF2-40B4-BE49-F238E27FC236}">
                  <a16:creationId xmlns:a16="http://schemas.microsoft.com/office/drawing/2014/main" id="{6782182E-2D33-4B7D-8F62-0961F93A4B58}"/>
                </a:ext>
              </a:extLst>
            </p:cNvPr>
            <p:cNvSpPr/>
            <p:nvPr/>
          </p:nvSpPr>
          <p:spPr>
            <a:xfrm>
              <a:off x="165890" y="1084917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41;p4">
              <a:extLst>
                <a:ext uri="{FF2B5EF4-FFF2-40B4-BE49-F238E27FC236}">
                  <a16:creationId xmlns:a16="http://schemas.microsoft.com/office/drawing/2014/main" id="{BCEA8146-80C4-4571-B752-3AC21DBBAF0A}"/>
                </a:ext>
              </a:extLst>
            </p:cNvPr>
            <p:cNvSpPr/>
            <p:nvPr/>
          </p:nvSpPr>
          <p:spPr>
            <a:xfrm>
              <a:off x="165890" y="1767507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42;p4">
              <a:extLst>
                <a:ext uri="{FF2B5EF4-FFF2-40B4-BE49-F238E27FC236}">
                  <a16:creationId xmlns:a16="http://schemas.microsoft.com/office/drawing/2014/main" id="{3A7AFA5E-D01A-463F-8A3F-E18A65B9BACF}"/>
                </a:ext>
              </a:extLst>
            </p:cNvPr>
            <p:cNvSpPr/>
            <p:nvPr/>
          </p:nvSpPr>
          <p:spPr>
            <a:xfrm>
              <a:off x="165890" y="2450089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43;p4">
              <a:extLst>
                <a:ext uri="{FF2B5EF4-FFF2-40B4-BE49-F238E27FC236}">
                  <a16:creationId xmlns:a16="http://schemas.microsoft.com/office/drawing/2014/main" id="{D81B8E26-F266-45B2-8448-99DC34B61A96}"/>
                </a:ext>
              </a:extLst>
            </p:cNvPr>
            <p:cNvSpPr/>
            <p:nvPr/>
          </p:nvSpPr>
          <p:spPr>
            <a:xfrm>
              <a:off x="165890" y="3132670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44;p4">
              <a:extLst>
                <a:ext uri="{FF2B5EF4-FFF2-40B4-BE49-F238E27FC236}">
                  <a16:creationId xmlns:a16="http://schemas.microsoft.com/office/drawing/2014/main" id="{9DBC576F-C944-4982-B471-D83E7CFAA636}"/>
                </a:ext>
              </a:extLst>
            </p:cNvPr>
            <p:cNvSpPr/>
            <p:nvPr/>
          </p:nvSpPr>
          <p:spPr>
            <a:xfrm>
              <a:off x="165890" y="3815251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45;p4">
              <a:extLst>
                <a:ext uri="{FF2B5EF4-FFF2-40B4-BE49-F238E27FC236}">
                  <a16:creationId xmlns:a16="http://schemas.microsoft.com/office/drawing/2014/main" id="{365270C1-5092-46A3-84D6-D6BF9397292E}"/>
                </a:ext>
              </a:extLst>
            </p:cNvPr>
            <p:cNvSpPr/>
            <p:nvPr/>
          </p:nvSpPr>
          <p:spPr>
            <a:xfrm>
              <a:off x="165872" y="4497842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668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2A95FE3-833E-47B9-9EA3-618D8EA6B5F1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7615742-666E-4068-A881-FD485128EDE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267489"/>
            <a:ext cx="9144000" cy="576062"/>
          </a:xfrm>
        </p:spPr>
        <p:txBody>
          <a:bodyPr anchorCtr="1"/>
          <a:lstStyle>
            <a:lvl1pPr marL="0" indent="0" algn="ctr">
              <a:buNone/>
              <a:defRPr lang="en-US" sz="3600">
                <a:solidFill>
                  <a:srgbClr val="AFAB85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62DFB3-809D-F35B-2384-AA92D91D818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8" y="42862"/>
            <a:ext cx="9067800" cy="715963"/>
            <a:chOff x="25" y="27"/>
            <a:chExt cx="5712" cy="45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0645BD1-E0A3-2534-0CCE-B65ED34A8E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" y="43"/>
              <a:ext cx="585" cy="387"/>
            </a:xfrm>
            <a:custGeom>
              <a:avLst/>
              <a:gdLst>
                <a:gd name="T0" fmla="*/ 217 w 225"/>
                <a:gd name="T1" fmla="*/ 139 h 146"/>
                <a:gd name="T2" fmla="*/ 127 w 225"/>
                <a:gd name="T3" fmla="*/ 139 h 146"/>
                <a:gd name="T4" fmla="*/ 124 w 225"/>
                <a:gd name="T5" fmla="*/ 143 h 146"/>
                <a:gd name="T6" fmla="*/ 104 w 225"/>
                <a:gd name="T7" fmla="*/ 146 h 146"/>
                <a:gd name="T8" fmla="*/ 102 w 225"/>
                <a:gd name="T9" fmla="*/ 139 h 146"/>
                <a:gd name="T10" fmla="*/ 12 w 225"/>
                <a:gd name="T11" fmla="*/ 139 h 146"/>
                <a:gd name="T12" fmla="*/ 0 w 225"/>
                <a:gd name="T13" fmla="*/ 127 h 146"/>
                <a:gd name="T14" fmla="*/ 12 w 225"/>
                <a:gd name="T15" fmla="*/ 7 h 146"/>
                <a:gd name="T16" fmla="*/ 122 w 225"/>
                <a:gd name="T17" fmla="*/ 6 h 146"/>
                <a:gd name="T18" fmla="*/ 213 w 225"/>
                <a:gd name="T19" fmla="*/ 0 h 146"/>
                <a:gd name="T20" fmla="*/ 217 w 225"/>
                <a:gd name="T21" fmla="*/ 7 h 146"/>
                <a:gd name="T22" fmla="*/ 225 w 225"/>
                <a:gd name="T23" fmla="*/ 130 h 146"/>
                <a:gd name="T24" fmla="*/ 217 w 225"/>
                <a:gd name="T25" fmla="*/ 15 h 146"/>
                <a:gd name="T26" fmla="*/ 212 w 225"/>
                <a:gd name="T27" fmla="*/ 131 h 146"/>
                <a:gd name="T28" fmla="*/ 110 w 225"/>
                <a:gd name="T29" fmla="*/ 127 h 146"/>
                <a:gd name="T30" fmla="*/ 113 w 225"/>
                <a:gd name="T31" fmla="*/ 16 h 146"/>
                <a:gd name="T32" fmla="*/ 106 w 225"/>
                <a:gd name="T33" fmla="*/ 12 h 146"/>
                <a:gd name="T34" fmla="*/ 106 w 225"/>
                <a:gd name="T35" fmla="*/ 115 h 146"/>
                <a:gd name="T36" fmla="*/ 104 w 225"/>
                <a:gd name="T37" fmla="*/ 119 h 146"/>
                <a:gd name="T38" fmla="*/ 102 w 225"/>
                <a:gd name="T39" fmla="*/ 114 h 146"/>
                <a:gd name="T40" fmla="*/ 102 w 225"/>
                <a:gd name="T41" fmla="*/ 12 h 146"/>
                <a:gd name="T42" fmla="*/ 13 w 225"/>
                <a:gd name="T43" fmla="*/ 12 h 146"/>
                <a:gd name="T44" fmla="*/ 5 w 225"/>
                <a:gd name="T45" fmla="*/ 126 h 146"/>
                <a:gd name="T46" fmla="*/ 99 w 225"/>
                <a:gd name="T47" fmla="*/ 134 h 146"/>
                <a:gd name="T48" fmla="*/ 102 w 225"/>
                <a:gd name="T49" fmla="*/ 132 h 146"/>
                <a:gd name="T50" fmla="*/ 106 w 225"/>
                <a:gd name="T51" fmla="*/ 132 h 146"/>
                <a:gd name="T52" fmla="*/ 119 w 225"/>
                <a:gd name="T53" fmla="*/ 141 h 146"/>
                <a:gd name="T54" fmla="*/ 122 w 225"/>
                <a:gd name="T55" fmla="*/ 134 h 146"/>
                <a:gd name="T56" fmla="*/ 213 w 225"/>
                <a:gd name="T57" fmla="*/ 134 h 146"/>
                <a:gd name="T58" fmla="*/ 221 w 225"/>
                <a:gd name="T59" fmla="*/ 127 h 146"/>
                <a:gd name="T60" fmla="*/ 221 w 225"/>
                <a:gd name="T61" fmla="*/ 17 h 146"/>
                <a:gd name="T62" fmla="*/ 212 w 225"/>
                <a:gd name="T63" fmla="*/ 5 h 146"/>
                <a:gd name="T64" fmla="*/ 138 w 225"/>
                <a:gd name="T65" fmla="*/ 5 h 146"/>
                <a:gd name="T66" fmla="*/ 131 w 225"/>
                <a:gd name="T67" fmla="*/ 9 h 146"/>
                <a:gd name="T68" fmla="*/ 131 w 225"/>
                <a:gd name="T69" fmla="*/ 83 h 146"/>
                <a:gd name="T70" fmla="*/ 126 w 225"/>
                <a:gd name="T71" fmla="*/ 83 h 146"/>
                <a:gd name="T72" fmla="*/ 126 w 225"/>
                <a:gd name="T73" fmla="*/ 11 h 146"/>
                <a:gd name="T74" fmla="*/ 123 w 225"/>
                <a:gd name="T75" fmla="*/ 10 h 146"/>
                <a:gd name="T76" fmla="*/ 115 w 225"/>
                <a:gd name="T77" fmla="*/ 117 h 146"/>
                <a:gd name="T78" fmla="*/ 116 w 225"/>
                <a:gd name="T79" fmla="*/ 118 h 146"/>
                <a:gd name="T80" fmla="*/ 209 w 225"/>
                <a:gd name="T81" fmla="*/ 107 h 146"/>
                <a:gd name="T82" fmla="*/ 212 w 225"/>
                <a:gd name="T83" fmla="*/ 5 h 146"/>
                <a:gd name="T84" fmla="*/ 210 w 225"/>
                <a:gd name="T85" fmla="*/ 111 h 146"/>
                <a:gd name="T86" fmla="*/ 124 w 225"/>
                <a:gd name="T87" fmla="*/ 117 h 146"/>
                <a:gd name="T88" fmla="*/ 212 w 225"/>
                <a:gd name="T89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" h="146">
                  <a:moveTo>
                    <a:pt x="225" y="130"/>
                  </a:moveTo>
                  <a:cubicBezTo>
                    <a:pt x="224" y="135"/>
                    <a:pt x="221" y="138"/>
                    <a:pt x="217" y="139"/>
                  </a:cubicBezTo>
                  <a:cubicBezTo>
                    <a:pt x="215" y="139"/>
                    <a:pt x="214" y="139"/>
                    <a:pt x="213" y="139"/>
                  </a:cubicBezTo>
                  <a:cubicBezTo>
                    <a:pt x="184" y="139"/>
                    <a:pt x="155" y="139"/>
                    <a:pt x="127" y="139"/>
                  </a:cubicBezTo>
                  <a:cubicBezTo>
                    <a:pt x="126" y="139"/>
                    <a:pt x="125" y="139"/>
                    <a:pt x="124" y="139"/>
                  </a:cubicBezTo>
                  <a:cubicBezTo>
                    <a:pt x="124" y="141"/>
                    <a:pt x="124" y="142"/>
                    <a:pt x="124" y="143"/>
                  </a:cubicBezTo>
                  <a:cubicBezTo>
                    <a:pt x="124" y="145"/>
                    <a:pt x="123" y="146"/>
                    <a:pt x="121" y="146"/>
                  </a:cubicBezTo>
                  <a:cubicBezTo>
                    <a:pt x="116" y="146"/>
                    <a:pt x="110" y="146"/>
                    <a:pt x="104" y="146"/>
                  </a:cubicBezTo>
                  <a:cubicBezTo>
                    <a:pt x="103" y="146"/>
                    <a:pt x="102" y="145"/>
                    <a:pt x="102" y="143"/>
                  </a:cubicBezTo>
                  <a:cubicBezTo>
                    <a:pt x="102" y="142"/>
                    <a:pt x="102" y="141"/>
                    <a:pt x="102" y="139"/>
                  </a:cubicBezTo>
                  <a:cubicBezTo>
                    <a:pt x="101" y="139"/>
                    <a:pt x="100" y="139"/>
                    <a:pt x="99" y="139"/>
                  </a:cubicBezTo>
                  <a:cubicBezTo>
                    <a:pt x="70" y="139"/>
                    <a:pt x="41" y="139"/>
                    <a:pt x="12" y="139"/>
                  </a:cubicBezTo>
                  <a:cubicBezTo>
                    <a:pt x="6" y="139"/>
                    <a:pt x="2" y="136"/>
                    <a:pt x="0" y="130"/>
                  </a:cubicBezTo>
                  <a:cubicBezTo>
                    <a:pt x="0" y="129"/>
                    <a:pt x="0" y="128"/>
                    <a:pt x="0" y="127"/>
                  </a:cubicBezTo>
                  <a:cubicBezTo>
                    <a:pt x="0" y="91"/>
                    <a:pt x="0" y="55"/>
                    <a:pt x="0" y="20"/>
                  </a:cubicBezTo>
                  <a:cubicBezTo>
                    <a:pt x="0" y="12"/>
                    <a:pt x="5" y="7"/>
                    <a:pt x="12" y="7"/>
                  </a:cubicBezTo>
                  <a:cubicBezTo>
                    <a:pt x="48" y="7"/>
                    <a:pt x="83" y="7"/>
                    <a:pt x="118" y="7"/>
                  </a:cubicBezTo>
                  <a:cubicBezTo>
                    <a:pt x="119" y="7"/>
                    <a:pt x="121" y="6"/>
                    <a:pt x="122" y="6"/>
                  </a:cubicBezTo>
                  <a:cubicBezTo>
                    <a:pt x="127" y="2"/>
                    <a:pt x="132" y="0"/>
                    <a:pt x="138" y="0"/>
                  </a:cubicBezTo>
                  <a:cubicBezTo>
                    <a:pt x="163" y="0"/>
                    <a:pt x="188" y="0"/>
                    <a:pt x="213" y="0"/>
                  </a:cubicBezTo>
                  <a:cubicBezTo>
                    <a:pt x="216" y="0"/>
                    <a:pt x="217" y="1"/>
                    <a:pt x="217" y="4"/>
                  </a:cubicBezTo>
                  <a:cubicBezTo>
                    <a:pt x="217" y="5"/>
                    <a:pt x="217" y="6"/>
                    <a:pt x="217" y="7"/>
                  </a:cubicBezTo>
                  <a:cubicBezTo>
                    <a:pt x="221" y="8"/>
                    <a:pt x="224" y="12"/>
                    <a:pt x="225" y="16"/>
                  </a:cubicBezTo>
                  <a:cubicBezTo>
                    <a:pt x="225" y="54"/>
                    <a:pt x="225" y="92"/>
                    <a:pt x="225" y="130"/>
                  </a:cubicBezTo>
                  <a:close/>
                  <a:moveTo>
                    <a:pt x="217" y="12"/>
                  </a:moveTo>
                  <a:cubicBezTo>
                    <a:pt x="217" y="13"/>
                    <a:pt x="217" y="14"/>
                    <a:pt x="217" y="15"/>
                  </a:cubicBezTo>
                  <a:cubicBezTo>
                    <a:pt x="217" y="52"/>
                    <a:pt x="217" y="90"/>
                    <a:pt x="217" y="127"/>
                  </a:cubicBezTo>
                  <a:cubicBezTo>
                    <a:pt x="217" y="131"/>
                    <a:pt x="216" y="131"/>
                    <a:pt x="212" y="131"/>
                  </a:cubicBezTo>
                  <a:cubicBezTo>
                    <a:pt x="180" y="131"/>
                    <a:pt x="147" y="131"/>
                    <a:pt x="115" y="131"/>
                  </a:cubicBezTo>
                  <a:cubicBezTo>
                    <a:pt x="111" y="131"/>
                    <a:pt x="110" y="131"/>
                    <a:pt x="110" y="127"/>
                  </a:cubicBezTo>
                  <a:cubicBezTo>
                    <a:pt x="110" y="94"/>
                    <a:pt x="110" y="62"/>
                    <a:pt x="110" y="29"/>
                  </a:cubicBezTo>
                  <a:cubicBezTo>
                    <a:pt x="110" y="25"/>
                    <a:pt x="111" y="20"/>
                    <a:pt x="113" y="16"/>
                  </a:cubicBezTo>
                  <a:cubicBezTo>
                    <a:pt x="114" y="15"/>
                    <a:pt x="115" y="13"/>
                    <a:pt x="115" y="12"/>
                  </a:cubicBezTo>
                  <a:cubicBezTo>
                    <a:pt x="112" y="12"/>
                    <a:pt x="109" y="12"/>
                    <a:pt x="106" y="12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48"/>
                    <a:pt x="106" y="81"/>
                    <a:pt x="106" y="115"/>
                  </a:cubicBezTo>
                  <a:cubicBezTo>
                    <a:pt x="106" y="115"/>
                    <a:pt x="106" y="116"/>
                    <a:pt x="106" y="117"/>
                  </a:cubicBezTo>
                  <a:cubicBezTo>
                    <a:pt x="106" y="118"/>
                    <a:pt x="105" y="119"/>
                    <a:pt x="104" y="119"/>
                  </a:cubicBezTo>
                  <a:cubicBezTo>
                    <a:pt x="103" y="119"/>
                    <a:pt x="102" y="118"/>
                    <a:pt x="102" y="117"/>
                  </a:cubicBezTo>
                  <a:cubicBezTo>
                    <a:pt x="101" y="116"/>
                    <a:pt x="102" y="115"/>
                    <a:pt x="102" y="114"/>
                  </a:cubicBezTo>
                  <a:cubicBezTo>
                    <a:pt x="102" y="81"/>
                    <a:pt x="102" y="48"/>
                    <a:pt x="102" y="15"/>
                  </a:cubicBezTo>
                  <a:cubicBezTo>
                    <a:pt x="102" y="14"/>
                    <a:pt x="102" y="13"/>
                    <a:pt x="102" y="12"/>
                  </a:cubicBezTo>
                  <a:cubicBezTo>
                    <a:pt x="100" y="12"/>
                    <a:pt x="100" y="12"/>
                    <a:pt x="99" y="12"/>
                  </a:cubicBezTo>
                  <a:cubicBezTo>
                    <a:pt x="70" y="12"/>
                    <a:pt x="42" y="12"/>
                    <a:pt x="13" y="12"/>
                  </a:cubicBezTo>
                  <a:cubicBezTo>
                    <a:pt x="7" y="12"/>
                    <a:pt x="5" y="14"/>
                    <a:pt x="5" y="20"/>
                  </a:cubicBezTo>
                  <a:cubicBezTo>
                    <a:pt x="5" y="55"/>
                    <a:pt x="5" y="91"/>
                    <a:pt x="5" y="126"/>
                  </a:cubicBezTo>
                  <a:cubicBezTo>
                    <a:pt x="5" y="132"/>
                    <a:pt x="7" y="134"/>
                    <a:pt x="13" y="134"/>
                  </a:cubicBezTo>
                  <a:cubicBezTo>
                    <a:pt x="42" y="134"/>
                    <a:pt x="70" y="134"/>
                    <a:pt x="99" y="134"/>
                  </a:cubicBezTo>
                  <a:cubicBezTo>
                    <a:pt x="100" y="134"/>
                    <a:pt x="101" y="134"/>
                    <a:pt x="101" y="134"/>
                  </a:cubicBezTo>
                  <a:cubicBezTo>
                    <a:pt x="101" y="134"/>
                    <a:pt x="102" y="133"/>
                    <a:pt x="102" y="132"/>
                  </a:cubicBezTo>
                  <a:cubicBezTo>
                    <a:pt x="102" y="129"/>
                    <a:pt x="102" y="128"/>
                    <a:pt x="104" y="128"/>
                  </a:cubicBezTo>
                  <a:cubicBezTo>
                    <a:pt x="106" y="129"/>
                    <a:pt x="106" y="131"/>
                    <a:pt x="106" y="132"/>
                  </a:cubicBezTo>
                  <a:cubicBezTo>
                    <a:pt x="106" y="135"/>
                    <a:pt x="106" y="138"/>
                    <a:pt x="106" y="141"/>
                  </a:cubicBezTo>
                  <a:cubicBezTo>
                    <a:pt x="111" y="141"/>
                    <a:pt x="115" y="141"/>
                    <a:pt x="119" y="141"/>
                  </a:cubicBezTo>
                  <a:cubicBezTo>
                    <a:pt x="119" y="140"/>
                    <a:pt x="119" y="139"/>
                    <a:pt x="119" y="138"/>
                  </a:cubicBezTo>
                  <a:cubicBezTo>
                    <a:pt x="119" y="135"/>
                    <a:pt x="120" y="134"/>
                    <a:pt x="122" y="134"/>
                  </a:cubicBezTo>
                  <a:cubicBezTo>
                    <a:pt x="123" y="134"/>
                    <a:pt x="124" y="134"/>
                    <a:pt x="124" y="134"/>
                  </a:cubicBezTo>
                  <a:cubicBezTo>
                    <a:pt x="154" y="134"/>
                    <a:pt x="183" y="134"/>
                    <a:pt x="213" y="134"/>
                  </a:cubicBezTo>
                  <a:cubicBezTo>
                    <a:pt x="215" y="134"/>
                    <a:pt x="217" y="134"/>
                    <a:pt x="219" y="132"/>
                  </a:cubicBezTo>
                  <a:cubicBezTo>
                    <a:pt x="221" y="131"/>
                    <a:pt x="221" y="129"/>
                    <a:pt x="221" y="127"/>
                  </a:cubicBezTo>
                  <a:cubicBezTo>
                    <a:pt x="221" y="91"/>
                    <a:pt x="221" y="55"/>
                    <a:pt x="221" y="20"/>
                  </a:cubicBezTo>
                  <a:cubicBezTo>
                    <a:pt x="221" y="19"/>
                    <a:pt x="221" y="18"/>
                    <a:pt x="221" y="17"/>
                  </a:cubicBezTo>
                  <a:cubicBezTo>
                    <a:pt x="220" y="15"/>
                    <a:pt x="219" y="13"/>
                    <a:pt x="217" y="12"/>
                  </a:cubicBezTo>
                  <a:close/>
                  <a:moveTo>
                    <a:pt x="212" y="5"/>
                  </a:moveTo>
                  <a:cubicBezTo>
                    <a:pt x="211" y="5"/>
                    <a:pt x="211" y="5"/>
                    <a:pt x="210" y="5"/>
                  </a:cubicBezTo>
                  <a:cubicBezTo>
                    <a:pt x="186" y="5"/>
                    <a:pt x="162" y="5"/>
                    <a:pt x="138" y="5"/>
                  </a:cubicBezTo>
                  <a:cubicBezTo>
                    <a:pt x="135" y="5"/>
                    <a:pt x="133" y="6"/>
                    <a:pt x="131" y="6"/>
                  </a:cubicBezTo>
                  <a:cubicBezTo>
                    <a:pt x="131" y="7"/>
                    <a:pt x="131" y="8"/>
                    <a:pt x="131" y="9"/>
                  </a:cubicBezTo>
                  <a:cubicBezTo>
                    <a:pt x="131" y="33"/>
                    <a:pt x="131" y="57"/>
                    <a:pt x="131" y="81"/>
                  </a:cubicBezTo>
                  <a:cubicBezTo>
                    <a:pt x="131" y="82"/>
                    <a:pt x="131" y="82"/>
                    <a:pt x="131" y="83"/>
                  </a:cubicBezTo>
                  <a:cubicBezTo>
                    <a:pt x="130" y="84"/>
                    <a:pt x="129" y="85"/>
                    <a:pt x="129" y="85"/>
                  </a:cubicBezTo>
                  <a:cubicBezTo>
                    <a:pt x="128" y="85"/>
                    <a:pt x="127" y="84"/>
                    <a:pt x="126" y="83"/>
                  </a:cubicBezTo>
                  <a:cubicBezTo>
                    <a:pt x="126" y="83"/>
                    <a:pt x="126" y="82"/>
                    <a:pt x="126" y="81"/>
                  </a:cubicBezTo>
                  <a:cubicBezTo>
                    <a:pt x="126" y="58"/>
                    <a:pt x="126" y="35"/>
                    <a:pt x="126" y="11"/>
                  </a:cubicBezTo>
                  <a:cubicBezTo>
                    <a:pt x="126" y="11"/>
                    <a:pt x="126" y="10"/>
                    <a:pt x="126" y="9"/>
                  </a:cubicBezTo>
                  <a:cubicBezTo>
                    <a:pt x="125" y="9"/>
                    <a:pt x="124" y="10"/>
                    <a:pt x="123" y="10"/>
                  </a:cubicBezTo>
                  <a:cubicBezTo>
                    <a:pt x="118" y="15"/>
                    <a:pt x="115" y="22"/>
                    <a:pt x="115" y="29"/>
                  </a:cubicBezTo>
                  <a:cubicBezTo>
                    <a:pt x="115" y="59"/>
                    <a:pt x="115" y="88"/>
                    <a:pt x="115" y="117"/>
                  </a:cubicBezTo>
                  <a:cubicBezTo>
                    <a:pt x="115" y="118"/>
                    <a:pt x="115" y="118"/>
                    <a:pt x="115" y="119"/>
                  </a:cubicBezTo>
                  <a:cubicBezTo>
                    <a:pt x="116" y="119"/>
                    <a:pt x="116" y="118"/>
                    <a:pt x="116" y="118"/>
                  </a:cubicBezTo>
                  <a:cubicBezTo>
                    <a:pt x="123" y="111"/>
                    <a:pt x="131" y="107"/>
                    <a:pt x="140" y="107"/>
                  </a:cubicBezTo>
                  <a:cubicBezTo>
                    <a:pt x="163" y="106"/>
                    <a:pt x="186" y="107"/>
                    <a:pt x="209" y="107"/>
                  </a:cubicBezTo>
                  <a:cubicBezTo>
                    <a:pt x="210" y="107"/>
                    <a:pt x="211" y="107"/>
                    <a:pt x="212" y="107"/>
                  </a:cubicBezTo>
                  <a:cubicBezTo>
                    <a:pt x="212" y="73"/>
                    <a:pt x="212" y="39"/>
                    <a:pt x="212" y="5"/>
                  </a:cubicBezTo>
                  <a:close/>
                  <a:moveTo>
                    <a:pt x="212" y="111"/>
                  </a:moveTo>
                  <a:cubicBezTo>
                    <a:pt x="211" y="111"/>
                    <a:pt x="211" y="111"/>
                    <a:pt x="210" y="111"/>
                  </a:cubicBezTo>
                  <a:cubicBezTo>
                    <a:pt x="188" y="111"/>
                    <a:pt x="165" y="111"/>
                    <a:pt x="142" y="111"/>
                  </a:cubicBezTo>
                  <a:cubicBezTo>
                    <a:pt x="135" y="111"/>
                    <a:pt x="129" y="113"/>
                    <a:pt x="124" y="117"/>
                  </a:cubicBezTo>
                  <a:cubicBezTo>
                    <a:pt x="121" y="120"/>
                    <a:pt x="118" y="122"/>
                    <a:pt x="117" y="126"/>
                  </a:cubicBezTo>
                  <a:cubicBezTo>
                    <a:pt x="148" y="126"/>
                    <a:pt x="180" y="126"/>
                    <a:pt x="212" y="126"/>
                  </a:cubicBezTo>
                  <a:cubicBezTo>
                    <a:pt x="212" y="121"/>
                    <a:pt x="212" y="116"/>
                    <a:pt x="212" y="111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96ED7BE-EC17-B345-2859-D5D5A8A18C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3" y="374"/>
              <a:ext cx="236" cy="14"/>
            </a:xfrm>
            <a:custGeom>
              <a:avLst/>
              <a:gdLst>
                <a:gd name="T0" fmla="*/ 46 w 91"/>
                <a:gd name="T1" fmla="*/ 5 h 5"/>
                <a:gd name="T2" fmla="*/ 4 w 91"/>
                <a:gd name="T3" fmla="*/ 5 h 5"/>
                <a:gd name="T4" fmla="*/ 2 w 91"/>
                <a:gd name="T5" fmla="*/ 5 h 5"/>
                <a:gd name="T6" fmla="*/ 0 w 91"/>
                <a:gd name="T7" fmla="*/ 3 h 5"/>
                <a:gd name="T8" fmla="*/ 2 w 91"/>
                <a:gd name="T9" fmla="*/ 0 h 5"/>
                <a:gd name="T10" fmla="*/ 4 w 91"/>
                <a:gd name="T11" fmla="*/ 0 h 5"/>
                <a:gd name="T12" fmla="*/ 87 w 91"/>
                <a:gd name="T13" fmla="*/ 0 h 5"/>
                <a:gd name="T14" fmla="*/ 88 w 91"/>
                <a:gd name="T15" fmla="*/ 0 h 5"/>
                <a:gd name="T16" fmla="*/ 91 w 91"/>
                <a:gd name="T17" fmla="*/ 3 h 5"/>
                <a:gd name="T18" fmla="*/ 88 w 91"/>
                <a:gd name="T19" fmla="*/ 5 h 5"/>
                <a:gd name="T20" fmla="*/ 46 w 91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5">
                  <a:moveTo>
                    <a:pt x="46" y="5"/>
                  </a:moveTo>
                  <a:cubicBezTo>
                    <a:pt x="32" y="5"/>
                    <a:pt x="18" y="5"/>
                    <a:pt x="4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32" y="0"/>
                    <a:pt x="59" y="0"/>
                    <a:pt x="87" y="0"/>
                  </a:cubicBezTo>
                  <a:cubicBezTo>
                    <a:pt x="87" y="0"/>
                    <a:pt x="88" y="0"/>
                    <a:pt x="88" y="0"/>
                  </a:cubicBezTo>
                  <a:cubicBezTo>
                    <a:pt x="90" y="0"/>
                    <a:pt x="91" y="1"/>
                    <a:pt x="91" y="3"/>
                  </a:cubicBezTo>
                  <a:cubicBezTo>
                    <a:pt x="91" y="5"/>
                    <a:pt x="90" y="5"/>
                    <a:pt x="88" y="5"/>
                  </a:cubicBezTo>
                  <a:cubicBezTo>
                    <a:pt x="74" y="5"/>
                    <a:pt x="60" y="5"/>
                    <a:pt x="46" y="5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64513222-FA19-AA16-006D-AF77DE1098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6" y="115"/>
              <a:ext cx="101" cy="138"/>
            </a:xfrm>
            <a:custGeom>
              <a:avLst/>
              <a:gdLst>
                <a:gd name="T0" fmla="*/ 39 w 39"/>
                <a:gd name="T1" fmla="*/ 26 h 52"/>
                <a:gd name="T2" fmla="*/ 39 w 39"/>
                <a:gd name="T3" fmla="*/ 49 h 52"/>
                <a:gd name="T4" fmla="*/ 36 w 39"/>
                <a:gd name="T5" fmla="*/ 52 h 52"/>
                <a:gd name="T6" fmla="*/ 4 w 39"/>
                <a:gd name="T7" fmla="*/ 52 h 52"/>
                <a:gd name="T8" fmla="*/ 0 w 39"/>
                <a:gd name="T9" fmla="*/ 49 h 52"/>
                <a:gd name="T10" fmla="*/ 0 w 39"/>
                <a:gd name="T11" fmla="*/ 4 h 52"/>
                <a:gd name="T12" fmla="*/ 4 w 39"/>
                <a:gd name="T13" fmla="*/ 0 h 52"/>
                <a:gd name="T14" fmla="*/ 36 w 39"/>
                <a:gd name="T15" fmla="*/ 0 h 52"/>
                <a:gd name="T16" fmla="*/ 39 w 39"/>
                <a:gd name="T17" fmla="*/ 4 h 52"/>
                <a:gd name="T18" fmla="*/ 39 w 39"/>
                <a:gd name="T19" fmla="*/ 26 h 52"/>
                <a:gd name="T20" fmla="*/ 35 w 39"/>
                <a:gd name="T21" fmla="*/ 47 h 52"/>
                <a:gd name="T22" fmla="*/ 35 w 39"/>
                <a:gd name="T23" fmla="*/ 5 h 52"/>
                <a:gd name="T24" fmla="*/ 5 w 39"/>
                <a:gd name="T25" fmla="*/ 5 h 52"/>
                <a:gd name="T26" fmla="*/ 5 w 39"/>
                <a:gd name="T27" fmla="*/ 47 h 52"/>
                <a:gd name="T28" fmla="*/ 35 w 39"/>
                <a:gd name="T29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2">
                  <a:moveTo>
                    <a:pt x="39" y="26"/>
                  </a:moveTo>
                  <a:cubicBezTo>
                    <a:pt x="39" y="34"/>
                    <a:pt x="39" y="41"/>
                    <a:pt x="39" y="49"/>
                  </a:cubicBezTo>
                  <a:cubicBezTo>
                    <a:pt x="39" y="52"/>
                    <a:pt x="39" y="52"/>
                    <a:pt x="36" y="52"/>
                  </a:cubicBezTo>
                  <a:cubicBezTo>
                    <a:pt x="25" y="52"/>
                    <a:pt x="15" y="52"/>
                    <a:pt x="4" y="52"/>
                  </a:cubicBezTo>
                  <a:cubicBezTo>
                    <a:pt x="1" y="52"/>
                    <a:pt x="0" y="52"/>
                    <a:pt x="0" y="49"/>
                  </a:cubicBezTo>
                  <a:cubicBezTo>
                    <a:pt x="0" y="34"/>
                    <a:pt x="0" y="19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5" y="0"/>
                    <a:pt x="25" y="0"/>
                    <a:pt x="36" y="0"/>
                  </a:cubicBezTo>
                  <a:cubicBezTo>
                    <a:pt x="39" y="0"/>
                    <a:pt x="39" y="1"/>
                    <a:pt x="39" y="4"/>
                  </a:cubicBezTo>
                  <a:cubicBezTo>
                    <a:pt x="39" y="11"/>
                    <a:pt x="39" y="19"/>
                    <a:pt x="39" y="26"/>
                  </a:cubicBezTo>
                  <a:close/>
                  <a:moveTo>
                    <a:pt x="35" y="47"/>
                  </a:moveTo>
                  <a:cubicBezTo>
                    <a:pt x="35" y="33"/>
                    <a:pt x="35" y="19"/>
                    <a:pt x="35" y="5"/>
                  </a:cubicBezTo>
                  <a:cubicBezTo>
                    <a:pt x="25" y="5"/>
                    <a:pt x="15" y="5"/>
                    <a:pt x="5" y="5"/>
                  </a:cubicBezTo>
                  <a:cubicBezTo>
                    <a:pt x="5" y="19"/>
                    <a:pt x="5" y="33"/>
                    <a:pt x="5" y="47"/>
                  </a:cubicBezTo>
                  <a:cubicBezTo>
                    <a:pt x="15" y="47"/>
                    <a:pt x="25" y="47"/>
                    <a:pt x="35" y="47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B678CAE-20A2-1EFE-FB4C-792014F9B0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2" y="115"/>
              <a:ext cx="78" cy="79"/>
            </a:xfrm>
            <a:custGeom>
              <a:avLst/>
              <a:gdLst>
                <a:gd name="T0" fmla="*/ 15 w 30"/>
                <a:gd name="T1" fmla="*/ 0 h 30"/>
                <a:gd name="T2" fmla="*/ 27 w 30"/>
                <a:gd name="T3" fmla="*/ 0 h 30"/>
                <a:gd name="T4" fmla="*/ 30 w 30"/>
                <a:gd name="T5" fmla="*/ 4 h 30"/>
                <a:gd name="T6" fmla="*/ 30 w 30"/>
                <a:gd name="T7" fmla="*/ 26 h 30"/>
                <a:gd name="T8" fmla="*/ 27 w 30"/>
                <a:gd name="T9" fmla="*/ 30 h 30"/>
                <a:gd name="T10" fmla="*/ 3 w 30"/>
                <a:gd name="T11" fmla="*/ 30 h 30"/>
                <a:gd name="T12" fmla="*/ 0 w 30"/>
                <a:gd name="T13" fmla="*/ 27 h 30"/>
                <a:gd name="T14" fmla="*/ 0 w 30"/>
                <a:gd name="T15" fmla="*/ 3 h 30"/>
                <a:gd name="T16" fmla="*/ 3 w 30"/>
                <a:gd name="T17" fmla="*/ 0 h 30"/>
                <a:gd name="T18" fmla="*/ 15 w 30"/>
                <a:gd name="T19" fmla="*/ 0 h 30"/>
                <a:gd name="T20" fmla="*/ 5 w 30"/>
                <a:gd name="T21" fmla="*/ 5 h 30"/>
                <a:gd name="T22" fmla="*/ 5 w 30"/>
                <a:gd name="T23" fmla="*/ 15 h 30"/>
                <a:gd name="T24" fmla="*/ 6 w 30"/>
                <a:gd name="T25" fmla="*/ 15 h 30"/>
                <a:gd name="T26" fmla="*/ 9 w 30"/>
                <a:gd name="T27" fmla="*/ 12 h 30"/>
                <a:gd name="T28" fmla="*/ 14 w 30"/>
                <a:gd name="T29" fmla="*/ 12 h 30"/>
                <a:gd name="T30" fmla="*/ 17 w 30"/>
                <a:gd name="T31" fmla="*/ 16 h 30"/>
                <a:gd name="T32" fmla="*/ 19 w 30"/>
                <a:gd name="T33" fmla="*/ 13 h 30"/>
                <a:gd name="T34" fmla="*/ 25 w 30"/>
                <a:gd name="T35" fmla="*/ 13 h 30"/>
                <a:gd name="T36" fmla="*/ 25 w 30"/>
                <a:gd name="T37" fmla="*/ 13 h 30"/>
                <a:gd name="T38" fmla="*/ 25 w 30"/>
                <a:gd name="T39" fmla="*/ 5 h 30"/>
                <a:gd name="T40" fmla="*/ 5 w 30"/>
                <a:gd name="T41" fmla="*/ 5 h 30"/>
                <a:gd name="T42" fmla="*/ 18 w 30"/>
                <a:gd name="T43" fmla="*/ 25 h 30"/>
                <a:gd name="T44" fmla="*/ 11 w 30"/>
                <a:gd name="T45" fmla="*/ 17 h 30"/>
                <a:gd name="T46" fmla="*/ 5 w 30"/>
                <a:gd name="T47" fmla="*/ 25 h 30"/>
                <a:gd name="T48" fmla="*/ 18 w 30"/>
                <a:gd name="T49" fmla="*/ 25 h 30"/>
                <a:gd name="T50" fmla="*/ 20 w 30"/>
                <a:gd name="T51" fmla="*/ 20 h 30"/>
                <a:gd name="T52" fmla="*/ 25 w 30"/>
                <a:gd name="T53" fmla="*/ 25 h 30"/>
                <a:gd name="T54" fmla="*/ 22 w 30"/>
                <a:gd name="T55" fmla="*/ 17 h 30"/>
                <a:gd name="T56" fmla="*/ 20 w 30"/>
                <a:gd name="T5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9" y="0"/>
                    <a:pt x="23" y="0"/>
                    <a:pt x="27" y="0"/>
                  </a:cubicBezTo>
                  <a:cubicBezTo>
                    <a:pt x="29" y="0"/>
                    <a:pt x="30" y="1"/>
                    <a:pt x="30" y="4"/>
                  </a:cubicBezTo>
                  <a:cubicBezTo>
                    <a:pt x="30" y="11"/>
                    <a:pt x="30" y="19"/>
                    <a:pt x="30" y="26"/>
                  </a:cubicBezTo>
                  <a:cubicBezTo>
                    <a:pt x="30" y="29"/>
                    <a:pt x="29" y="30"/>
                    <a:pt x="27" y="30"/>
                  </a:cubicBezTo>
                  <a:cubicBezTo>
                    <a:pt x="19" y="30"/>
                    <a:pt x="11" y="30"/>
                    <a:pt x="3" y="30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0" y="19"/>
                    <a:pt x="0" y="11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" y="0"/>
                    <a:pt x="11" y="0"/>
                    <a:pt x="15" y="0"/>
                  </a:cubicBezTo>
                  <a:close/>
                  <a:moveTo>
                    <a:pt x="5" y="5"/>
                  </a:moveTo>
                  <a:cubicBezTo>
                    <a:pt x="5" y="9"/>
                    <a:pt x="5" y="12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1" y="10"/>
                    <a:pt x="12" y="10"/>
                    <a:pt x="14" y="12"/>
                  </a:cubicBezTo>
                  <a:cubicBezTo>
                    <a:pt x="15" y="13"/>
                    <a:pt x="16" y="15"/>
                    <a:pt x="17" y="16"/>
                  </a:cubicBezTo>
                  <a:cubicBezTo>
                    <a:pt x="17" y="15"/>
                    <a:pt x="18" y="14"/>
                    <a:pt x="19" y="13"/>
                  </a:cubicBezTo>
                  <a:cubicBezTo>
                    <a:pt x="21" y="10"/>
                    <a:pt x="22" y="10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8"/>
                    <a:pt x="25" y="5"/>
                  </a:cubicBezTo>
                  <a:cubicBezTo>
                    <a:pt x="18" y="5"/>
                    <a:pt x="12" y="5"/>
                    <a:pt x="5" y="5"/>
                  </a:cubicBezTo>
                  <a:close/>
                  <a:moveTo>
                    <a:pt x="18" y="25"/>
                  </a:moveTo>
                  <a:cubicBezTo>
                    <a:pt x="15" y="22"/>
                    <a:pt x="13" y="19"/>
                    <a:pt x="11" y="17"/>
                  </a:cubicBezTo>
                  <a:cubicBezTo>
                    <a:pt x="4" y="23"/>
                    <a:pt x="4" y="22"/>
                    <a:pt x="5" y="25"/>
                  </a:cubicBezTo>
                  <a:cubicBezTo>
                    <a:pt x="9" y="25"/>
                    <a:pt x="13" y="25"/>
                    <a:pt x="18" y="25"/>
                  </a:cubicBezTo>
                  <a:close/>
                  <a:moveTo>
                    <a:pt x="20" y="20"/>
                  </a:moveTo>
                  <a:cubicBezTo>
                    <a:pt x="22" y="21"/>
                    <a:pt x="22" y="24"/>
                    <a:pt x="25" y="25"/>
                  </a:cubicBezTo>
                  <a:cubicBezTo>
                    <a:pt x="26" y="20"/>
                    <a:pt x="25" y="19"/>
                    <a:pt x="22" y="17"/>
                  </a:cubicBezTo>
                  <a:cubicBezTo>
                    <a:pt x="21" y="18"/>
                    <a:pt x="20" y="19"/>
                    <a:pt x="20" y="20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726CE792-90B4-704E-DDF8-FE8E89E6A4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2" y="200"/>
              <a:ext cx="78" cy="53"/>
            </a:xfrm>
            <a:custGeom>
              <a:avLst/>
              <a:gdLst>
                <a:gd name="T0" fmla="*/ 15 w 30"/>
                <a:gd name="T1" fmla="*/ 20 h 20"/>
                <a:gd name="T2" fmla="*/ 3 w 30"/>
                <a:gd name="T3" fmla="*/ 20 h 20"/>
                <a:gd name="T4" fmla="*/ 0 w 30"/>
                <a:gd name="T5" fmla="*/ 17 h 20"/>
                <a:gd name="T6" fmla="*/ 0 w 30"/>
                <a:gd name="T7" fmla="*/ 3 h 20"/>
                <a:gd name="T8" fmla="*/ 3 w 30"/>
                <a:gd name="T9" fmla="*/ 0 h 20"/>
                <a:gd name="T10" fmla="*/ 27 w 30"/>
                <a:gd name="T11" fmla="*/ 0 h 20"/>
                <a:gd name="T12" fmla="*/ 30 w 30"/>
                <a:gd name="T13" fmla="*/ 3 h 20"/>
                <a:gd name="T14" fmla="*/ 30 w 30"/>
                <a:gd name="T15" fmla="*/ 17 h 20"/>
                <a:gd name="T16" fmla="*/ 27 w 30"/>
                <a:gd name="T17" fmla="*/ 20 h 20"/>
                <a:gd name="T18" fmla="*/ 15 w 30"/>
                <a:gd name="T19" fmla="*/ 20 h 20"/>
                <a:gd name="T20" fmla="*/ 25 w 30"/>
                <a:gd name="T21" fmla="*/ 5 h 20"/>
                <a:gd name="T22" fmla="*/ 5 w 30"/>
                <a:gd name="T23" fmla="*/ 5 h 20"/>
                <a:gd name="T24" fmla="*/ 4 w 30"/>
                <a:gd name="T25" fmla="*/ 5 h 20"/>
                <a:gd name="T26" fmla="*/ 7 w 30"/>
                <a:gd name="T27" fmla="*/ 8 h 20"/>
                <a:gd name="T28" fmla="*/ 10 w 30"/>
                <a:gd name="T29" fmla="*/ 8 h 20"/>
                <a:gd name="T30" fmla="*/ 20 w 30"/>
                <a:gd name="T31" fmla="*/ 8 h 20"/>
                <a:gd name="T32" fmla="*/ 21 w 30"/>
                <a:gd name="T33" fmla="*/ 9 h 20"/>
                <a:gd name="T34" fmla="*/ 25 w 30"/>
                <a:gd name="T35" fmla="*/ 5 h 20"/>
                <a:gd name="T36" fmla="*/ 25 w 30"/>
                <a:gd name="T37" fmla="*/ 13 h 20"/>
                <a:gd name="T38" fmla="*/ 16 w 30"/>
                <a:gd name="T39" fmla="*/ 12 h 20"/>
                <a:gd name="T40" fmla="*/ 14 w 30"/>
                <a:gd name="T41" fmla="*/ 12 h 20"/>
                <a:gd name="T42" fmla="*/ 8 w 30"/>
                <a:gd name="T43" fmla="*/ 14 h 20"/>
                <a:gd name="T44" fmla="*/ 5 w 30"/>
                <a:gd name="T45" fmla="*/ 13 h 20"/>
                <a:gd name="T46" fmla="*/ 5 w 30"/>
                <a:gd name="T47" fmla="*/ 15 h 20"/>
                <a:gd name="T48" fmla="*/ 25 w 30"/>
                <a:gd name="T49" fmla="*/ 15 h 20"/>
                <a:gd name="T50" fmla="*/ 25 w 30"/>
                <a:gd name="T5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0">
                  <a:moveTo>
                    <a:pt x="15" y="20"/>
                  </a:moveTo>
                  <a:cubicBezTo>
                    <a:pt x="11" y="20"/>
                    <a:pt x="7" y="20"/>
                    <a:pt x="3" y="20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12"/>
                    <a:pt x="0" y="8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9" y="0"/>
                    <a:pt x="27" y="0"/>
                  </a:cubicBezTo>
                  <a:cubicBezTo>
                    <a:pt x="29" y="0"/>
                    <a:pt x="30" y="1"/>
                    <a:pt x="30" y="3"/>
                  </a:cubicBezTo>
                  <a:cubicBezTo>
                    <a:pt x="30" y="8"/>
                    <a:pt x="30" y="12"/>
                    <a:pt x="30" y="17"/>
                  </a:cubicBezTo>
                  <a:cubicBezTo>
                    <a:pt x="30" y="19"/>
                    <a:pt x="29" y="20"/>
                    <a:pt x="27" y="20"/>
                  </a:cubicBezTo>
                  <a:cubicBezTo>
                    <a:pt x="23" y="20"/>
                    <a:pt x="19" y="20"/>
                    <a:pt x="15" y="20"/>
                  </a:cubicBezTo>
                  <a:close/>
                  <a:moveTo>
                    <a:pt x="25" y="5"/>
                  </a:moveTo>
                  <a:cubicBezTo>
                    <a:pt x="18" y="5"/>
                    <a:pt x="12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5" y="6"/>
                    <a:pt x="6" y="7"/>
                    <a:pt x="7" y="8"/>
                  </a:cubicBezTo>
                  <a:cubicBezTo>
                    <a:pt x="8" y="10"/>
                    <a:pt x="9" y="10"/>
                    <a:pt x="10" y="8"/>
                  </a:cubicBezTo>
                  <a:cubicBezTo>
                    <a:pt x="14" y="5"/>
                    <a:pt x="16" y="5"/>
                    <a:pt x="20" y="8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3" y="9"/>
                    <a:pt x="25" y="6"/>
                    <a:pt x="25" y="5"/>
                  </a:cubicBezTo>
                  <a:close/>
                  <a:moveTo>
                    <a:pt x="25" y="13"/>
                  </a:moveTo>
                  <a:cubicBezTo>
                    <a:pt x="21" y="15"/>
                    <a:pt x="19" y="15"/>
                    <a:pt x="16" y="12"/>
                  </a:cubicBezTo>
                  <a:cubicBezTo>
                    <a:pt x="15" y="10"/>
                    <a:pt x="15" y="11"/>
                    <a:pt x="14" y="12"/>
                  </a:cubicBezTo>
                  <a:cubicBezTo>
                    <a:pt x="12" y="14"/>
                    <a:pt x="10" y="14"/>
                    <a:pt x="8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12" y="15"/>
                    <a:pt x="18" y="15"/>
                    <a:pt x="25" y="15"/>
                  </a:cubicBezTo>
                  <a:cubicBezTo>
                    <a:pt x="25" y="15"/>
                    <a:pt x="25" y="14"/>
                    <a:pt x="25" y="13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498EA6B-2D0C-115C-5018-2176FA910E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1" y="351"/>
              <a:ext cx="184" cy="13"/>
            </a:xfrm>
            <a:custGeom>
              <a:avLst/>
              <a:gdLst>
                <a:gd name="T0" fmla="*/ 35 w 71"/>
                <a:gd name="T1" fmla="*/ 0 h 5"/>
                <a:gd name="T2" fmla="*/ 67 w 71"/>
                <a:gd name="T3" fmla="*/ 0 h 5"/>
                <a:gd name="T4" fmla="*/ 69 w 71"/>
                <a:gd name="T5" fmla="*/ 0 h 5"/>
                <a:gd name="T6" fmla="*/ 71 w 71"/>
                <a:gd name="T7" fmla="*/ 3 h 5"/>
                <a:gd name="T8" fmla="*/ 69 w 71"/>
                <a:gd name="T9" fmla="*/ 5 h 5"/>
                <a:gd name="T10" fmla="*/ 67 w 71"/>
                <a:gd name="T11" fmla="*/ 5 h 5"/>
                <a:gd name="T12" fmla="*/ 4 w 71"/>
                <a:gd name="T13" fmla="*/ 5 h 5"/>
                <a:gd name="T14" fmla="*/ 0 w 71"/>
                <a:gd name="T15" fmla="*/ 3 h 5"/>
                <a:gd name="T16" fmla="*/ 4 w 71"/>
                <a:gd name="T17" fmla="*/ 0 h 5"/>
                <a:gd name="T18" fmla="*/ 35 w 71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">
                  <a:moveTo>
                    <a:pt x="35" y="0"/>
                  </a:moveTo>
                  <a:cubicBezTo>
                    <a:pt x="46" y="0"/>
                    <a:pt x="56" y="0"/>
                    <a:pt x="67" y="0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70" y="1"/>
                    <a:pt x="71" y="2"/>
                    <a:pt x="71" y="3"/>
                  </a:cubicBezTo>
                  <a:cubicBezTo>
                    <a:pt x="71" y="3"/>
                    <a:pt x="70" y="4"/>
                    <a:pt x="69" y="5"/>
                  </a:cubicBezTo>
                  <a:cubicBezTo>
                    <a:pt x="68" y="5"/>
                    <a:pt x="67" y="5"/>
                    <a:pt x="67" y="5"/>
                  </a:cubicBezTo>
                  <a:cubicBezTo>
                    <a:pt x="46" y="5"/>
                    <a:pt x="25" y="5"/>
                    <a:pt x="4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4" y="0"/>
                    <a:pt x="25" y="0"/>
                    <a:pt x="35" y="0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76183CA-F80C-7F46-1E50-6C558986C6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14" y="133"/>
              <a:ext cx="67" cy="90"/>
            </a:xfrm>
            <a:custGeom>
              <a:avLst/>
              <a:gdLst>
                <a:gd name="T0" fmla="*/ 0 w 26"/>
                <a:gd name="T1" fmla="*/ 17 h 34"/>
                <a:gd name="T2" fmla="*/ 0 w 26"/>
                <a:gd name="T3" fmla="*/ 4 h 34"/>
                <a:gd name="T4" fmla="*/ 4 w 26"/>
                <a:gd name="T5" fmla="*/ 0 h 34"/>
                <a:gd name="T6" fmla="*/ 22 w 26"/>
                <a:gd name="T7" fmla="*/ 0 h 34"/>
                <a:gd name="T8" fmla="*/ 26 w 26"/>
                <a:gd name="T9" fmla="*/ 4 h 34"/>
                <a:gd name="T10" fmla="*/ 26 w 26"/>
                <a:gd name="T11" fmla="*/ 30 h 34"/>
                <a:gd name="T12" fmla="*/ 22 w 26"/>
                <a:gd name="T13" fmla="*/ 34 h 34"/>
                <a:gd name="T14" fmla="*/ 4 w 26"/>
                <a:gd name="T15" fmla="*/ 34 h 34"/>
                <a:gd name="T16" fmla="*/ 0 w 26"/>
                <a:gd name="T17" fmla="*/ 30 h 34"/>
                <a:gd name="T18" fmla="*/ 0 w 26"/>
                <a:gd name="T19" fmla="*/ 17 h 34"/>
                <a:gd name="T20" fmla="*/ 5 w 26"/>
                <a:gd name="T21" fmla="*/ 29 h 34"/>
                <a:gd name="T22" fmla="*/ 5 w 26"/>
                <a:gd name="T23" fmla="*/ 29 h 34"/>
                <a:gd name="T24" fmla="*/ 7 w 26"/>
                <a:gd name="T25" fmla="*/ 19 h 34"/>
                <a:gd name="T26" fmla="*/ 8 w 26"/>
                <a:gd name="T27" fmla="*/ 9 h 34"/>
                <a:gd name="T28" fmla="*/ 17 w 26"/>
                <a:gd name="T29" fmla="*/ 8 h 34"/>
                <a:gd name="T30" fmla="*/ 18 w 26"/>
                <a:gd name="T31" fmla="*/ 19 h 34"/>
                <a:gd name="T32" fmla="*/ 20 w 26"/>
                <a:gd name="T33" fmla="*/ 30 h 34"/>
                <a:gd name="T34" fmla="*/ 21 w 26"/>
                <a:gd name="T35" fmla="*/ 5 h 34"/>
                <a:gd name="T36" fmla="*/ 5 w 26"/>
                <a:gd name="T37" fmla="*/ 5 h 34"/>
                <a:gd name="T38" fmla="*/ 5 w 26"/>
                <a:gd name="T39" fmla="*/ 29 h 34"/>
                <a:gd name="T40" fmla="*/ 15 w 26"/>
                <a:gd name="T41" fmla="*/ 29 h 34"/>
                <a:gd name="T42" fmla="*/ 15 w 26"/>
                <a:gd name="T43" fmla="*/ 23 h 34"/>
                <a:gd name="T44" fmla="*/ 13 w 26"/>
                <a:gd name="T45" fmla="*/ 21 h 34"/>
                <a:gd name="T46" fmla="*/ 11 w 26"/>
                <a:gd name="T47" fmla="*/ 23 h 34"/>
                <a:gd name="T48" fmla="*/ 11 w 26"/>
                <a:gd name="T49" fmla="*/ 29 h 34"/>
                <a:gd name="T50" fmla="*/ 15 w 26"/>
                <a:gd name="T51" fmla="*/ 29 h 34"/>
                <a:gd name="T52" fmla="*/ 16 w 26"/>
                <a:gd name="T53" fmla="*/ 14 h 34"/>
                <a:gd name="T54" fmla="*/ 16 w 26"/>
                <a:gd name="T55" fmla="*/ 13 h 34"/>
                <a:gd name="T56" fmla="*/ 13 w 26"/>
                <a:gd name="T57" fmla="*/ 12 h 34"/>
                <a:gd name="T58" fmla="*/ 11 w 26"/>
                <a:gd name="T59" fmla="*/ 14 h 34"/>
                <a:gd name="T60" fmla="*/ 13 w 26"/>
                <a:gd name="T61" fmla="*/ 16 h 34"/>
                <a:gd name="T62" fmla="*/ 16 w 26"/>
                <a:gd name="T6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34">
                  <a:moveTo>
                    <a:pt x="0" y="17"/>
                  </a:move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0" y="0"/>
                    <a:pt x="16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13"/>
                    <a:pt x="26" y="22"/>
                    <a:pt x="26" y="30"/>
                  </a:cubicBezTo>
                  <a:cubicBezTo>
                    <a:pt x="26" y="33"/>
                    <a:pt x="25" y="34"/>
                    <a:pt x="22" y="34"/>
                  </a:cubicBezTo>
                  <a:cubicBezTo>
                    <a:pt x="16" y="34"/>
                    <a:pt x="10" y="34"/>
                    <a:pt x="4" y="34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6"/>
                    <a:pt x="0" y="21"/>
                    <a:pt x="0" y="17"/>
                  </a:cubicBezTo>
                  <a:close/>
                  <a:moveTo>
                    <a:pt x="5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6" y="26"/>
                    <a:pt x="5" y="22"/>
                    <a:pt x="7" y="19"/>
                  </a:cubicBezTo>
                  <a:cubicBezTo>
                    <a:pt x="5" y="15"/>
                    <a:pt x="5" y="11"/>
                    <a:pt x="8" y="9"/>
                  </a:cubicBezTo>
                  <a:cubicBezTo>
                    <a:pt x="11" y="6"/>
                    <a:pt x="15" y="6"/>
                    <a:pt x="17" y="8"/>
                  </a:cubicBezTo>
                  <a:cubicBezTo>
                    <a:pt x="20" y="11"/>
                    <a:pt x="21" y="14"/>
                    <a:pt x="18" y="19"/>
                  </a:cubicBezTo>
                  <a:cubicBezTo>
                    <a:pt x="21" y="22"/>
                    <a:pt x="19" y="26"/>
                    <a:pt x="20" y="30"/>
                  </a:cubicBezTo>
                  <a:cubicBezTo>
                    <a:pt x="21" y="28"/>
                    <a:pt x="22" y="9"/>
                    <a:pt x="21" y="5"/>
                  </a:cubicBezTo>
                  <a:cubicBezTo>
                    <a:pt x="16" y="5"/>
                    <a:pt x="10" y="5"/>
                    <a:pt x="5" y="5"/>
                  </a:cubicBezTo>
                  <a:cubicBezTo>
                    <a:pt x="5" y="13"/>
                    <a:pt x="5" y="21"/>
                    <a:pt x="5" y="29"/>
                  </a:cubicBezTo>
                  <a:close/>
                  <a:moveTo>
                    <a:pt x="15" y="29"/>
                  </a:moveTo>
                  <a:cubicBezTo>
                    <a:pt x="15" y="27"/>
                    <a:pt x="15" y="25"/>
                    <a:pt x="15" y="23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2" y="21"/>
                    <a:pt x="11" y="22"/>
                    <a:pt x="11" y="23"/>
                  </a:cubicBezTo>
                  <a:cubicBezTo>
                    <a:pt x="10" y="25"/>
                    <a:pt x="11" y="27"/>
                    <a:pt x="11" y="29"/>
                  </a:cubicBezTo>
                  <a:cubicBezTo>
                    <a:pt x="12" y="29"/>
                    <a:pt x="14" y="29"/>
                    <a:pt x="15" y="29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4" y="12"/>
                    <a:pt x="13" y="12"/>
                  </a:cubicBezTo>
                  <a:cubicBezTo>
                    <a:pt x="11" y="11"/>
                    <a:pt x="11" y="12"/>
                    <a:pt x="11" y="14"/>
                  </a:cubicBezTo>
                  <a:cubicBezTo>
                    <a:pt x="11" y="15"/>
                    <a:pt x="11" y="16"/>
                    <a:pt x="13" y="16"/>
                  </a:cubicBezTo>
                  <a:cubicBezTo>
                    <a:pt x="14" y="16"/>
                    <a:pt x="15" y="15"/>
                    <a:pt x="16" y="14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DD498D33-EB19-5BFD-E6D2-2936A61C3B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" y="401"/>
              <a:ext cx="5705" cy="71"/>
            </a:xfrm>
            <a:prstGeom prst="rect">
              <a:avLst/>
            </a:pr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91E10FD-FE51-E79C-5B4A-B00B8C1E16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" y="27"/>
              <a:ext cx="379" cy="451"/>
            </a:xfrm>
            <a:custGeom>
              <a:avLst/>
              <a:gdLst>
                <a:gd name="T0" fmla="*/ 0 w 146"/>
                <a:gd name="T1" fmla="*/ 0 h 170"/>
                <a:gd name="T2" fmla="*/ 0 w 146"/>
                <a:gd name="T3" fmla="*/ 15 h 170"/>
                <a:gd name="T4" fmla="*/ 0 w 146"/>
                <a:gd name="T5" fmla="*/ 15 h 170"/>
                <a:gd name="T6" fmla="*/ 4 w 146"/>
                <a:gd name="T7" fmla="*/ 170 h 170"/>
                <a:gd name="T8" fmla="*/ 146 w 146"/>
                <a:gd name="T9" fmla="*/ 167 h 170"/>
                <a:gd name="T10" fmla="*/ 146 w 146"/>
                <a:gd name="T11" fmla="*/ 0 h 170"/>
                <a:gd name="T12" fmla="*/ 0 w 146"/>
                <a:gd name="T13" fmla="*/ 0 h 170"/>
                <a:gd name="T14" fmla="*/ 138 w 146"/>
                <a:gd name="T15" fmla="*/ 136 h 170"/>
                <a:gd name="T16" fmla="*/ 12 w 146"/>
                <a:gd name="T17" fmla="*/ 136 h 170"/>
                <a:gd name="T18" fmla="*/ 12 w 146"/>
                <a:gd name="T19" fmla="*/ 10 h 170"/>
                <a:gd name="T20" fmla="*/ 138 w 146"/>
                <a:gd name="T21" fmla="*/ 10 h 170"/>
                <a:gd name="T22" fmla="*/ 138 w 146"/>
                <a:gd name="T23" fmla="*/ 13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70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67"/>
                    <a:pt x="3" y="118"/>
                    <a:pt x="4" y="170"/>
                  </a:cubicBezTo>
                  <a:cubicBezTo>
                    <a:pt x="52" y="169"/>
                    <a:pt x="99" y="168"/>
                    <a:pt x="146" y="167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  <a:moveTo>
                    <a:pt x="138" y="136"/>
                  </a:moveTo>
                  <a:cubicBezTo>
                    <a:pt x="97" y="136"/>
                    <a:pt x="56" y="136"/>
                    <a:pt x="12" y="136"/>
                  </a:cubicBezTo>
                  <a:cubicBezTo>
                    <a:pt x="12" y="96"/>
                    <a:pt x="12" y="54"/>
                    <a:pt x="12" y="10"/>
                  </a:cubicBezTo>
                  <a:cubicBezTo>
                    <a:pt x="52" y="10"/>
                    <a:pt x="93" y="10"/>
                    <a:pt x="138" y="10"/>
                  </a:cubicBezTo>
                  <a:cubicBezTo>
                    <a:pt x="138" y="51"/>
                    <a:pt x="138" y="92"/>
                    <a:pt x="138" y="136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943185355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9590393A-746F-48E1-A8DF-2F50EEE0915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9144000" cy="4180115"/>
          </a:xfrm>
          <a:solidFill>
            <a:srgbClr val="A9A57C"/>
          </a:solidFill>
        </p:spPr>
        <p:txBody>
          <a:bodyPr anchorCtr="1"/>
          <a:lstStyle>
            <a:lvl1pPr marL="0" indent="0" algn="ctr" defTabSz="685800">
              <a:lnSpc>
                <a:spcPct val="90000"/>
              </a:lnSpc>
              <a:spcBef>
                <a:spcPts val="750"/>
              </a:spcBef>
              <a:buNone/>
              <a:defRPr lang="en-US" sz="1350"/>
            </a:lvl1pPr>
          </a:lstStyle>
          <a:p>
            <a:pPr lvl="0"/>
            <a:r>
              <a:rPr lang="en-US"/>
              <a:t>Place Your Picture Here And Send To Back</a:t>
            </a:r>
          </a:p>
        </p:txBody>
      </p:sp>
    </p:spTree>
    <p:extLst>
      <p:ext uri="{BB962C8B-B14F-4D97-AF65-F5344CB8AC3E}">
        <p14:creationId xmlns:p14="http://schemas.microsoft.com/office/powerpoint/2010/main" val="29073281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98998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055776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A0A690E8-F0D0-4615-9C3E-E7CBDE1CA0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8073" y="98864"/>
            <a:ext cx="7169307" cy="649288"/>
          </a:xfrm>
        </p:spPr>
        <p:txBody>
          <a:bodyPr lIns="0" tIns="0" rIns="0" bIns="0" anchorCtr="1"/>
          <a:lstStyle>
            <a:lvl1pPr algn="ctr">
              <a:lnSpc>
                <a:spcPct val="80000"/>
              </a:lnSpc>
              <a:defRPr sz="36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659497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8BD0625-33E9-4FA4-9CED-03F87561D41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4229099" cy="5143499"/>
          </a:xfrm>
          <a:solidFill>
            <a:srgbClr val="A9A57C"/>
          </a:solidFill>
        </p:spPr>
        <p:txBody>
          <a:bodyPr lIns="365760"/>
          <a:lstStyle>
            <a:lvl1pPr marL="0" indent="0">
              <a:buNone/>
              <a:defRPr lang="en-US" sz="1050">
                <a:solidFill>
                  <a:srgbClr val="837965"/>
                </a:solidFill>
              </a:defRPr>
            </a:lvl1pPr>
          </a:lstStyle>
          <a:p>
            <a:pPr lvl="0"/>
            <a:r>
              <a:rPr lang="en-US"/>
              <a:t>Place Your Picture Here And Sand Back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EAFB7E3-8F3A-4772-80EF-8B235DCA661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61425" y="357978"/>
            <a:ext cx="2173291" cy="2048877"/>
          </a:xfrm>
          <a:solidFill>
            <a:srgbClr val="A9A57C"/>
          </a:solidFill>
        </p:spPr>
        <p:txBody>
          <a:bodyPr anchorCtr="1"/>
          <a:lstStyle>
            <a:lvl1pPr marL="0" indent="0" algn="ctr">
              <a:buNone/>
              <a:defRPr lang="en-US" sz="1050">
                <a:solidFill>
                  <a:srgbClr val="837965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A265E7B-00C8-40ED-B2EE-ECC59D0B105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661425" y="2736643"/>
            <a:ext cx="2173291" cy="2048877"/>
          </a:xfrm>
          <a:solidFill>
            <a:srgbClr val="A9A57C"/>
          </a:solidFill>
        </p:spPr>
        <p:txBody>
          <a:bodyPr anchorCtr="1"/>
          <a:lstStyle>
            <a:lvl1pPr marL="0" indent="0" algn="ctr">
              <a:buNone/>
              <a:defRPr lang="en-US" sz="1050">
                <a:solidFill>
                  <a:srgbClr val="837965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37837133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66F03771-CB93-40A3-8578-F6BDE78D715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304727" cy="5143499"/>
          </a:xfrm>
          <a:solidFill>
            <a:srgbClr val="A9A57C"/>
          </a:solidFill>
        </p:spPr>
        <p:txBody>
          <a:bodyPr anchorCtr="1"/>
          <a:lstStyle>
            <a:lvl1pPr marL="0" indent="0" algn="ctr">
              <a:buNone/>
              <a:defRPr lang="en-US" sz="900">
                <a:solidFill>
                  <a:srgbClr val="837965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3456402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4">
            <a:extLst>
              <a:ext uri="{FF2B5EF4-FFF2-40B4-BE49-F238E27FC236}">
                <a16:creationId xmlns:a16="http://schemas.microsoft.com/office/drawing/2014/main" id="{A29B3368-365E-4C59-A017-25DE37A5F4F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651196" y="802925"/>
            <a:ext cx="3373825" cy="3880539"/>
          </a:xfrm>
          <a:solidFill>
            <a:srgbClr val="A9A57C"/>
          </a:solidFill>
        </p:spPr>
        <p:txBody>
          <a:bodyPr anchorCtr="1"/>
          <a:lstStyle>
            <a:lvl1pPr marL="0" indent="0" algn="ctr" defTabSz="685836">
              <a:lnSpc>
                <a:spcPct val="90000"/>
              </a:lnSpc>
              <a:spcBef>
                <a:spcPts val="750"/>
              </a:spcBef>
              <a:buNone/>
              <a:defRPr lang="en-US" sz="900"/>
            </a:lvl1pPr>
          </a:lstStyle>
          <a:p>
            <a:pPr lvl="0"/>
            <a:r>
              <a:rPr lang="en-US"/>
              <a:t>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95438568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ntents slide layout">
    <p:bg>
      <p:bgPr>
        <a:blipFill>
          <a:blip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FE9835B-1285-479C-B1C6-64B2685D533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0666" y="88084"/>
            <a:ext cx="8935827" cy="3890918"/>
          </a:xfrm>
          <a:solidFill>
            <a:srgbClr val="A9A57C"/>
          </a:solidFill>
        </p:spPr>
        <p:txBody>
          <a:bodyPr anchorCtr="1"/>
          <a:lstStyle>
            <a:lvl1pPr marL="0" indent="0" algn="ctr">
              <a:buNone/>
              <a:defRPr lang="en-US" sz="900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C06E7A26-9037-48E6-8C2D-386CA5E667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222756"/>
            <a:ext cx="9144000" cy="533159"/>
          </a:xfrm>
        </p:spPr>
        <p:txBody>
          <a:bodyPr anchorCtr="1"/>
          <a:lstStyle>
            <a:lvl1pPr algn="ctr">
              <a:defRPr lang="en-US" sz="3600">
                <a:solidFill>
                  <a:srgbClr val="837965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IMAGES AND CONTENTS</a:t>
            </a:r>
          </a:p>
        </p:txBody>
      </p:sp>
    </p:spTree>
    <p:extLst>
      <p:ext uri="{BB962C8B-B14F-4D97-AF65-F5344CB8AC3E}">
        <p14:creationId xmlns:p14="http://schemas.microsoft.com/office/powerpoint/2010/main" val="396571068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8">
            <a:extLst>
              <a:ext uri="{FF2B5EF4-FFF2-40B4-BE49-F238E27FC236}">
                <a16:creationId xmlns:a16="http://schemas.microsoft.com/office/drawing/2014/main" id="{73F13A98-67F5-4665-B50D-34241ED70B90}"/>
              </a:ext>
            </a:extLst>
          </p:cNvPr>
          <p:cNvGrpSpPr/>
          <p:nvPr/>
        </p:nvGrpSpPr>
        <p:grpSpPr>
          <a:xfrm>
            <a:off x="0" y="-9"/>
            <a:ext cx="9143999" cy="5143508"/>
            <a:chOff x="0" y="-9"/>
            <a:chExt cx="9143999" cy="5143508"/>
          </a:xfrm>
        </p:grpSpPr>
        <p:sp>
          <p:nvSpPr>
            <p:cNvPr id="3" name="Google Shape;1096;p46">
              <a:extLst>
                <a:ext uri="{FF2B5EF4-FFF2-40B4-BE49-F238E27FC236}">
                  <a16:creationId xmlns:a16="http://schemas.microsoft.com/office/drawing/2014/main" id="{88062863-E57F-48BF-ACF3-566203AFBD79}"/>
                </a:ext>
              </a:extLst>
            </p:cNvPr>
            <p:cNvSpPr/>
            <p:nvPr/>
          </p:nvSpPr>
          <p:spPr>
            <a:xfrm>
              <a:off x="18" y="0"/>
              <a:ext cx="9143963" cy="5143499"/>
            </a:xfrm>
            <a:prstGeom prst="rect">
              <a:avLst/>
            </a:pr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Rectángulo 20">
              <a:extLst>
                <a:ext uri="{FF2B5EF4-FFF2-40B4-BE49-F238E27FC236}">
                  <a16:creationId xmlns:a16="http://schemas.microsoft.com/office/drawing/2014/main" id="{D7497821-2757-4893-8FC2-EB9E53C9E717}"/>
                </a:ext>
              </a:extLst>
            </p:cNvPr>
            <p:cNvSpPr/>
            <p:nvPr/>
          </p:nvSpPr>
          <p:spPr>
            <a:xfrm>
              <a:off x="321731" y="171632"/>
              <a:ext cx="8500582" cy="4807878"/>
            </a:xfrm>
            <a:prstGeom prst="rect">
              <a:avLst/>
            </a:prstGeom>
            <a:solidFill>
              <a:srgbClr val="FFFFFF"/>
            </a:solidFill>
            <a:ln w="25402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AFAB85"/>
                </a:solidFill>
                <a:uFillTx/>
                <a:latin typeface="Arial"/>
              </a:endParaRPr>
            </a:p>
          </p:txBody>
        </p:sp>
        <p:grpSp>
          <p:nvGrpSpPr>
            <p:cNvPr id="5" name="Google Shape;1098;p46">
              <a:extLst>
                <a:ext uri="{FF2B5EF4-FFF2-40B4-BE49-F238E27FC236}">
                  <a16:creationId xmlns:a16="http://schemas.microsoft.com/office/drawing/2014/main" id="{211A2F4F-76AF-49DF-9411-20A9E8B4C22D}"/>
                </a:ext>
              </a:extLst>
            </p:cNvPr>
            <p:cNvGrpSpPr/>
            <p:nvPr/>
          </p:nvGrpSpPr>
          <p:grpSpPr>
            <a:xfrm>
              <a:off x="0" y="-9"/>
              <a:ext cx="9143999" cy="5143508"/>
              <a:chOff x="0" y="-9"/>
              <a:chExt cx="9143999" cy="5143508"/>
            </a:xfrm>
          </p:grpSpPr>
          <p:sp>
            <p:nvSpPr>
              <p:cNvPr id="6" name="Google Shape;1099;p46">
                <a:extLst>
                  <a:ext uri="{FF2B5EF4-FFF2-40B4-BE49-F238E27FC236}">
                    <a16:creationId xmlns:a16="http://schemas.microsoft.com/office/drawing/2014/main" id="{AA2B73CE-1AE0-4200-A015-0CCF7FE50992}"/>
                  </a:ext>
                </a:extLst>
              </p:cNvPr>
              <p:cNvSpPr/>
              <p:nvPr/>
            </p:nvSpPr>
            <p:spPr>
              <a:xfrm>
                <a:off x="0" y="4103068"/>
                <a:ext cx="1791346" cy="104043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360"/>
                  <a:gd name="f8" fmla="+- 0 0 -180"/>
                  <a:gd name="f9" fmla="+- 0 0 -90"/>
                  <a:gd name="f10" fmla="abs f3"/>
                  <a:gd name="f11" fmla="abs f4"/>
                  <a:gd name="f12" fmla="abs f5"/>
                  <a:gd name="f13" fmla="val f6"/>
                  <a:gd name="f14" fmla="*/ f7 f0 1"/>
                  <a:gd name="f15" fmla="*/ f8 f0 1"/>
                  <a:gd name="f16" fmla="*/ f9 f0 1"/>
                  <a:gd name="f17" fmla="?: f10 f3 1"/>
                  <a:gd name="f18" fmla="?: f11 f4 1"/>
                  <a:gd name="f19" fmla="?: f12 f5 1"/>
                  <a:gd name="f20" fmla="*/ f14 1 f2"/>
                  <a:gd name="f21" fmla="*/ f15 1 f2"/>
                  <a:gd name="f22" fmla="*/ f16 1 f2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0 f1"/>
                  <a:gd name="f28" fmla="+- f21 0 f1"/>
                  <a:gd name="f29" fmla="+- f22 0 f1"/>
                  <a:gd name="f30" fmla="min f24 f23"/>
                  <a:gd name="f31" fmla="*/ f25 1 f19"/>
                  <a:gd name="f32" fmla="*/ f26 1 f19"/>
                  <a:gd name="f33" fmla="val f31"/>
                  <a:gd name="f34" fmla="val f32"/>
                  <a:gd name="f35" fmla="*/ f13 f30 1"/>
                  <a:gd name="f36" fmla="+- f34 0 f13"/>
                  <a:gd name="f37" fmla="+- f33 0 f13"/>
                  <a:gd name="f38" fmla="*/ f34 f30 1"/>
                  <a:gd name="f39" fmla="*/ f33 f30 1"/>
                  <a:gd name="f40" fmla="*/ f36 1 2"/>
                  <a:gd name="f41" fmla="*/ f37 1 2"/>
                  <a:gd name="f42" fmla="*/ f37 1 12"/>
                  <a:gd name="f43" fmla="*/ f36 7 1"/>
                  <a:gd name="f44" fmla="*/ f37 7 1"/>
                  <a:gd name="f45" fmla="*/ f36 11 1"/>
                  <a:gd name="f46" fmla="+- f13 f40 0"/>
                  <a:gd name="f47" fmla="+- f13 f41 0"/>
                  <a:gd name="f48" fmla="*/ f43 1 12"/>
                  <a:gd name="f49" fmla="*/ f44 1 12"/>
                  <a:gd name="f50" fmla="*/ f45 1 12"/>
                  <a:gd name="f51" fmla="*/ f42 f30 1"/>
                  <a:gd name="f52" fmla="*/ f48 f30 1"/>
                  <a:gd name="f53" fmla="*/ f49 f30 1"/>
                  <a:gd name="f54" fmla="*/ f50 f30 1"/>
                  <a:gd name="f55" fmla="*/ f47 f30 1"/>
                  <a:gd name="f56" fmla="*/ f46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35" y="f35"/>
                  </a:cxn>
                  <a:cxn ang="f28">
                    <a:pos x="f35" y="f38"/>
                  </a:cxn>
                  <a:cxn ang="f28">
                    <a:pos x="f39" y="f38"/>
                  </a:cxn>
                  <a:cxn ang="f29">
                    <a:pos x="f55" y="f56"/>
                  </a:cxn>
                </a:cxnLst>
                <a:rect l="f51" t="f52" r="f53" b="f54"/>
                <a:pathLst>
                  <a:path>
                    <a:moveTo>
                      <a:pt x="f35" y="f38"/>
                    </a:moveTo>
                    <a:lnTo>
                      <a:pt x="f35" y="f35"/>
                    </a:lnTo>
                    <a:lnTo>
                      <a:pt x="f39" y="f38"/>
                    </a:lnTo>
                    <a:close/>
                  </a:path>
                </a:pathLst>
              </a:custGeom>
              <a:solidFill>
                <a:srgbClr val="9C6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1100;p46">
                <a:extLst>
                  <a:ext uri="{FF2B5EF4-FFF2-40B4-BE49-F238E27FC236}">
                    <a16:creationId xmlns:a16="http://schemas.microsoft.com/office/drawing/2014/main" id="{801993DD-0FBB-4D71-A776-6D80F2549A4C}"/>
                  </a:ext>
                </a:extLst>
              </p:cNvPr>
              <p:cNvSpPr/>
              <p:nvPr/>
            </p:nvSpPr>
            <p:spPr>
              <a:xfrm rot="10799991">
                <a:off x="7352653" y="-9"/>
                <a:ext cx="1791346" cy="104043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360"/>
                  <a:gd name="f8" fmla="+- 0 0 -180"/>
                  <a:gd name="f9" fmla="+- 0 0 -90"/>
                  <a:gd name="f10" fmla="abs f3"/>
                  <a:gd name="f11" fmla="abs f4"/>
                  <a:gd name="f12" fmla="abs f5"/>
                  <a:gd name="f13" fmla="val f6"/>
                  <a:gd name="f14" fmla="*/ f7 f0 1"/>
                  <a:gd name="f15" fmla="*/ f8 f0 1"/>
                  <a:gd name="f16" fmla="*/ f9 f0 1"/>
                  <a:gd name="f17" fmla="?: f10 f3 1"/>
                  <a:gd name="f18" fmla="?: f11 f4 1"/>
                  <a:gd name="f19" fmla="?: f12 f5 1"/>
                  <a:gd name="f20" fmla="*/ f14 1 f2"/>
                  <a:gd name="f21" fmla="*/ f15 1 f2"/>
                  <a:gd name="f22" fmla="*/ f16 1 f2"/>
                  <a:gd name="f23" fmla="*/ f17 1 21600"/>
                  <a:gd name="f24" fmla="*/ f18 1 21600"/>
                  <a:gd name="f25" fmla="*/ 21600 f17 1"/>
                  <a:gd name="f26" fmla="*/ 21600 f18 1"/>
                  <a:gd name="f27" fmla="+- f20 0 f1"/>
                  <a:gd name="f28" fmla="+- f21 0 f1"/>
                  <a:gd name="f29" fmla="+- f22 0 f1"/>
                  <a:gd name="f30" fmla="min f24 f23"/>
                  <a:gd name="f31" fmla="*/ f25 1 f19"/>
                  <a:gd name="f32" fmla="*/ f26 1 f19"/>
                  <a:gd name="f33" fmla="val f31"/>
                  <a:gd name="f34" fmla="val f32"/>
                  <a:gd name="f35" fmla="*/ f13 f30 1"/>
                  <a:gd name="f36" fmla="+- f34 0 f13"/>
                  <a:gd name="f37" fmla="+- f33 0 f13"/>
                  <a:gd name="f38" fmla="*/ f34 f30 1"/>
                  <a:gd name="f39" fmla="*/ f33 f30 1"/>
                  <a:gd name="f40" fmla="*/ f36 1 2"/>
                  <a:gd name="f41" fmla="*/ f37 1 2"/>
                  <a:gd name="f42" fmla="*/ f37 1 12"/>
                  <a:gd name="f43" fmla="*/ f36 7 1"/>
                  <a:gd name="f44" fmla="*/ f37 7 1"/>
                  <a:gd name="f45" fmla="*/ f36 11 1"/>
                  <a:gd name="f46" fmla="+- f13 f40 0"/>
                  <a:gd name="f47" fmla="+- f13 f41 0"/>
                  <a:gd name="f48" fmla="*/ f43 1 12"/>
                  <a:gd name="f49" fmla="*/ f44 1 12"/>
                  <a:gd name="f50" fmla="*/ f45 1 12"/>
                  <a:gd name="f51" fmla="*/ f42 f30 1"/>
                  <a:gd name="f52" fmla="*/ f48 f30 1"/>
                  <a:gd name="f53" fmla="*/ f49 f30 1"/>
                  <a:gd name="f54" fmla="*/ f50 f30 1"/>
                  <a:gd name="f55" fmla="*/ f47 f30 1"/>
                  <a:gd name="f56" fmla="*/ f46 f3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35" y="f35"/>
                  </a:cxn>
                  <a:cxn ang="f28">
                    <a:pos x="f35" y="f38"/>
                  </a:cxn>
                  <a:cxn ang="f28">
                    <a:pos x="f39" y="f38"/>
                  </a:cxn>
                  <a:cxn ang="f29">
                    <a:pos x="f55" y="f56"/>
                  </a:cxn>
                </a:cxnLst>
                <a:rect l="f51" t="f52" r="f53" b="f54"/>
                <a:pathLst>
                  <a:path>
                    <a:moveTo>
                      <a:pt x="f35" y="f38"/>
                    </a:moveTo>
                    <a:lnTo>
                      <a:pt x="f35" y="f35"/>
                    </a:lnTo>
                    <a:lnTo>
                      <a:pt x="f39" y="f38"/>
                    </a:lnTo>
                    <a:close/>
                  </a:path>
                </a:pathLst>
              </a:custGeom>
              <a:solidFill>
                <a:srgbClr val="9C6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8" name="Google Shape;31;p3">
            <a:extLst>
              <a:ext uri="{FF2B5EF4-FFF2-40B4-BE49-F238E27FC236}">
                <a16:creationId xmlns:a16="http://schemas.microsoft.com/office/drawing/2014/main" id="{DDB4D138-117A-4E6B-A2D5-859A60DE1B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2890" y="1167478"/>
            <a:ext cx="3238201" cy="1213500"/>
          </a:xfrm>
        </p:spPr>
        <p:txBody>
          <a:bodyPr anchorCtr="1"/>
          <a:lstStyle>
            <a:lvl1pPr algn="ctr">
              <a:defRPr sz="8000" b="1">
                <a:solidFill>
                  <a:srgbClr val="D8D8D8"/>
                </a:solidFill>
              </a:defRPr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9" name="Google Shape;32;p3">
            <a:extLst>
              <a:ext uri="{FF2B5EF4-FFF2-40B4-BE49-F238E27FC236}">
                <a16:creationId xmlns:a16="http://schemas.microsoft.com/office/drawing/2014/main" id="{BA73341F-B923-4627-8459-B77814C92B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52890" y="2232251"/>
            <a:ext cx="3238201" cy="842098"/>
          </a:xfrm>
        </p:spPr>
        <p:txBody>
          <a:bodyPr anchorCtr="1"/>
          <a:lstStyle>
            <a:lvl1pPr algn="ctr">
              <a:defRPr sz="5000"/>
            </a:lvl1pPr>
          </a:lstStyle>
          <a:p>
            <a:pPr lvl="0"/>
            <a:endParaRPr lang="es-PE"/>
          </a:p>
        </p:txBody>
      </p:sp>
      <p:sp>
        <p:nvSpPr>
          <p:cNvPr id="10" name="Google Shape;33;p3">
            <a:extLst>
              <a:ext uri="{FF2B5EF4-FFF2-40B4-BE49-F238E27FC236}">
                <a16:creationId xmlns:a16="http://schemas.microsoft.com/office/drawing/2014/main" id="{12F94E5A-267C-4C36-97D8-51C6CDE2534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52890" y="3074349"/>
            <a:ext cx="3238201" cy="901497"/>
          </a:xfrm>
        </p:spPr>
        <p:txBody>
          <a:bodyPr anchorCtr="1"/>
          <a:lstStyle>
            <a:lvl1pPr algn="ctr">
              <a:buNone/>
              <a:defRPr sz="1800"/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076870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0BA5FAB-283C-48E0-BDD9-CBD225ACF4F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9156938" cy="3842116"/>
          </a:xfrm>
          <a:solidFill>
            <a:srgbClr val="A9A57C"/>
          </a:solidFill>
        </p:spPr>
        <p:txBody>
          <a:bodyPr anchorCtr="1"/>
          <a:lstStyle>
            <a:lvl1pPr marL="0" indent="0" algn="ctr">
              <a:buNone/>
              <a:defRPr lang="en-US" sz="900"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F9155E49-808A-4F76-A4FB-3D4B8369FEC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1047753"/>
            <a:ext cx="2634240" cy="4102537"/>
          </a:xfrm>
          <a:solidFill>
            <a:srgbClr val="A9A57C"/>
          </a:solidFill>
        </p:spPr>
        <p:txBody>
          <a:bodyPr anchorCtr="1"/>
          <a:lstStyle>
            <a:lvl1pPr marL="0" indent="0" algn="ctr">
              <a:buNone/>
              <a:defRPr lang="en-US" sz="900">
                <a:solidFill>
                  <a:srgbClr val="837965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 </a:t>
            </a:r>
          </a:p>
        </p:txBody>
      </p:sp>
      <p:sp>
        <p:nvSpPr>
          <p:cNvPr id="3" name="Freeform: Shape 17">
            <a:extLst>
              <a:ext uri="{FF2B5EF4-FFF2-40B4-BE49-F238E27FC236}">
                <a16:creationId xmlns:a16="http://schemas.microsoft.com/office/drawing/2014/main" id="{BBB0F646-9E62-4CC9-99FA-3082C4539799}"/>
              </a:ext>
            </a:extLst>
          </p:cNvPr>
          <p:cNvSpPr/>
          <p:nvPr/>
        </p:nvSpPr>
        <p:spPr>
          <a:xfrm rot="2283867">
            <a:off x="-858761" y="2455334"/>
            <a:ext cx="6781437" cy="3807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508719"/>
              <a:gd name="f7" fmla="val 507660"/>
              <a:gd name="f8" fmla="val 8382750"/>
              <a:gd name="f9" fmla="val 397545"/>
              <a:gd name="f10" fmla="+- 0 0 -90"/>
              <a:gd name="f11" fmla="*/ f3 1 8508719"/>
              <a:gd name="f12" fmla="*/ f4 1 50766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8508719"/>
              <a:gd name="f21" fmla="*/ f17 1 507660"/>
              <a:gd name="f22" fmla="*/ 0 f18 1"/>
              <a:gd name="f23" fmla="*/ 0 f17 1"/>
              <a:gd name="f24" fmla="*/ 8508719 f18 1"/>
              <a:gd name="f25" fmla="*/ 8382750 f18 1"/>
              <a:gd name="f26" fmla="*/ 507660 f17 1"/>
              <a:gd name="f27" fmla="*/ 397545 f18 1"/>
              <a:gd name="f28" fmla="+- f19 0 f1"/>
              <a:gd name="f29" fmla="*/ f22 1 8508719"/>
              <a:gd name="f30" fmla="*/ f23 1 507660"/>
              <a:gd name="f31" fmla="*/ f24 1 8508719"/>
              <a:gd name="f32" fmla="*/ f25 1 8508719"/>
              <a:gd name="f33" fmla="*/ f26 1 507660"/>
              <a:gd name="f34" fmla="*/ f27 1 8508719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0"/>
              <a:gd name="f42" fmla="*/ f32 1 f20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1 1"/>
              <a:gd name="f52" fmla="*/ f42 f11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51" y="f50"/>
              </a:cxn>
              <a:cxn ang="f28">
                <a:pos x="f52" y="f53"/>
              </a:cxn>
              <a:cxn ang="f28">
                <a:pos x="f54" y="f53"/>
              </a:cxn>
            </a:cxnLst>
            <a:rect l="f45" t="f48" r="f46" b="f47"/>
            <a:pathLst>
              <a:path w="8508719" h="507660">
                <a:moveTo>
                  <a:pt x="f5" y="f5"/>
                </a:moveTo>
                <a:lnTo>
                  <a:pt x="f6" y="f5"/>
                </a:lnTo>
                <a:lnTo>
                  <a:pt x="f8" y="f7"/>
                </a:lnTo>
                <a:lnTo>
                  <a:pt x="f9" y="f7"/>
                </a:lnTo>
                <a:close/>
              </a:path>
            </a:pathLst>
          </a:custGeom>
          <a:solidFill>
            <a:srgbClr val="D8B79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sp>
        <p:nvSpPr>
          <p:cNvPr id="4" name="Freeform: Shape 21">
            <a:extLst>
              <a:ext uri="{FF2B5EF4-FFF2-40B4-BE49-F238E27FC236}">
                <a16:creationId xmlns:a16="http://schemas.microsoft.com/office/drawing/2014/main" id="{0A300398-6160-4D3E-8AEF-12412F735E8A}"/>
              </a:ext>
            </a:extLst>
          </p:cNvPr>
          <p:cNvSpPr/>
          <p:nvPr/>
        </p:nvSpPr>
        <p:spPr>
          <a:xfrm rot="19319999">
            <a:off x="4769985" y="2042401"/>
            <a:ext cx="5413824" cy="15137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218431"/>
              <a:gd name="f7" fmla="val 2018306"/>
              <a:gd name="f8" fmla="val 5641558"/>
              <a:gd name="f9" fmla="val 131951"/>
              <a:gd name="f10" fmla="val 2002104"/>
              <a:gd name="f11" fmla="+- 0 0 -90"/>
              <a:gd name="f12" fmla="*/ f3 1 7218431"/>
              <a:gd name="f13" fmla="*/ f4 1 2018306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7218431"/>
              <a:gd name="f22" fmla="*/ f18 1 2018306"/>
              <a:gd name="f23" fmla="*/ 7218431 f19 1"/>
              <a:gd name="f24" fmla="*/ 0 f18 1"/>
              <a:gd name="f25" fmla="*/ 5641558 f19 1"/>
              <a:gd name="f26" fmla="*/ 2018306 f18 1"/>
              <a:gd name="f27" fmla="*/ 131951 f19 1"/>
              <a:gd name="f28" fmla="*/ 2002104 f18 1"/>
              <a:gd name="f29" fmla="*/ 0 f19 1"/>
              <a:gd name="f30" fmla="+- f20 0 f1"/>
              <a:gd name="f31" fmla="*/ f23 1 7218431"/>
              <a:gd name="f32" fmla="*/ f24 1 2018306"/>
              <a:gd name="f33" fmla="*/ f25 1 7218431"/>
              <a:gd name="f34" fmla="*/ f26 1 2018306"/>
              <a:gd name="f35" fmla="*/ f27 1 7218431"/>
              <a:gd name="f36" fmla="*/ f28 1 2018306"/>
              <a:gd name="f37" fmla="*/ f29 1 7218431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5 1 f21"/>
              <a:gd name="f47" fmla="*/ f36 1 f22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2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6"/>
              </a:cxn>
              <a:cxn ang="f30">
                <a:pos x="f57" y="f58"/>
              </a:cxn>
              <a:cxn ang="f30">
                <a:pos x="f59" y="f54"/>
              </a:cxn>
              <a:cxn ang="f30">
                <a:pos x="f53" y="f54"/>
              </a:cxn>
            </a:cxnLst>
            <a:rect l="f49" t="f52" r="f50" b="f51"/>
            <a:pathLst>
              <a:path w="7218431" h="2018306">
                <a:moveTo>
                  <a:pt x="f6" y="f5"/>
                </a:moveTo>
                <a:lnTo>
                  <a:pt x="f8" y="f7"/>
                </a:lnTo>
                <a:lnTo>
                  <a:pt x="f9" y="f10"/>
                </a:lnTo>
                <a:lnTo>
                  <a:pt x="f5" y="f5"/>
                </a:lnTo>
                <a:lnTo>
                  <a:pt x="f6" y="f5"/>
                </a:lnTo>
                <a:close/>
              </a:path>
            </a:pathLst>
          </a:custGeom>
          <a:solidFill>
            <a:srgbClr val="C797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sp>
        <p:nvSpPr>
          <p:cNvPr id="5" name="Freeform: Shape 16">
            <a:extLst>
              <a:ext uri="{FF2B5EF4-FFF2-40B4-BE49-F238E27FC236}">
                <a16:creationId xmlns:a16="http://schemas.microsoft.com/office/drawing/2014/main" id="{CC874A6A-A396-4D63-B415-9460552BD9C0}"/>
              </a:ext>
            </a:extLst>
          </p:cNvPr>
          <p:cNvSpPr/>
          <p:nvPr/>
        </p:nvSpPr>
        <p:spPr>
          <a:xfrm rot="2283867">
            <a:off x="-960925" y="2344204"/>
            <a:ext cx="7822920" cy="3429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464629"/>
              <a:gd name="f7" fmla="val 457200"/>
              <a:gd name="f8" fmla="val 19238"/>
              <a:gd name="f9" fmla="val 9355955"/>
              <a:gd name="f10" fmla="val 358030"/>
              <a:gd name="f11" fmla="+- 0 0 -90"/>
              <a:gd name="f12" fmla="*/ f3 1 9464629"/>
              <a:gd name="f13" fmla="*/ f4 1 457200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9 1 9464629"/>
              <a:gd name="f22" fmla="*/ f18 1 457200"/>
              <a:gd name="f23" fmla="*/ 0 f19 1"/>
              <a:gd name="f24" fmla="*/ 0 f18 1"/>
              <a:gd name="f25" fmla="*/ 9464629 f19 1"/>
              <a:gd name="f26" fmla="*/ 19238 f18 1"/>
              <a:gd name="f27" fmla="*/ 9355955 f19 1"/>
              <a:gd name="f28" fmla="*/ 457200 f18 1"/>
              <a:gd name="f29" fmla="*/ 358030 f19 1"/>
              <a:gd name="f30" fmla="+- f20 0 f1"/>
              <a:gd name="f31" fmla="*/ f23 1 9464629"/>
              <a:gd name="f32" fmla="*/ f24 1 457200"/>
              <a:gd name="f33" fmla="*/ f25 1 9464629"/>
              <a:gd name="f34" fmla="*/ f26 1 457200"/>
              <a:gd name="f35" fmla="*/ f27 1 9464629"/>
              <a:gd name="f36" fmla="*/ f28 1 457200"/>
              <a:gd name="f37" fmla="*/ f29 1 9464629"/>
              <a:gd name="f38" fmla="*/ f14 1 f21"/>
              <a:gd name="f39" fmla="*/ f15 1 f21"/>
              <a:gd name="f40" fmla="*/ f14 1 f22"/>
              <a:gd name="f41" fmla="*/ f16 1 f22"/>
              <a:gd name="f42" fmla="*/ f31 1 f21"/>
              <a:gd name="f43" fmla="*/ f32 1 f22"/>
              <a:gd name="f44" fmla="*/ f33 1 f21"/>
              <a:gd name="f45" fmla="*/ f34 1 f22"/>
              <a:gd name="f46" fmla="*/ f35 1 f21"/>
              <a:gd name="f47" fmla="*/ f36 1 f22"/>
              <a:gd name="f48" fmla="*/ f37 1 f21"/>
              <a:gd name="f49" fmla="*/ f38 f12 1"/>
              <a:gd name="f50" fmla="*/ f39 f12 1"/>
              <a:gd name="f51" fmla="*/ f41 f13 1"/>
              <a:gd name="f52" fmla="*/ f40 f13 1"/>
              <a:gd name="f53" fmla="*/ f42 f12 1"/>
              <a:gd name="f54" fmla="*/ f43 f13 1"/>
              <a:gd name="f55" fmla="*/ f44 f12 1"/>
              <a:gd name="f56" fmla="*/ f45 f13 1"/>
              <a:gd name="f57" fmla="*/ f46 f12 1"/>
              <a:gd name="f58" fmla="*/ f47 f13 1"/>
              <a:gd name="f59" fmla="*/ f48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54"/>
              </a:cxn>
              <a:cxn ang="f30">
                <a:pos x="f55" y="f54"/>
              </a:cxn>
              <a:cxn ang="f30">
                <a:pos x="f55" y="f56"/>
              </a:cxn>
              <a:cxn ang="f30">
                <a:pos x="f57" y="f58"/>
              </a:cxn>
              <a:cxn ang="f30">
                <a:pos x="f59" y="f58"/>
              </a:cxn>
            </a:cxnLst>
            <a:rect l="f49" t="f52" r="f50" b="f51"/>
            <a:pathLst>
              <a:path w="9464629" h="457200">
                <a:moveTo>
                  <a:pt x="f5" y="f5"/>
                </a:moveTo>
                <a:lnTo>
                  <a:pt x="f6" y="f5"/>
                </a:lnTo>
                <a:lnTo>
                  <a:pt x="f6" y="f8"/>
                </a:lnTo>
                <a:lnTo>
                  <a:pt x="f9" y="f7"/>
                </a:lnTo>
                <a:lnTo>
                  <a:pt x="f10" y="f7"/>
                </a:lnTo>
                <a:close/>
              </a:path>
            </a:pathLst>
          </a:custGeom>
          <a:solidFill>
            <a:srgbClr val="EFE1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618118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14175" y="1198150"/>
            <a:ext cx="7715700" cy="3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" name="Grupo 1"/>
          <p:cNvGrpSpPr/>
          <p:nvPr userDrawn="1"/>
        </p:nvGrpSpPr>
        <p:grpSpPr>
          <a:xfrm>
            <a:off x="165875" y="402338"/>
            <a:ext cx="243313" cy="4338800"/>
            <a:chOff x="165875" y="402338"/>
            <a:chExt cx="243313" cy="4338800"/>
          </a:xfrm>
        </p:grpSpPr>
        <p:sp>
          <p:nvSpPr>
            <p:cNvPr id="39" name="Google Shape;39;p4"/>
            <p:cNvSpPr/>
            <p:nvPr/>
          </p:nvSpPr>
          <p:spPr>
            <a:xfrm>
              <a:off x="165888" y="402338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165888" y="1084921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165888" y="1767504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65888" y="2450088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65888" y="3132671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65888" y="3815254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165875" y="4497838"/>
              <a:ext cx="243300" cy="243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79FDE237-1964-4C91-B1A9-FDF7D15684B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887702"/>
            <a:ext cx="2634241" cy="4102541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025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8817BC-DEE2-4367-A1E9-3E9E8A90C8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43000" y="841376"/>
            <a:ext cx="6858000" cy="1790696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32CAC0-1711-4372-B010-B9C645D8817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2701923"/>
            <a:ext cx="6858000" cy="1241426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A2848-A4C8-4AF7-A9B9-925C3926A3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91E0E2-B075-4D7C-A506-045147928590}" type="datetime1">
              <a:rPr lang="en-US"/>
              <a:pPr lvl="0"/>
              <a:t>8/28/2023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00A281-D58C-4BEA-B340-F503911278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DE4AC6-8883-4AF0-9FDC-7E218E69ED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F96A24-F102-42C2-8AA0-DBDD9150229F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380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242A5-3765-43A4-B15D-2428117309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46CA9F-9E15-4CD3-B4EA-1DE63CA55FC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2A0A22-ED80-4AA4-A773-AAAE69B95F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1050C4-9F34-4881-8A73-8E778F7FB73D}" type="datetime1">
              <a:rPr lang="en-US"/>
              <a:pPr lvl="0"/>
              <a:t>8/28/2023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A7572E-1045-4E39-9F72-EA7943BE56B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A3BC8F-AB7F-442A-8E12-FD9BA5B51D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28B018-B329-4B5D-9FA4-FF33482895BC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6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F40FEC-28C3-4524-8E26-DF539A4840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282702"/>
            <a:ext cx="7886700" cy="213995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329948-719E-41E2-8923-441E1BD585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3441701"/>
            <a:ext cx="7886700" cy="1125534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C1FF4F-77D4-4657-B903-B5124523F80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2A2F0F-D969-45D3-BDE9-A3765E3215AC}" type="datetime1">
              <a:rPr lang="en-US"/>
              <a:pPr lvl="0"/>
              <a:t>8/28/2023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F0A424-F993-4211-A2F4-AAF6DBC7AD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1E06EF-5764-4F43-8AFB-6DD08E2634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269D1E-14D4-4594-A631-5EDADAC29132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96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CA9BF-CDE2-42A3-94A7-4CBFD8E7DCE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7F5DAF-9639-4FFE-B701-9DB47EC3F13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370008"/>
            <a:ext cx="3867153" cy="32623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E477C5-5B44-42C7-8D3C-BEC951A3B97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370008"/>
            <a:ext cx="3867153" cy="32623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425EBA-1898-4B4F-8309-58CD0F1636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BBFF42-DE0C-479B-AE73-F1B2EF5C4210}" type="datetime1">
              <a:rPr lang="en-US"/>
              <a:pPr lvl="0"/>
              <a:t>8/28/2023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FC5168-B8D2-4C0F-9E1A-9CF6FBA601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A612EA-A935-4D15-8590-9EDADFF464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F90E53-FD0D-44D9-A4DE-1F7E3E25EAB8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64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E2705-C20F-437B-8455-5C3AF6C7B1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274640"/>
            <a:ext cx="7886700" cy="99377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B4E2A7-48F5-4BDD-90C8-AAA57B8255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241" y="1260472"/>
            <a:ext cx="3868734" cy="619121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EA2880-1C76-4FC8-8E0D-FBAB54641AA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30241" y="1879604"/>
            <a:ext cx="3868734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5E2E73-A8E6-4E24-987F-E65FB65F345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260472"/>
            <a:ext cx="3887791" cy="619121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3DE895-DD6D-441B-A157-CA385386CE9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1879604"/>
            <a:ext cx="3887791" cy="276224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F32D7A-3C99-4D6F-BED2-0A26B32ACC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DC60C6-B41D-4444-9780-BDDB9EED3D85}" type="datetime1">
              <a:rPr lang="en-US"/>
              <a:pPr lvl="0"/>
              <a:t>8/28/2023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C3D8B0-54F4-49FC-9D59-48E6FFE89F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FD3CC1-B948-4B1A-BE4F-12028946B1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D65EC4-6FFD-471C-8024-BCC318BC458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2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6D2C-9818-4E4A-8C00-A3C40919325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A57271-5242-4871-9DF2-1C7E41DE77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54097C-F4CA-4C48-AEAC-20DB25588CDF}" type="datetime1">
              <a:rPr lang="en-US"/>
              <a:pPr lvl="0"/>
              <a:t>8/28/2023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D51EFA2-F6E1-4119-936F-4076367778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D0A2D-A69B-47DD-945D-EF57C7C096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89DBB2-9797-41BA-B883-F1658C99F421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64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E82A20-DF29-480F-B47B-2AE01B5632D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659131-970B-4524-8D32-FE9192D0B338}" type="datetime1">
              <a:rPr lang="en-US"/>
              <a:pPr lvl="0"/>
              <a:t>8/28/2023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04D7108-EEBA-45E4-A19E-40C7342E0A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8128AB-621A-40A7-B814-6A5183534C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2B996E-4556-43E3-B7AF-88C25AD8298B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8917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29EFA-B8D0-4CB6-AA94-D9E692EB26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B0A9AB-FDB2-4C15-93CE-244371388FE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791" y="741358"/>
            <a:ext cx="4629149" cy="3654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43C8F80-2737-44F6-A38F-2355B217CFF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882F9C-01DB-4805-9843-5707EF4D9B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C85E69-3A42-423B-A6DB-E6D900741D67}" type="datetime1">
              <a:rPr lang="en-US"/>
              <a:pPr lvl="0"/>
              <a:t>8/28/2023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5DB9A2-82F6-43BE-A3BD-6636C5D24F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8D88EC-CCF7-4CAF-9F95-B6F80C50B99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C12E5F-ED54-49A9-A7CB-4C067EE57B00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;p4">
            <a:extLst>
              <a:ext uri="{FF2B5EF4-FFF2-40B4-BE49-F238E27FC236}">
                <a16:creationId xmlns:a16="http://schemas.microsoft.com/office/drawing/2014/main" id="{46AC2228-D84F-4FA3-8FB7-9F3DE36DD7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173" y="1198147"/>
            <a:ext cx="7715698" cy="3409797"/>
          </a:xfrm>
        </p:spPr>
        <p:txBody>
          <a:bodyPr/>
          <a:lstStyle>
            <a:lvl1pPr>
              <a:defRPr sz="1200"/>
            </a:lvl1pPr>
          </a:lstStyle>
          <a:p>
            <a:pPr lvl="0"/>
            <a:endParaRPr lang="es-PE"/>
          </a:p>
        </p:txBody>
      </p:sp>
      <p:grpSp>
        <p:nvGrpSpPr>
          <p:cNvPr id="3" name="Grupo 1">
            <a:extLst>
              <a:ext uri="{FF2B5EF4-FFF2-40B4-BE49-F238E27FC236}">
                <a16:creationId xmlns:a16="http://schemas.microsoft.com/office/drawing/2014/main" id="{73F532A5-7928-4E05-9818-8E91D250ED64}"/>
              </a:ext>
            </a:extLst>
          </p:cNvPr>
          <p:cNvGrpSpPr/>
          <p:nvPr/>
        </p:nvGrpSpPr>
        <p:grpSpPr>
          <a:xfrm>
            <a:off x="165872" y="402336"/>
            <a:ext cx="243321" cy="4338809"/>
            <a:chOff x="165872" y="402336"/>
            <a:chExt cx="243321" cy="4338809"/>
          </a:xfrm>
        </p:grpSpPr>
        <p:sp>
          <p:nvSpPr>
            <p:cNvPr id="4" name="Google Shape;39;p4">
              <a:extLst>
                <a:ext uri="{FF2B5EF4-FFF2-40B4-BE49-F238E27FC236}">
                  <a16:creationId xmlns:a16="http://schemas.microsoft.com/office/drawing/2014/main" id="{7550C1B7-2BD6-4E30-953C-930ADCD4F3A2}"/>
                </a:ext>
              </a:extLst>
            </p:cNvPr>
            <p:cNvSpPr/>
            <p:nvPr/>
          </p:nvSpPr>
          <p:spPr>
            <a:xfrm>
              <a:off x="165890" y="402336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40;p4">
              <a:extLst>
                <a:ext uri="{FF2B5EF4-FFF2-40B4-BE49-F238E27FC236}">
                  <a16:creationId xmlns:a16="http://schemas.microsoft.com/office/drawing/2014/main" id="{2B5E8922-3F9A-441B-8EF4-74494CADD9A7}"/>
                </a:ext>
              </a:extLst>
            </p:cNvPr>
            <p:cNvSpPr/>
            <p:nvPr/>
          </p:nvSpPr>
          <p:spPr>
            <a:xfrm>
              <a:off x="165890" y="1084917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41;p4">
              <a:extLst>
                <a:ext uri="{FF2B5EF4-FFF2-40B4-BE49-F238E27FC236}">
                  <a16:creationId xmlns:a16="http://schemas.microsoft.com/office/drawing/2014/main" id="{4B1C71F3-D443-4620-9CA6-329EF2E8278F}"/>
                </a:ext>
              </a:extLst>
            </p:cNvPr>
            <p:cNvSpPr/>
            <p:nvPr/>
          </p:nvSpPr>
          <p:spPr>
            <a:xfrm>
              <a:off x="165890" y="1767507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42;p4">
              <a:extLst>
                <a:ext uri="{FF2B5EF4-FFF2-40B4-BE49-F238E27FC236}">
                  <a16:creationId xmlns:a16="http://schemas.microsoft.com/office/drawing/2014/main" id="{D73DCA37-0314-4E0C-8CDB-7AA2DB9B014E}"/>
                </a:ext>
              </a:extLst>
            </p:cNvPr>
            <p:cNvSpPr/>
            <p:nvPr/>
          </p:nvSpPr>
          <p:spPr>
            <a:xfrm>
              <a:off x="165890" y="2450089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43;p4">
              <a:extLst>
                <a:ext uri="{FF2B5EF4-FFF2-40B4-BE49-F238E27FC236}">
                  <a16:creationId xmlns:a16="http://schemas.microsoft.com/office/drawing/2014/main" id="{8ADB36E4-130D-47C0-B7E2-BAB9EDE412F0}"/>
                </a:ext>
              </a:extLst>
            </p:cNvPr>
            <p:cNvSpPr/>
            <p:nvPr/>
          </p:nvSpPr>
          <p:spPr>
            <a:xfrm>
              <a:off x="165890" y="3132670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44;p4">
              <a:extLst>
                <a:ext uri="{FF2B5EF4-FFF2-40B4-BE49-F238E27FC236}">
                  <a16:creationId xmlns:a16="http://schemas.microsoft.com/office/drawing/2014/main" id="{BD2B4C33-E25D-427B-AD8D-B928FA76FBB2}"/>
                </a:ext>
              </a:extLst>
            </p:cNvPr>
            <p:cNvSpPr/>
            <p:nvPr/>
          </p:nvSpPr>
          <p:spPr>
            <a:xfrm>
              <a:off x="165890" y="3815251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45;p4">
              <a:extLst>
                <a:ext uri="{FF2B5EF4-FFF2-40B4-BE49-F238E27FC236}">
                  <a16:creationId xmlns:a16="http://schemas.microsoft.com/office/drawing/2014/main" id="{7F0A0A1C-8FB2-4AF8-B27A-19B2B5DC75D5}"/>
                </a:ext>
              </a:extLst>
            </p:cNvPr>
            <p:cNvSpPr/>
            <p:nvPr/>
          </p:nvSpPr>
          <p:spPr>
            <a:xfrm>
              <a:off x="165872" y="4497842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46;p4">
            <a:extLst>
              <a:ext uri="{FF2B5EF4-FFF2-40B4-BE49-F238E27FC236}">
                <a16:creationId xmlns:a16="http://schemas.microsoft.com/office/drawing/2014/main" id="{D95AD9E2-B819-46CC-96BE-FC9E997297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173" y="535646"/>
            <a:ext cx="7715698" cy="569396"/>
          </a:xfrm>
        </p:spPr>
        <p:txBody>
          <a:bodyPr anchorCtr="1"/>
          <a:lstStyle>
            <a:lvl1pPr algn="ctr">
              <a:defRPr sz="4000"/>
            </a:lvl1pPr>
          </a:lstStyle>
          <a:p>
            <a:pPr lvl="0"/>
            <a:endParaRPr lang="es-PE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1445706D-1442-4F7D-B123-F6F5997FF1E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887699"/>
            <a:ext cx="2634240" cy="4102537"/>
          </a:xfrm>
          <a:solidFill>
            <a:srgbClr val="A9A57C"/>
          </a:solidFill>
        </p:spPr>
        <p:txBody>
          <a:bodyPr anchorCtr="1"/>
          <a:lstStyle>
            <a:lvl1pPr marL="0" indent="0" algn="ctr">
              <a:buNone/>
              <a:defRPr lang="en-US" sz="900">
                <a:solidFill>
                  <a:srgbClr val="837965"/>
                </a:solidFill>
                <a:latin typeface="Arial"/>
                <a:cs typeface="Arial" pitchFamily="34"/>
              </a:defRPr>
            </a:lvl1pPr>
          </a:lstStyle>
          <a:p>
            <a:pPr lvl="0"/>
            <a:r>
              <a:rPr lang="en-US"/>
              <a:t>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272009215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98302-F82C-4251-A274-57089BA531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241" y="342900"/>
            <a:ext cx="2949570" cy="120015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F7B5C1-60BB-45F4-A0B9-210191AFD3A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791" y="741358"/>
            <a:ext cx="4629149" cy="3654427"/>
          </a:xfrm>
        </p:spPr>
        <p:txBody>
          <a:bodyPr/>
          <a:lstStyle>
            <a:lvl1pPr marL="0" indent="0">
              <a:buNone/>
              <a:defRPr lang="en-US" sz="3200"/>
            </a:lvl1pPr>
          </a:lstStyle>
          <a:p>
            <a:pPr lvl="0"/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1DF19D-8506-4ABF-A0E2-9B8A79B715B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30241" y="1543050"/>
            <a:ext cx="2949570" cy="2859091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39AF2F-5266-4064-AB99-B55950A5E5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AB58CD-8A73-4129-856F-FFDCBD41EBAC}" type="datetime1">
              <a:rPr lang="en-US"/>
              <a:pPr lvl="0"/>
              <a:t>8/28/2023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68E6A0-4CD3-48ED-A5C0-44EA7E3937A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3EBAC8-7704-4E99-9BD7-6060940129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3859C1-00A7-4EFA-BAB9-593B37CA507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16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F0265-F89C-4A2F-89F2-066BFF585A2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9E72D-5F53-486F-B519-64CE63EA04A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79716E-8C5A-4826-8174-E6E929D4C6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FF84E8-EABE-4D2D-9CAB-450AB85DF4CD}" type="datetime1">
              <a:rPr lang="en-US"/>
              <a:pPr lvl="0"/>
              <a:t>8/28/2023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62CB25-533E-404F-80A1-4D2093D528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D8B564-2F24-4C32-A0D8-C74AC23639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D53987-34DB-46B7-A1DF-EE031596D7D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508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24EC5-84B9-4C91-A7B2-F2338FEEB25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274640"/>
            <a:ext cx="1971674" cy="4357682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718D68-CFAF-487E-9786-3FF438DEC36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274640"/>
            <a:ext cx="5762621" cy="4357682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A5836B-FC48-4493-B64A-BF21024C534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248F3A-246A-493B-8B7D-2EFE8D534FE9}" type="datetime1">
              <a:rPr lang="en-US"/>
              <a:pPr lvl="0"/>
              <a:t>8/28/2023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EF4A95-F2A6-420B-ADD1-E4CA1D2BA5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D5B3A-1996-42E1-AF1B-96674A2334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05731C-5BBC-415B-A47C-310C815840A3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14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E14BA211-788F-4C46-B876-851B917D70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/>
          <a:lstStyle>
            <a:lvl1pPr marL="0" indent="0" algn="ctr">
              <a:buNone/>
              <a:defRPr lang="en-US" sz="4050">
                <a:latin typeface="Calibri Light"/>
                <a:ea typeface="맑은 고딕" pitchFamily="34"/>
                <a:cs typeface="Arial" pitchFamily="34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3FBBF01-DD61-4A1F-897A-D90F3D069E68}"/>
              </a:ext>
            </a:extLst>
          </p:cNvPr>
          <p:cNvSpPr/>
          <p:nvPr/>
        </p:nvSpPr>
        <p:spPr>
          <a:xfrm>
            <a:off x="265514" y="848700"/>
            <a:ext cx="2670578" cy="4051916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C797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5E4028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B750AAE-2DDB-4D5D-8FDF-608720106B50}"/>
              </a:ext>
            </a:extLst>
          </p:cNvPr>
          <p:cNvSpPr/>
          <p:nvPr/>
        </p:nvSpPr>
        <p:spPr>
          <a:xfrm>
            <a:off x="342360" y="972510"/>
            <a:ext cx="98151" cy="319932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1BDF72F9-550E-4322-94D9-6D8135B351A8}"/>
              </a:ext>
            </a:extLst>
          </p:cNvPr>
          <p:cNvGrpSpPr/>
          <p:nvPr/>
        </p:nvGrpSpPr>
        <p:grpSpPr>
          <a:xfrm>
            <a:off x="1047033" y="1366634"/>
            <a:ext cx="1674184" cy="1419103"/>
            <a:chOff x="1047033" y="1366634"/>
            <a:chExt cx="1674184" cy="1419103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B49381B9-1264-4961-BA7B-203E9D8732BB}"/>
                </a:ext>
              </a:extLst>
            </p:cNvPr>
            <p:cNvSpPr txBox="1"/>
            <p:nvPr/>
          </p:nvSpPr>
          <p:spPr>
            <a:xfrm>
              <a:off x="1047033" y="1366634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B4F2AE13-AD69-4617-BA64-08EFBF5CB12D}"/>
                </a:ext>
              </a:extLst>
            </p:cNvPr>
            <p:cNvSpPr txBox="1"/>
            <p:nvPr/>
          </p:nvSpPr>
          <p:spPr>
            <a:xfrm>
              <a:off x="1047033" y="2000908"/>
              <a:ext cx="1674184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You can Change Fill Color &amp;</a:t>
              </a:r>
            </a:p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500" b="1" i="0" u="none" strike="noStrike" kern="0" cap="none" spc="0" baseline="0">
                  <a:solidFill>
                    <a:srgbClr val="FFFFFF"/>
                  </a:solidFill>
                  <a:uFillTx/>
                  <a:latin typeface="Arial" pitchFamily="34"/>
                  <a:ea typeface="Arial"/>
                  <a:cs typeface="Arial" pitchFamily="34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B16DE7AE-4208-42FB-9BCF-5F78C9924E40}"/>
              </a:ext>
            </a:extLst>
          </p:cNvPr>
          <p:cNvSpPr txBox="1"/>
          <p:nvPr/>
        </p:nvSpPr>
        <p:spPr>
          <a:xfrm>
            <a:off x="1209897" y="4375431"/>
            <a:ext cx="1674001" cy="300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350" b="0" i="0" u="none" strike="noStrike" kern="0" cap="none" spc="0" baseline="0">
                <a:solidFill>
                  <a:srgbClr val="FFFFFF"/>
                </a:solidFill>
                <a:uFillTx/>
                <a:latin typeface="Arial" pitchFamily="34"/>
                <a:ea typeface="Arial"/>
                <a:cs typeface="Arial" pitchFamily="34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F98CFB14-1CEA-4FDC-8B6D-A2C40033251C}"/>
              </a:ext>
            </a:extLst>
          </p:cNvPr>
          <p:cNvSpPr txBox="1"/>
          <p:nvPr/>
        </p:nvSpPr>
        <p:spPr>
          <a:xfrm>
            <a:off x="683248" y="3154936"/>
            <a:ext cx="203796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GOOGLE SLIDES AND FREE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PPT 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  <a:cs typeface="Arial" pitchFamily="34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573FD083-1654-4283-8E24-E3F1E643C06F}"/>
              </a:ext>
            </a:extLst>
          </p:cNvPr>
          <p:cNvGrpSpPr/>
          <p:nvPr/>
        </p:nvGrpSpPr>
        <p:grpSpPr>
          <a:xfrm>
            <a:off x="425370" y="4052575"/>
            <a:ext cx="732342" cy="732342"/>
            <a:chOff x="425370" y="4052575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E76E2ED3-46BE-4A4A-BAF3-7FC514FD07D7}"/>
                </a:ext>
              </a:extLst>
            </p:cNvPr>
            <p:cNvSpPr/>
            <p:nvPr/>
          </p:nvSpPr>
          <p:spPr>
            <a:xfrm rot="10799991">
              <a:off x="425370" y="4052575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26B5A1D4-A6E9-4E40-8702-C89AA6C7E769}"/>
                </a:ext>
              </a:extLst>
            </p:cNvPr>
            <p:cNvGrpSpPr/>
            <p:nvPr/>
          </p:nvGrpSpPr>
          <p:grpSpPr>
            <a:xfrm>
              <a:off x="552261" y="4171831"/>
              <a:ext cx="497076" cy="481175"/>
              <a:chOff x="552261" y="4171831"/>
              <a:chExt cx="49707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55B25EA6-A690-4CC1-A6F8-F2B02C24EE04}"/>
                  </a:ext>
                </a:extLst>
              </p:cNvPr>
              <p:cNvSpPr/>
              <p:nvPr/>
            </p:nvSpPr>
            <p:spPr>
              <a:xfrm>
                <a:off x="55226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26454643-1259-4A20-BFC5-F7A309CB6C53}"/>
                  </a:ext>
                </a:extLst>
              </p:cNvPr>
              <p:cNvSpPr/>
              <p:nvPr/>
            </p:nvSpPr>
            <p:spPr>
              <a:xfrm>
                <a:off x="851370" y="4263664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9CF437A2-365F-4633-92E4-2554AB5A7EC7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05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F10ED54-3149-408F-A0B8-4A96476EB06F}"/>
              </a:ext>
            </a:extLst>
          </p:cNvPr>
          <p:cNvSpPr/>
          <p:nvPr/>
        </p:nvSpPr>
        <p:spPr>
          <a:xfrm rot="5400013">
            <a:off x="1948938" y="3912557"/>
            <a:ext cx="76233" cy="1668469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13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41019069-5F10-4174-83CD-A13BD191A24D}"/>
              </a:ext>
            </a:extLst>
          </p:cNvPr>
          <p:cNvGrpSpPr/>
          <p:nvPr/>
        </p:nvGrpSpPr>
        <p:grpSpPr>
          <a:xfrm>
            <a:off x="2141945" y="972510"/>
            <a:ext cx="679343" cy="682773"/>
            <a:chOff x="2141945" y="972510"/>
            <a:chExt cx="679343" cy="68277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E4E22C46-09AA-4C8A-AB65-989755074F9B}"/>
                </a:ext>
              </a:extLst>
            </p:cNvPr>
            <p:cNvSpPr/>
            <p:nvPr/>
          </p:nvSpPr>
          <p:spPr>
            <a:xfrm rot="10799991">
              <a:off x="2724289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9305CA6F-9350-4CA1-A476-EFF02063ABAA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13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77B70234-A8AD-4F3B-85AB-939C8EF8A7CD}"/>
              </a:ext>
            </a:extLst>
          </p:cNvPr>
          <p:cNvGrpSpPr/>
          <p:nvPr/>
        </p:nvGrpSpPr>
        <p:grpSpPr>
          <a:xfrm>
            <a:off x="470431" y="4093531"/>
            <a:ext cx="637025" cy="637025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FE6E5245-A474-4B38-A6D0-201155DC9341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797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59FC11A3-6F5C-4153-AA15-7479A97B7202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736189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40757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1">
            <a:extLst>
              <a:ext uri="{FF2B5EF4-FFF2-40B4-BE49-F238E27FC236}">
                <a16:creationId xmlns:a16="http://schemas.microsoft.com/office/drawing/2014/main" id="{40360DDA-BACB-4C85-97FF-E79C1C28F472}"/>
              </a:ext>
            </a:extLst>
          </p:cNvPr>
          <p:cNvGrpSpPr/>
          <p:nvPr/>
        </p:nvGrpSpPr>
        <p:grpSpPr>
          <a:xfrm>
            <a:off x="-26636" y="0"/>
            <a:ext cx="9170635" cy="5143499"/>
            <a:chOff x="-26636" y="0"/>
            <a:chExt cx="9170635" cy="5143499"/>
          </a:xfrm>
        </p:grpSpPr>
        <p:sp>
          <p:nvSpPr>
            <p:cNvPr id="3" name="Google Shape;130;p11">
              <a:extLst>
                <a:ext uri="{FF2B5EF4-FFF2-40B4-BE49-F238E27FC236}">
                  <a16:creationId xmlns:a16="http://schemas.microsoft.com/office/drawing/2014/main" id="{F87519A3-2FE8-444F-8BDA-1A6F1585EC76}"/>
                </a:ext>
              </a:extLst>
            </p:cNvPr>
            <p:cNvSpPr/>
            <p:nvPr/>
          </p:nvSpPr>
          <p:spPr>
            <a:xfrm rot="10799991">
              <a:off x="8138507" y="0"/>
              <a:ext cx="1005492" cy="1125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54"/>
                <a:gd name="f4" fmla="val 15623"/>
                <a:gd name="f5" fmla="val 15622"/>
                <a:gd name="f6" fmla="val 13953"/>
                <a:gd name="f7" fmla="val 12848"/>
                <a:gd name="f8" fmla="val 15132"/>
                <a:gd name="f9" fmla="val 12176"/>
                <a:gd name="f10" fmla="val 13817"/>
                <a:gd name="f11" fmla="val 12415"/>
                <a:gd name="f12" fmla="val 12632"/>
                <a:gd name="f13" fmla="val 12558"/>
                <a:gd name="f14" fmla="val 11937"/>
                <a:gd name="f15" fmla="val 12968"/>
                <a:gd name="f16" fmla="val 11191"/>
                <a:gd name="f17" fmla="val 12621"/>
                <a:gd name="f18" fmla="val 10582"/>
                <a:gd name="f19" fmla="val 12377"/>
                <a:gd name="f20" fmla="val 10156"/>
                <a:gd name="f21" fmla="val 11873"/>
                <a:gd name="f22" fmla="val 10007"/>
                <a:gd name="f23" fmla="val 11364"/>
                <a:gd name="f24" fmla="val 11194"/>
                <a:gd name="f25" fmla="val 11022"/>
                <a:gd name="f26" fmla="val 10024"/>
                <a:gd name="f27" fmla="val 10861"/>
                <a:gd name="f28" fmla="val 10052"/>
                <a:gd name="f29" fmla="val 10385"/>
                <a:gd name="f30" fmla="val 10137"/>
                <a:gd name="f31" fmla="val 9897"/>
                <a:gd name="f32" fmla="val 10292"/>
                <a:gd name="f33" fmla="val 9417"/>
                <a:gd name="f34" fmla="val 9254"/>
                <a:gd name="f35" fmla="val 9091"/>
                <a:gd name="f36" fmla="val 10274"/>
                <a:gd name="f37" fmla="val 8930"/>
                <a:gd name="f38" fmla="val 10229"/>
                <a:gd name="f39" fmla="val 8605"/>
                <a:gd name="f40" fmla="val 10138"/>
                <a:gd name="f41" fmla="val 8321"/>
                <a:gd name="f42" fmla="val 9938"/>
                <a:gd name="f43" fmla="val 8121"/>
                <a:gd name="f44" fmla="val 9665"/>
                <a:gd name="f45" fmla="val 7985"/>
                <a:gd name="f46" fmla="val 9477"/>
                <a:gd name="f47" fmla="val 7871"/>
                <a:gd name="f48" fmla="val 9244"/>
                <a:gd name="f49" fmla="val 7649"/>
                <a:gd name="f50" fmla="val 9170"/>
                <a:gd name="f51" fmla="val 7594"/>
                <a:gd name="f52" fmla="val 9149"/>
                <a:gd name="f53" fmla="val 7539"/>
                <a:gd name="f54" fmla="val 9141"/>
                <a:gd name="f55" fmla="val 7484"/>
                <a:gd name="f56" fmla="val 7289"/>
                <a:gd name="f57" fmla="val 7088"/>
                <a:gd name="f58" fmla="val 9245"/>
                <a:gd name="f59" fmla="val 6897"/>
                <a:gd name="f60" fmla="val 9312"/>
                <a:gd name="f61" fmla="val 6818"/>
                <a:gd name="f62" fmla="val 9341"/>
                <a:gd name="f63" fmla="val 6728"/>
                <a:gd name="f64" fmla="val 9356"/>
                <a:gd name="f65" fmla="val 6640"/>
                <a:gd name="f66" fmla="val 6450"/>
                <a:gd name="f67" fmla="val 6270"/>
                <a:gd name="f68" fmla="val 9282"/>
                <a:gd name="f69" fmla="val 6231"/>
                <a:gd name="f70" fmla="val 9107"/>
                <a:gd name="f71" fmla="val 6185"/>
                <a:gd name="f72" fmla="val 8919"/>
                <a:gd name="f73" fmla="val 6350"/>
                <a:gd name="f74" fmla="val 8742"/>
                <a:gd name="f75" fmla="val 6521"/>
                <a:gd name="f76" fmla="val 8646"/>
                <a:gd name="f77" fmla="val 6692"/>
                <a:gd name="f78" fmla="val 8549"/>
                <a:gd name="f79" fmla="val 6891"/>
                <a:gd name="f80" fmla="val 8492"/>
                <a:gd name="f81" fmla="val 7022"/>
                <a:gd name="f82" fmla="val 8338"/>
                <a:gd name="f83" fmla="val 7216"/>
                <a:gd name="f84" fmla="val 8105"/>
                <a:gd name="f85" fmla="val 7142"/>
                <a:gd name="f86" fmla="val 7746"/>
                <a:gd name="f87" fmla="val 6994"/>
                <a:gd name="f88" fmla="val 7472"/>
                <a:gd name="f89" fmla="val 6846"/>
                <a:gd name="f90" fmla="val 7205"/>
                <a:gd name="f91" fmla="val 6629"/>
                <a:gd name="f92" fmla="val 6971"/>
                <a:gd name="f93" fmla="val 6544"/>
                <a:gd name="f94" fmla="val 6681"/>
                <a:gd name="f95" fmla="val 6498"/>
                <a:gd name="f96" fmla="val 6481"/>
                <a:gd name="f97" fmla="val 6390"/>
                <a:gd name="f98" fmla="val 6384"/>
                <a:gd name="f99" fmla="val 6282"/>
                <a:gd name="f100" fmla="val 6219"/>
                <a:gd name="f101" fmla="val 6100"/>
                <a:gd name="f102" fmla="val 5912"/>
                <a:gd name="f103" fmla="val 6151"/>
                <a:gd name="f104" fmla="val 5712"/>
                <a:gd name="f105" fmla="val 6015"/>
                <a:gd name="f106" fmla="val 5445"/>
                <a:gd name="f107" fmla="val 5838"/>
                <a:gd name="f108" fmla="val 5462"/>
                <a:gd name="f109" fmla="val 5434"/>
                <a:gd name="f110" fmla="val 5251"/>
                <a:gd name="f111" fmla="val 5200"/>
                <a:gd name="f112" fmla="val 5131"/>
                <a:gd name="f113" fmla="val 5063"/>
                <a:gd name="f114" fmla="val 4955"/>
                <a:gd name="f115" fmla="val 5001"/>
                <a:gd name="f116" fmla="val 4795"/>
                <a:gd name="f117" fmla="val 4915"/>
                <a:gd name="f118" fmla="val 4408"/>
                <a:gd name="f119" fmla="val 4688"/>
                <a:gd name="f120" fmla="val 4152"/>
                <a:gd name="f121" fmla="val 4295"/>
                <a:gd name="f122" fmla="val 4101"/>
                <a:gd name="f123" fmla="val 3845"/>
                <a:gd name="f124" fmla="val 4072"/>
                <a:gd name="f125" fmla="val 3600"/>
                <a:gd name="f126" fmla="val 3326"/>
                <a:gd name="f127" fmla="val 3952"/>
                <a:gd name="f128" fmla="val 3133"/>
                <a:gd name="f129" fmla="val 3850"/>
                <a:gd name="f130" fmla="val 3030"/>
                <a:gd name="f131" fmla="val 3725"/>
                <a:gd name="f132" fmla="val 2945"/>
                <a:gd name="f133" fmla="val 3588"/>
                <a:gd name="f134" fmla="val 2899"/>
                <a:gd name="f135" fmla="val 2141"/>
                <a:gd name="f136" fmla="val 2256"/>
                <a:gd name="f137" fmla="val 1885"/>
                <a:gd name="f138" fmla="val 2148"/>
                <a:gd name="f139" fmla="val 1623"/>
                <a:gd name="f140" fmla="val 2028"/>
                <a:gd name="f141" fmla="val 1418"/>
                <a:gd name="f142" fmla="val 1840"/>
                <a:gd name="f143" fmla="val 1299"/>
                <a:gd name="f144" fmla="val 1726"/>
                <a:gd name="f145" fmla="val 1190"/>
                <a:gd name="f146" fmla="val 1595"/>
                <a:gd name="f147" fmla="val 1093"/>
                <a:gd name="f148" fmla="val 1458"/>
                <a:gd name="f149" fmla="val 729"/>
                <a:gd name="f150" fmla="val 974"/>
                <a:gd name="f151" fmla="val 364"/>
                <a:gd name="f152" fmla="val 485"/>
                <a:gd name="f153" fmla="*/ f0 1 13954"/>
                <a:gd name="f154" fmla="*/ f1 1 15623"/>
                <a:gd name="f155" fmla="val f2"/>
                <a:gd name="f156" fmla="val f3"/>
                <a:gd name="f157" fmla="val f4"/>
                <a:gd name="f158" fmla="+- f157 0 f155"/>
                <a:gd name="f159" fmla="+- f156 0 f155"/>
                <a:gd name="f160" fmla="*/ f159 1 13954"/>
                <a:gd name="f161" fmla="*/ f158 1 15623"/>
                <a:gd name="f162" fmla="*/ f155 1 f160"/>
                <a:gd name="f163" fmla="*/ f156 1 f160"/>
                <a:gd name="f164" fmla="*/ f155 1 f161"/>
                <a:gd name="f165" fmla="*/ f157 1 f161"/>
                <a:gd name="f166" fmla="*/ f162 f153 1"/>
                <a:gd name="f167" fmla="*/ f163 f153 1"/>
                <a:gd name="f168" fmla="*/ f165 f154 1"/>
                <a:gd name="f169" fmla="*/ f164 f1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6" t="f169" r="f167" b="f168"/>
              <a:pathLst>
                <a:path w="13954" h="15623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2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lnTo>
                    <a:pt x="f135" y="f136"/>
                  </a:ln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2" y="f2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30;p11">
              <a:extLst>
                <a:ext uri="{FF2B5EF4-FFF2-40B4-BE49-F238E27FC236}">
                  <a16:creationId xmlns:a16="http://schemas.microsoft.com/office/drawing/2014/main" id="{9915A7F8-3689-4EEB-A064-7BEE31BC0ED9}"/>
                </a:ext>
              </a:extLst>
            </p:cNvPr>
            <p:cNvSpPr/>
            <p:nvPr/>
          </p:nvSpPr>
          <p:spPr>
            <a:xfrm>
              <a:off x="-26636" y="4017709"/>
              <a:ext cx="1005492" cy="1125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54"/>
                <a:gd name="f4" fmla="val 15623"/>
                <a:gd name="f5" fmla="val 15622"/>
                <a:gd name="f6" fmla="val 13953"/>
                <a:gd name="f7" fmla="val 12848"/>
                <a:gd name="f8" fmla="val 15132"/>
                <a:gd name="f9" fmla="val 12176"/>
                <a:gd name="f10" fmla="val 13817"/>
                <a:gd name="f11" fmla="val 12415"/>
                <a:gd name="f12" fmla="val 12632"/>
                <a:gd name="f13" fmla="val 12558"/>
                <a:gd name="f14" fmla="val 11937"/>
                <a:gd name="f15" fmla="val 12968"/>
                <a:gd name="f16" fmla="val 11191"/>
                <a:gd name="f17" fmla="val 12621"/>
                <a:gd name="f18" fmla="val 10582"/>
                <a:gd name="f19" fmla="val 12377"/>
                <a:gd name="f20" fmla="val 10156"/>
                <a:gd name="f21" fmla="val 11873"/>
                <a:gd name="f22" fmla="val 10007"/>
                <a:gd name="f23" fmla="val 11364"/>
                <a:gd name="f24" fmla="val 11194"/>
                <a:gd name="f25" fmla="val 11022"/>
                <a:gd name="f26" fmla="val 10024"/>
                <a:gd name="f27" fmla="val 10861"/>
                <a:gd name="f28" fmla="val 10052"/>
                <a:gd name="f29" fmla="val 10385"/>
                <a:gd name="f30" fmla="val 10137"/>
                <a:gd name="f31" fmla="val 9897"/>
                <a:gd name="f32" fmla="val 10292"/>
                <a:gd name="f33" fmla="val 9417"/>
                <a:gd name="f34" fmla="val 9254"/>
                <a:gd name="f35" fmla="val 9091"/>
                <a:gd name="f36" fmla="val 10274"/>
                <a:gd name="f37" fmla="val 8930"/>
                <a:gd name="f38" fmla="val 10229"/>
                <a:gd name="f39" fmla="val 8605"/>
                <a:gd name="f40" fmla="val 10138"/>
                <a:gd name="f41" fmla="val 8321"/>
                <a:gd name="f42" fmla="val 9938"/>
                <a:gd name="f43" fmla="val 8121"/>
                <a:gd name="f44" fmla="val 9665"/>
                <a:gd name="f45" fmla="val 7985"/>
                <a:gd name="f46" fmla="val 9477"/>
                <a:gd name="f47" fmla="val 7871"/>
                <a:gd name="f48" fmla="val 9244"/>
                <a:gd name="f49" fmla="val 7649"/>
                <a:gd name="f50" fmla="val 9170"/>
                <a:gd name="f51" fmla="val 7594"/>
                <a:gd name="f52" fmla="val 9149"/>
                <a:gd name="f53" fmla="val 7539"/>
                <a:gd name="f54" fmla="val 9141"/>
                <a:gd name="f55" fmla="val 7484"/>
                <a:gd name="f56" fmla="val 7289"/>
                <a:gd name="f57" fmla="val 7088"/>
                <a:gd name="f58" fmla="val 9245"/>
                <a:gd name="f59" fmla="val 6897"/>
                <a:gd name="f60" fmla="val 9312"/>
                <a:gd name="f61" fmla="val 6818"/>
                <a:gd name="f62" fmla="val 9341"/>
                <a:gd name="f63" fmla="val 6728"/>
                <a:gd name="f64" fmla="val 9356"/>
                <a:gd name="f65" fmla="val 6640"/>
                <a:gd name="f66" fmla="val 6450"/>
                <a:gd name="f67" fmla="val 6270"/>
                <a:gd name="f68" fmla="val 9282"/>
                <a:gd name="f69" fmla="val 6231"/>
                <a:gd name="f70" fmla="val 9107"/>
                <a:gd name="f71" fmla="val 6185"/>
                <a:gd name="f72" fmla="val 8919"/>
                <a:gd name="f73" fmla="val 6350"/>
                <a:gd name="f74" fmla="val 8742"/>
                <a:gd name="f75" fmla="val 6521"/>
                <a:gd name="f76" fmla="val 8646"/>
                <a:gd name="f77" fmla="val 6692"/>
                <a:gd name="f78" fmla="val 8549"/>
                <a:gd name="f79" fmla="val 6891"/>
                <a:gd name="f80" fmla="val 8492"/>
                <a:gd name="f81" fmla="val 7022"/>
                <a:gd name="f82" fmla="val 8338"/>
                <a:gd name="f83" fmla="val 7216"/>
                <a:gd name="f84" fmla="val 8105"/>
                <a:gd name="f85" fmla="val 7142"/>
                <a:gd name="f86" fmla="val 7746"/>
                <a:gd name="f87" fmla="val 6994"/>
                <a:gd name="f88" fmla="val 7472"/>
                <a:gd name="f89" fmla="val 6846"/>
                <a:gd name="f90" fmla="val 7205"/>
                <a:gd name="f91" fmla="val 6629"/>
                <a:gd name="f92" fmla="val 6971"/>
                <a:gd name="f93" fmla="val 6544"/>
                <a:gd name="f94" fmla="val 6681"/>
                <a:gd name="f95" fmla="val 6498"/>
                <a:gd name="f96" fmla="val 6481"/>
                <a:gd name="f97" fmla="val 6390"/>
                <a:gd name="f98" fmla="val 6384"/>
                <a:gd name="f99" fmla="val 6282"/>
                <a:gd name="f100" fmla="val 6219"/>
                <a:gd name="f101" fmla="val 6100"/>
                <a:gd name="f102" fmla="val 5912"/>
                <a:gd name="f103" fmla="val 6151"/>
                <a:gd name="f104" fmla="val 5712"/>
                <a:gd name="f105" fmla="val 6015"/>
                <a:gd name="f106" fmla="val 5445"/>
                <a:gd name="f107" fmla="val 5838"/>
                <a:gd name="f108" fmla="val 5462"/>
                <a:gd name="f109" fmla="val 5434"/>
                <a:gd name="f110" fmla="val 5251"/>
                <a:gd name="f111" fmla="val 5200"/>
                <a:gd name="f112" fmla="val 5131"/>
                <a:gd name="f113" fmla="val 5063"/>
                <a:gd name="f114" fmla="val 4955"/>
                <a:gd name="f115" fmla="val 5001"/>
                <a:gd name="f116" fmla="val 4795"/>
                <a:gd name="f117" fmla="val 4915"/>
                <a:gd name="f118" fmla="val 4408"/>
                <a:gd name="f119" fmla="val 4688"/>
                <a:gd name="f120" fmla="val 4152"/>
                <a:gd name="f121" fmla="val 4295"/>
                <a:gd name="f122" fmla="val 4101"/>
                <a:gd name="f123" fmla="val 3845"/>
                <a:gd name="f124" fmla="val 4072"/>
                <a:gd name="f125" fmla="val 3600"/>
                <a:gd name="f126" fmla="val 3326"/>
                <a:gd name="f127" fmla="val 3952"/>
                <a:gd name="f128" fmla="val 3133"/>
                <a:gd name="f129" fmla="val 3850"/>
                <a:gd name="f130" fmla="val 3030"/>
                <a:gd name="f131" fmla="val 3725"/>
                <a:gd name="f132" fmla="val 2945"/>
                <a:gd name="f133" fmla="val 3588"/>
                <a:gd name="f134" fmla="val 2899"/>
                <a:gd name="f135" fmla="val 2141"/>
                <a:gd name="f136" fmla="val 2256"/>
                <a:gd name="f137" fmla="val 1885"/>
                <a:gd name="f138" fmla="val 2148"/>
                <a:gd name="f139" fmla="val 1623"/>
                <a:gd name="f140" fmla="val 2028"/>
                <a:gd name="f141" fmla="val 1418"/>
                <a:gd name="f142" fmla="val 1840"/>
                <a:gd name="f143" fmla="val 1299"/>
                <a:gd name="f144" fmla="val 1726"/>
                <a:gd name="f145" fmla="val 1190"/>
                <a:gd name="f146" fmla="val 1595"/>
                <a:gd name="f147" fmla="val 1093"/>
                <a:gd name="f148" fmla="val 1458"/>
                <a:gd name="f149" fmla="val 729"/>
                <a:gd name="f150" fmla="val 974"/>
                <a:gd name="f151" fmla="val 364"/>
                <a:gd name="f152" fmla="val 485"/>
                <a:gd name="f153" fmla="*/ f0 1 13954"/>
                <a:gd name="f154" fmla="*/ f1 1 15623"/>
                <a:gd name="f155" fmla="val f2"/>
                <a:gd name="f156" fmla="val f3"/>
                <a:gd name="f157" fmla="val f4"/>
                <a:gd name="f158" fmla="+- f157 0 f155"/>
                <a:gd name="f159" fmla="+- f156 0 f155"/>
                <a:gd name="f160" fmla="*/ f159 1 13954"/>
                <a:gd name="f161" fmla="*/ f158 1 15623"/>
                <a:gd name="f162" fmla="*/ f155 1 f160"/>
                <a:gd name="f163" fmla="*/ f156 1 f160"/>
                <a:gd name="f164" fmla="*/ f155 1 f161"/>
                <a:gd name="f165" fmla="*/ f157 1 f161"/>
                <a:gd name="f166" fmla="*/ f162 f153 1"/>
                <a:gd name="f167" fmla="*/ f163 f153 1"/>
                <a:gd name="f168" fmla="*/ f165 f154 1"/>
                <a:gd name="f169" fmla="*/ f164 f1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6" t="f169" r="f167" b="f168"/>
              <a:pathLst>
                <a:path w="13954" h="15623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2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lnTo>
                    <a:pt x="f135" y="f136"/>
                  </a:ln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2" y="f2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" name="Google Shape;75;p6">
            <a:extLst>
              <a:ext uri="{FF2B5EF4-FFF2-40B4-BE49-F238E27FC236}">
                <a16:creationId xmlns:a16="http://schemas.microsoft.com/office/drawing/2014/main" id="{389F883B-40DB-49AF-B1B0-BD5A36ADA2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270" y="535646"/>
            <a:ext cx="6401403" cy="569396"/>
          </a:xfrm>
        </p:spPr>
        <p:txBody>
          <a:bodyPr anchorCtr="1"/>
          <a:lstStyle>
            <a:lvl1pPr algn="ctr">
              <a:defRPr sz="4000"/>
            </a:lvl1pPr>
          </a:lstStyle>
          <a:p>
            <a:pPr lvl="0"/>
            <a:endParaRPr lang="es-PE"/>
          </a:p>
        </p:txBody>
      </p:sp>
      <p:sp>
        <p:nvSpPr>
          <p:cNvPr id="6" name="Google Shape;357;p25">
            <a:extLst>
              <a:ext uri="{FF2B5EF4-FFF2-40B4-BE49-F238E27FC236}">
                <a16:creationId xmlns:a16="http://schemas.microsoft.com/office/drawing/2014/main" id="{8DC08662-448D-47E3-97BB-A1B879AFB1F1}"/>
              </a:ext>
            </a:extLst>
          </p:cNvPr>
          <p:cNvSpPr/>
          <p:nvPr/>
        </p:nvSpPr>
        <p:spPr>
          <a:xfrm>
            <a:off x="40370" y="396639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358;p25">
            <a:extLst>
              <a:ext uri="{FF2B5EF4-FFF2-40B4-BE49-F238E27FC236}">
                <a16:creationId xmlns:a16="http://schemas.microsoft.com/office/drawing/2014/main" id="{974870EB-2F65-413D-9CB1-8CE560510691}"/>
              </a:ext>
            </a:extLst>
          </p:cNvPr>
          <p:cNvSpPr/>
          <p:nvPr/>
        </p:nvSpPr>
        <p:spPr>
          <a:xfrm>
            <a:off x="40370" y="1079220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359;p25">
            <a:extLst>
              <a:ext uri="{FF2B5EF4-FFF2-40B4-BE49-F238E27FC236}">
                <a16:creationId xmlns:a16="http://schemas.microsoft.com/office/drawing/2014/main" id="{56F27F7B-2F3B-45AF-8656-8EC1500FBFCD}"/>
              </a:ext>
            </a:extLst>
          </p:cNvPr>
          <p:cNvSpPr/>
          <p:nvPr/>
        </p:nvSpPr>
        <p:spPr>
          <a:xfrm>
            <a:off x="40370" y="1761811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360;p25">
            <a:extLst>
              <a:ext uri="{FF2B5EF4-FFF2-40B4-BE49-F238E27FC236}">
                <a16:creationId xmlns:a16="http://schemas.microsoft.com/office/drawing/2014/main" id="{04E4EFB1-6BC8-4E96-A5E3-7DFE038CD280}"/>
              </a:ext>
            </a:extLst>
          </p:cNvPr>
          <p:cNvSpPr/>
          <p:nvPr/>
        </p:nvSpPr>
        <p:spPr>
          <a:xfrm>
            <a:off x="40370" y="2444392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361;p25">
            <a:extLst>
              <a:ext uri="{FF2B5EF4-FFF2-40B4-BE49-F238E27FC236}">
                <a16:creationId xmlns:a16="http://schemas.microsoft.com/office/drawing/2014/main" id="{5DF8F534-4687-4AB3-95F7-4A1988E1AF7F}"/>
              </a:ext>
            </a:extLst>
          </p:cNvPr>
          <p:cNvSpPr/>
          <p:nvPr/>
        </p:nvSpPr>
        <p:spPr>
          <a:xfrm>
            <a:off x="40370" y="3126973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Google Shape;362;p25">
            <a:extLst>
              <a:ext uri="{FF2B5EF4-FFF2-40B4-BE49-F238E27FC236}">
                <a16:creationId xmlns:a16="http://schemas.microsoft.com/office/drawing/2014/main" id="{7AFFC940-8D38-4A94-8E48-07D7F7C82B74}"/>
              </a:ext>
            </a:extLst>
          </p:cNvPr>
          <p:cNvSpPr/>
          <p:nvPr/>
        </p:nvSpPr>
        <p:spPr>
          <a:xfrm>
            <a:off x="40370" y="3809554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Google Shape;363;p25">
            <a:extLst>
              <a:ext uri="{FF2B5EF4-FFF2-40B4-BE49-F238E27FC236}">
                <a16:creationId xmlns:a16="http://schemas.microsoft.com/office/drawing/2014/main" id="{CB24DBC5-B297-4966-BA51-EC4096F992EA}"/>
              </a:ext>
            </a:extLst>
          </p:cNvPr>
          <p:cNvSpPr/>
          <p:nvPr/>
        </p:nvSpPr>
        <p:spPr>
          <a:xfrm>
            <a:off x="40361" y="4492145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3E9848D9-FA16-48C6-AE70-D509C4D660A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83106" y="1012103"/>
            <a:ext cx="4260893" cy="4131396"/>
          </a:xfrm>
          <a:solidFill>
            <a:srgbClr val="A9A57C"/>
          </a:solidFill>
        </p:spPr>
        <p:txBody>
          <a:bodyPr anchorCtr="1"/>
          <a:lstStyle>
            <a:lvl1pPr marL="0" indent="0" algn="ctr">
              <a:buNone/>
              <a:defRPr lang="en-US" sz="900">
                <a:solidFill>
                  <a:srgbClr val="837965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5973184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TITLE_AND_DESCRIPTION">
    <p:bg>
      <p:bgPr>
        <a:solidFill>
          <a:srgbClr val="9C69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4;p9">
            <a:extLst>
              <a:ext uri="{FF2B5EF4-FFF2-40B4-BE49-F238E27FC236}">
                <a16:creationId xmlns:a16="http://schemas.microsoft.com/office/drawing/2014/main" id="{DDF5B5AA-6626-49AE-B109-0E82D3633653}"/>
              </a:ext>
            </a:extLst>
          </p:cNvPr>
          <p:cNvSpPr/>
          <p:nvPr/>
        </p:nvSpPr>
        <p:spPr>
          <a:xfrm rot="10799991">
            <a:off x="8138205" y="-27249"/>
            <a:ext cx="1005492" cy="1125790"/>
          </a:xfrm>
          <a:custGeom>
            <a:avLst/>
            <a:gdLst>
              <a:gd name="f0" fmla="val w"/>
              <a:gd name="f1" fmla="val h"/>
              <a:gd name="f2" fmla="val 0"/>
              <a:gd name="f3" fmla="val 13954"/>
              <a:gd name="f4" fmla="val 15623"/>
              <a:gd name="f5" fmla="val 15622"/>
              <a:gd name="f6" fmla="val 13953"/>
              <a:gd name="f7" fmla="val 12848"/>
              <a:gd name="f8" fmla="val 15132"/>
              <a:gd name="f9" fmla="val 12176"/>
              <a:gd name="f10" fmla="val 13817"/>
              <a:gd name="f11" fmla="val 12415"/>
              <a:gd name="f12" fmla="val 12632"/>
              <a:gd name="f13" fmla="val 12558"/>
              <a:gd name="f14" fmla="val 11937"/>
              <a:gd name="f15" fmla="val 12968"/>
              <a:gd name="f16" fmla="val 11191"/>
              <a:gd name="f17" fmla="val 12621"/>
              <a:gd name="f18" fmla="val 10582"/>
              <a:gd name="f19" fmla="val 12377"/>
              <a:gd name="f20" fmla="val 10156"/>
              <a:gd name="f21" fmla="val 11873"/>
              <a:gd name="f22" fmla="val 10007"/>
              <a:gd name="f23" fmla="val 11364"/>
              <a:gd name="f24" fmla="val 11194"/>
              <a:gd name="f25" fmla="val 11022"/>
              <a:gd name="f26" fmla="val 10024"/>
              <a:gd name="f27" fmla="val 10861"/>
              <a:gd name="f28" fmla="val 10052"/>
              <a:gd name="f29" fmla="val 10385"/>
              <a:gd name="f30" fmla="val 10137"/>
              <a:gd name="f31" fmla="val 9897"/>
              <a:gd name="f32" fmla="val 10292"/>
              <a:gd name="f33" fmla="val 9417"/>
              <a:gd name="f34" fmla="val 9254"/>
              <a:gd name="f35" fmla="val 9091"/>
              <a:gd name="f36" fmla="val 10274"/>
              <a:gd name="f37" fmla="val 8930"/>
              <a:gd name="f38" fmla="val 10229"/>
              <a:gd name="f39" fmla="val 8605"/>
              <a:gd name="f40" fmla="val 10138"/>
              <a:gd name="f41" fmla="val 8321"/>
              <a:gd name="f42" fmla="val 9938"/>
              <a:gd name="f43" fmla="val 8121"/>
              <a:gd name="f44" fmla="val 9665"/>
              <a:gd name="f45" fmla="val 7985"/>
              <a:gd name="f46" fmla="val 9477"/>
              <a:gd name="f47" fmla="val 7871"/>
              <a:gd name="f48" fmla="val 9244"/>
              <a:gd name="f49" fmla="val 7649"/>
              <a:gd name="f50" fmla="val 9170"/>
              <a:gd name="f51" fmla="val 7594"/>
              <a:gd name="f52" fmla="val 9149"/>
              <a:gd name="f53" fmla="val 7539"/>
              <a:gd name="f54" fmla="val 9141"/>
              <a:gd name="f55" fmla="val 7484"/>
              <a:gd name="f56" fmla="val 7289"/>
              <a:gd name="f57" fmla="val 7088"/>
              <a:gd name="f58" fmla="val 9245"/>
              <a:gd name="f59" fmla="val 6897"/>
              <a:gd name="f60" fmla="val 9312"/>
              <a:gd name="f61" fmla="val 6818"/>
              <a:gd name="f62" fmla="val 9341"/>
              <a:gd name="f63" fmla="val 6728"/>
              <a:gd name="f64" fmla="val 9356"/>
              <a:gd name="f65" fmla="val 6640"/>
              <a:gd name="f66" fmla="val 6450"/>
              <a:gd name="f67" fmla="val 6270"/>
              <a:gd name="f68" fmla="val 9282"/>
              <a:gd name="f69" fmla="val 6231"/>
              <a:gd name="f70" fmla="val 9107"/>
              <a:gd name="f71" fmla="val 6185"/>
              <a:gd name="f72" fmla="val 8919"/>
              <a:gd name="f73" fmla="val 6350"/>
              <a:gd name="f74" fmla="val 8742"/>
              <a:gd name="f75" fmla="val 6521"/>
              <a:gd name="f76" fmla="val 8646"/>
              <a:gd name="f77" fmla="val 6692"/>
              <a:gd name="f78" fmla="val 8549"/>
              <a:gd name="f79" fmla="val 6891"/>
              <a:gd name="f80" fmla="val 8492"/>
              <a:gd name="f81" fmla="val 7022"/>
              <a:gd name="f82" fmla="val 8338"/>
              <a:gd name="f83" fmla="val 7216"/>
              <a:gd name="f84" fmla="val 8105"/>
              <a:gd name="f85" fmla="val 7142"/>
              <a:gd name="f86" fmla="val 7746"/>
              <a:gd name="f87" fmla="val 6994"/>
              <a:gd name="f88" fmla="val 7472"/>
              <a:gd name="f89" fmla="val 6846"/>
              <a:gd name="f90" fmla="val 7205"/>
              <a:gd name="f91" fmla="val 6629"/>
              <a:gd name="f92" fmla="val 6971"/>
              <a:gd name="f93" fmla="val 6544"/>
              <a:gd name="f94" fmla="val 6681"/>
              <a:gd name="f95" fmla="val 6498"/>
              <a:gd name="f96" fmla="val 6481"/>
              <a:gd name="f97" fmla="val 6390"/>
              <a:gd name="f98" fmla="val 6384"/>
              <a:gd name="f99" fmla="val 6282"/>
              <a:gd name="f100" fmla="val 6219"/>
              <a:gd name="f101" fmla="val 6100"/>
              <a:gd name="f102" fmla="val 5912"/>
              <a:gd name="f103" fmla="val 6151"/>
              <a:gd name="f104" fmla="val 5712"/>
              <a:gd name="f105" fmla="val 6015"/>
              <a:gd name="f106" fmla="val 5445"/>
              <a:gd name="f107" fmla="val 5838"/>
              <a:gd name="f108" fmla="val 5462"/>
              <a:gd name="f109" fmla="val 5434"/>
              <a:gd name="f110" fmla="val 5251"/>
              <a:gd name="f111" fmla="val 5200"/>
              <a:gd name="f112" fmla="val 5131"/>
              <a:gd name="f113" fmla="val 5063"/>
              <a:gd name="f114" fmla="val 4955"/>
              <a:gd name="f115" fmla="val 5001"/>
              <a:gd name="f116" fmla="val 4795"/>
              <a:gd name="f117" fmla="val 4915"/>
              <a:gd name="f118" fmla="val 4408"/>
              <a:gd name="f119" fmla="val 4688"/>
              <a:gd name="f120" fmla="val 4152"/>
              <a:gd name="f121" fmla="val 4295"/>
              <a:gd name="f122" fmla="val 4101"/>
              <a:gd name="f123" fmla="val 3845"/>
              <a:gd name="f124" fmla="val 4072"/>
              <a:gd name="f125" fmla="val 3600"/>
              <a:gd name="f126" fmla="val 3326"/>
              <a:gd name="f127" fmla="val 3952"/>
              <a:gd name="f128" fmla="val 3133"/>
              <a:gd name="f129" fmla="val 3850"/>
              <a:gd name="f130" fmla="val 3030"/>
              <a:gd name="f131" fmla="val 3725"/>
              <a:gd name="f132" fmla="val 2945"/>
              <a:gd name="f133" fmla="val 3588"/>
              <a:gd name="f134" fmla="val 2899"/>
              <a:gd name="f135" fmla="val 2141"/>
              <a:gd name="f136" fmla="val 2256"/>
              <a:gd name="f137" fmla="val 1885"/>
              <a:gd name="f138" fmla="val 2148"/>
              <a:gd name="f139" fmla="val 1623"/>
              <a:gd name="f140" fmla="val 2028"/>
              <a:gd name="f141" fmla="val 1418"/>
              <a:gd name="f142" fmla="val 1840"/>
              <a:gd name="f143" fmla="val 1299"/>
              <a:gd name="f144" fmla="val 1726"/>
              <a:gd name="f145" fmla="val 1190"/>
              <a:gd name="f146" fmla="val 1595"/>
              <a:gd name="f147" fmla="val 1093"/>
              <a:gd name="f148" fmla="val 1458"/>
              <a:gd name="f149" fmla="val 729"/>
              <a:gd name="f150" fmla="val 974"/>
              <a:gd name="f151" fmla="val 364"/>
              <a:gd name="f152" fmla="val 485"/>
              <a:gd name="f153" fmla="*/ f0 1 13954"/>
              <a:gd name="f154" fmla="*/ f1 1 15623"/>
              <a:gd name="f155" fmla="val f2"/>
              <a:gd name="f156" fmla="val f3"/>
              <a:gd name="f157" fmla="val f4"/>
              <a:gd name="f158" fmla="+- f157 0 f155"/>
              <a:gd name="f159" fmla="+- f156 0 f155"/>
              <a:gd name="f160" fmla="*/ f159 1 13954"/>
              <a:gd name="f161" fmla="*/ f158 1 15623"/>
              <a:gd name="f162" fmla="*/ f155 1 f160"/>
              <a:gd name="f163" fmla="*/ f156 1 f160"/>
              <a:gd name="f164" fmla="*/ f155 1 f161"/>
              <a:gd name="f165" fmla="*/ f157 1 f161"/>
              <a:gd name="f166" fmla="*/ f162 f153 1"/>
              <a:gd name="f167" fmla="*/ f163 f153 1"/>
              <a:gd name="f168" fmla="*/ f165 f154 1"/>
              <a:gd name="f169" fmla="*/ f164 f1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6" t="f169" r="f167" b="f168"/>
            <a:pathLst>
              <a:path w="13954" h="15623">
                <a:moveTo>
                  <a:pt x="f2" y="f2"/>
                </a:moveTo>
                <a:lnTo>
                  <a:pt x="f2" y="f5"/>
                </a:lnTo>
                <a:lnTo>
                  <a:pt x="f6" y="f5"/>
                </a:ln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2"/>
                </a:cubicBezTo>
                <a:cubicBezTo>
                  <a:pt x="f24" y="f22"/>
                  <a:pt x="f25" y="f26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2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4"/>
                </a:cubicBezTo>
                <a:cubicBezTo>
                  <a:pt x="f56" y="f54"/>
                  <a:pt x="f57" y="f58"/>
                  <a:pt x="f59" y="f60"/>
                </a:cubicBezTo>
                <a:cubicBezTo>
                  <a:pt x="f61" y="f62"/>
                  <a:pt x="f63" y="f64"/>
                  <a:pt x="f65" y="f64"/>
                </a:cubicBezTo>
                <a:cubicBezTo>
                  <a:pt x="f66" y="f64"/>
                  <a:pt x="f67" y="f68"/>
                  <a:pt x="f69" y="f70"/>
                </a:cubicBezTo>
                <a:cubicBezTo>
                  <a:pt x="f71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116" y="f117"/>
                </a:cubicBezTo>
                <a:cubicBezTo>
                  <a:pt x="f118" y="f119"/>
                  <a:pt x="f120" y="f121"/>
                  <a:pt x="f122" y="f123"/>
                </a:cubicBezTo>
                <a:cubicBezTo>
                  <a:pt x="f124" y="f125"/>
                  <a:pt x="f122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2" y="f2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Google Shape;107;p9">
            <a:extLst>
              <a:ext uri="{FF2B5EF4-FFF2-40B4-BE49-F238E27FC236}">
                <a16:creationId xmlns:a16="http://schemas.microsoft.com/office/drawing/2014/main" id="{333FA367-05B4-4B6A-A9AF-6A577DF708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73400" y="1653052"/>
            <a:ext cx="2445901" cy="814200"/>
          </a:xfrm>
        </p:spPr>
        <p:txBody>
          <a:bodyPr anchorCtr="1"/>
          <a:lstStyle>
            <a:lvl1pPr algn="ctr">
              <a:defRPr sz="6000"/>
            </a:lvl1pPr>
          </a:lstStyle>
          <a:p>
            <a:pPr lvl="0"/>
            <a:endParaRPr lang="es-PE"/>
          </a:p>
        </p:txBody>
      </p:sp>
      <p:sp>
        <p:nvSpPr>
          <p:cNvPr id="4" name="Google Shape;108;p9">
            <a:extLst>
              <a:ext uri="{FF2B5EF4-FFF2-40B4-BE49-F238E27FC236}">
                <a16:creationId xmlns:a16="http://schemas.microsoft.com/office/drawing/2014/main" id="{2C83602E-E719-422C-B196-3516F09B73F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73253" y="2467252"/>
            <a:ext cx="2445901" cy="1063200"/>
          </a:xfrm>
        </p:spPr>
        <p:txBody>
          <a:bodyPr anchorCtr="1"/>
          <a:lstStyle>
            <a:lvl1pPr algn="ctr">
              <a:buNone/>
              <a:defRPr/>
            </a:lvl1pPr>
          </a:lstStyle>
          <a:p>
            <a:pPr lvl="0"/>
            <a:endParaRPr lang="es-PE"/>
          </a:p>
        </p:txBody>
      </p:sp>
      <p:grpSp>
        <p:nvGrpSpPr>
          <p:cNvPr id="5" name="Grupo 1">
            <a:extLst>
              <a:ext uri="{FF2B5EF4-FFF2-40B4-BE49-F238E27FC236}">
                <a16:creationId xmlns:a16="http://schemas.microsoft.com/office/drawing/2014/main" id="{9FD67885-F190-4138-9F73-590F1B17994D}"/>
              </a:ext>
            </a:extLst>
          </p:cNvPr>
          <p:cNvGrpSpPr/>
          <p:nvPr/>
        </p:nvGrpSpPr>
        <p:grpSpPr>
          <a:xfrm>
            <a:off x="165872" y="405399"/>
            <a:ext cx="243303" cy="4332682"/>
            <a:chOff x="165872" y="405399"/>
            <a:chExt cx="243303" cy="4332682"/>
          </a:xfrm>
        </p:grpSpPr>
        <p:sp>
          <p:nvSpPr>
            <p:cNvPr id="6" name="Google Shape;109;p9">
              <a:extLst>
                <a:ext uri="{FF2B5EF4-FFF2-40B4-BE49-F238E27FC236}">
                  <a16:creationId xmlns:a16="http://schemas.microsoft.com/office/drawing/2014/main" id="{FF526F0C-2DEC-44D0-8A03-88FD66D2F565}"/>
                </a:ext>
              </a:extLst>
            </p:cNvPr>
            <p:cNvSpPr/>
            <p:nvPr/>
          </p:nvSpPr>
          <p:spPr>
            <a:xfrm>
              <a:off x="165872" y="405399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110;p9">
              <a:extLst>
                <a:ext uri="{FF2B5EF4-FFF2-40B4-BE49-F238E27FC236}">
                  <a16:creationId xmlns:a16="http://schemas.microsoft.com/office/drawing/2014/main" id="{86BC270F-8802-4DFB-9C7D-278E4F2A1AE3}"/>
                </a:ext>
              </a:extLst>
            </p:cNvPr>
            <p:cNvSpPr/>
            <p:nvPr/>
          </p:nvSpPr>
          <p:spPr>
            <a:xfrm>
              <a:off x="165872" y="1087980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11;p9">
              <a:extLst>
                <a:ext uri="{FF2B5EF4-FFF2-40B4-BE49-F238E27FC236}">
                  <a16:creationId xmlns:a16="http://schemas.microsoft.com/office/drawing/2014/main" id="{94672C30-C719-475A-A8EE-83C03AB0D7AA}"/>
                </a:ext>
              </a:extLst>
            </p:cNvPr>
            <p:cNvSpPr/>
            <p:nvPr/>
          </p:nvSpPr>
          <p:spPr>
            <a:xfrm>
              <a:off x="165872" y="1770543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12;p9">
              <a:extLst>
                <a:ext uri="{FF2B5EF4-FFF2-40B4-BE49-F238E27FC236}">
                  <a16:creationId xmlns:a16="http://schemas.microsoft.com/office/drawing/2014/main" id="{F43BBEF0-0179-4986-A17D-D96A688C4079}"/>
                </a:ext>
              </a:extLst>
            </p:cNvPr>
            <p:cNvSpPr/>
            <p:nvPr/>
          </p:nvSpPr>
          <p:spPr>
            <a:xfrm>
              <a:off x="165872" y="2453124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13;p9">
              <a:extLst>
                <a:ext uri="{FF2B5EF4-FFF2-40B4-BE49-F238E27FC236}">
                  <a16:creationId xmlns:a16="http://schemas.microsoft.com/office/drawing/2014/main" id="{0863113C-7E9C-4F45-8371-9D0E966EFAB9}"/>
                </a:ext>
              </a:extLst>
            </p:cNvPr>
            <p:cNvSpPr/>
            <p:nvPr/>
          </p:nvSpPr>
          <p:spPr>
            <a:xfrm>
              <a:off x="165872" y="3135706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14;p9">
              <a:extLst>
                <a:ext uri="{FF2B5EF4-FFF2-40B4-BE49-F238E27FC236}">
                  <a16:creationId xmlns:a16="http://schemas.microsoft.com/office/drawing/2014/main" id="{53CE2FC4-90D6-4F65-AA08-4576FCD4B952}"/>
                </a:ext>
              </a:extLst>
            </p:cNvPr>
            <p:cNvSpPr/>
            <p:nvPr/>
          </p:nvSpPr>
          <p:spPr>
            <a:xfrm>
              <a:off x="165872" y="3812188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15;p9">
              <a:extLst>
                <a:ext uri="{FF2B5EF4-FFF2-40B4-BE49-F238E27FC236}">
                  <a16:creationId xmlns:a16="http://schemas.microsoft.com/office/drawing/2014/main" id="{8CD0C52A-C33F-4299-A303-28785F830E05}"/>
                </a:ext>
              </a:extLst>
            </p:cNvPr>
            <p:cNvSpPr/>
            <p:nvPr/>
          </p:nvSpPr>
          <p:spPr>
            <a:xfrm>
              <a:off x="165872" y="4494778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3" name="Rectángulo 15">
            <a:extLst>
              <a:ext uri="{FF2B5EF4-FFF2-40B4-BE49-F238E27FC236}">
                <a16:creationId xmlns:a16="http://schemas.microsoft.com/office/drawing/2014/main" id="{90ADF14E-F67F-4279-AA46-206DDC3A5DCB}"/>
              </a:ext>
            </a:extLst>
          </p:cNvPr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525D18C4-0048-1B64-B08A-C0CFF308D3D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688" y="42862"/>
            <a:ext cx="9067800" cy="715963"/>
            <a:chOff x="25" y="27"/>
            <a:chExt cx="5712" cy="451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A921AB2-CEE5-D476-78B0-0F0FCEBA24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42" y="43"/>
              <a:ext cx="585" cy="387"/>
            </a:xfrm>
            <a:custGeom>
              <a:avLst/>
              <a:gdLst>
                <a:gd name="T0" fmla="*/ 217 w 225"/>
                <a:gd name="T1" fmla="*/ 139 h 146"/>
                <a:gd name="T2" fmla="*/ 127 w 225"/>
                <a:gd name="T3" fmla="*/ 139 h 146"/>
                <a:gd name="T4" fmla="*/ 124 w 225"/>
                <a:gd name="T5" fmla="*/ 143 h 146"/>
                <a:gd name="T6" fmla="*/ 104 w 225"/>
                <a:gd name="T7" fmla="*/ 146 h 146"/>
                <a:gd name="T8" fmla="*/ 102 w 225"/>
                <a:gd name="T9" fmla="*/ 139 h 146"/>
                <a:gd name="T10" fmla="*/ 12 w 225"/>
                <a:gd name="T11" fmla="*/ 139 h 146"/>
                <a:gd name="T12" fmla="*/ 0 w 225"/>
                <a:gd name="T13" fmla="*/ 127 h 146"/>
                <a:gd name="T14" fmla="*/ 12 w 225"/>
                <a:gd name="T15" fmla="*/ 7 h 146"/>
                <a:gd name="T16" fmla="*/ 122 w 225"/>
                <a:gd name="T17" fmla="*/ 6 h 146"/>
                <a:gd name="T18" fmla="*/ 213 w 225"/>
                <a:gd name="T19" fmla="*/ 0 h 146"/>
                <a:gd name="T20" fmla="*/ 217 w 225"/>
                <a:gd name="T21" fmla="*/ 7 h 146"/>
                <a:gd name="T22" fmla="*/ 225 w 225"/>
                <a:gd name="T23" fmla="*/ 130 h 146"/>
                <a:gd name="T24" fmla="*/ 217 w 225"/>
                <a:gd name="T25" fmla="*/ 15 h 146"/>
                <a:gd name="T26" fmla="*/ 212 w 225"/>
                <a:gd name="T27" fmla="*/ 131 h 146"/>
                <a:gd name="T28" fmla="*/ 110 w 225"/>
                <a:gd name="T29" fmla="*/ 127 h 146"/>
                <a:gd name="T30" fmla="*/ 113 w 225"/>
                <a:gd name="T31" fmla="*/ 16 h 146"/>
                <a:gd name="T32" fmla="*/ 106 w 225"/>
                <a:gd name="T33" fmla="*/ 12 h 146"/>
                <a:gd name="T34" fmla="*/ 106 w 225"/>
                <a:gd name="T35" fmla="*/ 115 h 146"/>
                <a:gd name="T36" fmla="*/ 104 w 225"/>
                <a:gd name="T37" fmla="*/ 119 h 146"/>
                <a:gd name="T38" fmla="*/ 102 w 225"/>
                <a:gd name="T39" fmla="*/ 114 h 146"/>
                <a:gd name="T40" fmla="*/ 102 w 225"/>
                <a:gd name="T41" fmla="*/ 12 h 146"/>
                <a:gd name="T42" fmla="*/ 13 w 225"/>
                <a:gd name="T43" fmla="*/ 12 h 146"/>
                <a:gd name="T44" fmla="*/ 5 w 225"/>
                <a:gd name="T45" fmla="*/ 126 h 146"/>
                <a:gd name="T46" fmla="*/ 99 w 225"/>
                <a:gd name="T47" fmla="*/ 134 h 146"/>
                <a:gd name="T48" fmla="*/ 102 w 225"/>
                <a:gd name="T49" fmla="*/ 132 h 146"/>
                <a:gd name="T50" fmla="*/ 106 w 225"/>
                <a:gd name="T51" fmla="*/ 132 h 146"/>
                <a:gd name="T52" fmla="*/ 119 w 225"/>
                <a:gd name="T53" fmla="*/ 141 h 146"/>
                <a:gd name="T54" fmla="*/ 122 w 225"/>
                <a:gd name="T55" fmla="*/ 134 h 146"/>
                <a:gd name="T56" fmla="*/ 213 w 225"/>
                <a:gd name="T57" fmla="*/ 134 h 146"/>
                <a:gd name="T58" fmla="*/ 221 w 225"/>
                <a:gd name="T59" fmla="*/ 127 h 146"/>
                <a:gd name="T60" fmla="*/ 221 w 225"/>
                <a:gd name="T61" fmla="*/ 17 h 146"/>
                <a:gd name="T62" fmla="*/ 212 w 225"/>
                <a:gd name="T63" fmla="*/ 5 h 146"/>
                <a:gd name="T64" fmla="*/ 138 w 225"/>
                <a:gd name="T65" fmla="*/ 5 h 146"/>
                <a:gd name="T66" fmla="*/ 131 w 225"/>
                <a:gd name="T67" fmla="*/ 9 h 146"/>
                <a:gd name="T68" fmla="*/ 131 w 225"/>
                <a:gd name="T69" fmla="*/ 83 h 146"/>
                <a:gd name="T70" fmla="*/ 126 w 225"/>
                <a:gd name="T71" fmla="*/ 83 h 146"/>
                <a:gd name="T72" fmla="*/ 126 w 225"/>
                <a:gd name="T73" fmla="*/ 11 h 146"/>
                <a:gd name="T74" fmla="*/ 123 w 225"/>
                <a:gd name="T75" fmla="*/ 10 h 146"/>
                <a:gd name="T76" fmla="*/ 115 w 225"/>
                <a:gd name="T77" fmla="*/ 117 h 146"/>
                <a:gd name="T78" fmla="*/ 116 w 225"/>
                <a:gd name="T79" fmla="*/ 118 h 146"/>
                <a:gd name="T80" fmla="*/ 209 w 225"/>
                <a:gd name="T81" fmla="*/ 107 h 146"/>
                <a:gd name="T82" fmla="*/ 212 w 225"/>
                <a:gd name="T83" fmla="*/ 5 h 146"/>
                <a:gd name="T84" fmla="*/ 210 w 225"/>
                <a:gd name="T85" fmla="*/ 111 h 146"/>
                <a:gd name="T86" fmla="*/ 124 w 225"/>
                <a:gd name="T87" fmla="*/ 117 h 146"/>
                <a:gd name="T88" fmla="*/ 212 w 225"/>
                <a:gd name="T89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5" h="146">
                  <a:moveTo>
                    <a:pt x="225" y="130"/>
                  </a:moveTo>
                  <a:cubicBezTo>
                    <a:pt x="224" y="135"/>
                    <a:pt x="221" y="138"/>
                    <a:pt x="217" y="139"/>
                  </a:cubicBezTo>
                  <a:cubicBezTo>
                    <a:pt x="215" y="139"/>
                    <a:pt x="214" y="139"/>
                    <a:pt x="213" y="139"/>
                  </a:cubicBezTo>
                  <a:cubicBezTo>
                    <a:pt x="184" y="139"/>
                    <a:pt x="155" y="139"/>
                    <a:pt x="127" y="139"/>
                  </a:cubicBezTo>
                  <a:cubicBezTo>
                    <a:pt x="126" y="139"/>
                    <a:pt x="125" y="139"/>
                    <a:pt x="124" y="139"/>
                  </a:cubicBezTo>
                  <a:cubicBezTo>
                    <a:pt x="124" y="141"/>
                    <a:pt x="124" y="142"/>
                    <a:pt x="124" y="143"/>
                  </a:cubicBezTo>
                  <a:cubicBezTo>
                    <a:pt x="124" y="145"/>
                    <a:pt x="123" y="146"/>
                    <a:pt x="121" y="146"/>
                  </a:cubicBezTo>
                  <a:cubicBezTo>
                    <a:pt x="116" y="146"/>
                    <a:pt x="110" y="146"/>
                    <a:pt x="104" y="146"/>
                  </a:cubicBezTo>
                  <a:cubicBezTo>
                    <a:pt x="103" y="146"/>
                    <a:pt x="102" y="145"/>
                    <a:pt x="102" y="143"/>
                  </a:cubicBezTo>
                  <a:cubicBezTo>
                    <a:pt x="102" y="142"/>
                    <a:pt x="102" y="141"/>
                    <a:pt x="102" y="139"/>
                  </a:cubicBezTo>
                  <a:cubicBezTo>
                    <a:pt x="101" y="139"/>
                    <a:pt x="100" y="139"/>
                    <a:pt x="99" y="139"/>
                  </a:cubicBezTo>
                  <a:cubicBezTo>
                    <a:pt x="70" y="139"/>
                    <a:pt x="41" y="139"/>
                    <a:pt x="12" y="139"/>
                  </a:cubicBezTo>
                  <a:cubicBezTo>
                    <a:pt x="6" y="139"/>
                    <a:pt x="2" y="136"/>
                    <a:pt x="0" y="130"/>
                  </a:cubicBezTo>
                  <a:cubicBezTo>
                    <a:pt x="0" y="129"/>
                    <a:pt x="0" y="128"/>
                    <a:pt x="0" y="127"/>
                  </a:cubicBezTo>
                  <a:cubicBezTo>
                    <a:pt x="0" y="91"/>
                    <a:pt x="0" y="55"/>
                    <a:pt x="0" y="20"/>
                  </a:cubicBezTo>
                  <a:cubicBezTo>
                    <a:pt x="0" y="12"/>
                    <a:pt x="5" y="7"/>
                    <a:pt x="12" y="7"/>
                  </a:cubicBezTo>
                  <a:cubicBezTo>
                    <a:pt x="48" y="7"/>
                    <a:pt x="83" y="7"/>
                    <a:pt x="118" y="7"/>
                  </a:cubicBezTo>
                  <a:cubicBezTo>
                    <a:pt x="119" y="7"/>
                    <a:pt x="121" y="6"/>
                    <a:pt x="122" y="6"/>
                  </a:cubicBezTo>
                  <a:cubicBezTo>
                    <a:pt x="127" y="2"/>
                    <a:pt x="132" y="0"/>
                    <a:pt x="138" y="0"/>
                  </a:cubicBezTo>
                  <a:cubicBezTo>
                    <a:pt x="163" y="0"/>
                    <a:pt x="188" y="0"/>
                    <a:pt x="213" y="0"/>
                  </a:cubicBezTo>
                  <a:cubicBezTo>
                    <a:pt x="216" y="0"/>
                    <a:pt x="217" y="1"/>
                    <a:pt x="217" y="4"/>
                  </a:cubicBezTo>
                  <a:cubicBezTo>
                    <a:pt x="217" y="5"/>
                    <a:pt x="217" y="6"/>
                    <a:pt x="217" y="7"/>
                  </a:cubicBezTo>
                  <a:cubicBezTo>
                    <a:pt x="221" y="8"/>
                    <a:pt x="224" y="12"/>
                    <a:pt x="225" y="16"/>
                  </a:cubicBezTo>
                  <a:cubicBezTo>
                    <a:pt x="225" y="54"/>
                    <a:pt x="225" y="92"/>
                    <a:pt x="225" y="130"/>
                  </a:cubicBezTo>
                  <a:close/>
                  <a:moveTo>
                    <a:pt x="217" y="12"/>
                  </a:moveTo>
                  <a:cubicBezTo>
                    <a:pt x="217" y="13"/>
                    <a:pt x="217" y="14"/>
                    <a:pt x="217" y="15"/>
                  </a:cubicBezTo>
                  <a:cubicBezTo>
                    <a:pt x="217" y="52"/>
                    <a:pt x="217" y="90"/>
                    <a:pt x="217" y="127"/>
                  </a:cubicBezTo>
                  <a:cubicBezTo>
                    <a:pt x="217" y="131"/>
                    <a:pt x="216" y="131"/>
                    <a:pt x="212" y="131"/>
                  </a:cubicBezTo>
                  <a:cubicBezTo>
                    <a:pt x="180" y="131"/>
                    <a:pt x="147" y="131"/>
                    <a:pt x="115" y="131"/>
                  </a:cubicBezTo>
                  <a:cubicBezTo>
                    <a:pt x="111" y="131"/>
                    <a:pt x="110" y="131"/>
                    <a:pt x="110" y="127"/>
                  </a:cubicBezTo>
                  <a:cubicBezTo>
                    <a:pt x="110" y="94"/>
                    <a:pt x="110" y="62"/>
                    <a:pt x="110" y="29"/>
                  </a:cubicBezTo>
                  <a:cubicBezTo>
                    <a:pt x="110" y="25"/>
                    <a:pt x="111" y="20"/>
                    <a:pt x="113" y="16"/>
                  </a:cubicBezTo>
                  <a:cubicBezTo>
                    <a:pt x="114" y="15"/>
                    <a:pt x="115" y="13"/>
                    <a:pt x="115" y="12"/>
                  </a:cubicBezTo>
                  <a:cubicBezTo>
                    <a:pt x="112" y="12"/>
                    <a:pt x="109" y="12"/>
                    <a:pt x="106" y="12"/>
                  </a:cubicBezTo>
                  <a:cubicBezTo>
                    <a:pt x="106" y="13"/>
                    <a:pt x="106" y="14"/>
                    <a:pt x="106" y="15"/>
                  </a:cubicBezTo>
                  <a:cubicBezTo>
                    <a:pt x="106" y="48"/>
                    <a:pt x="106" y="81"/>
                    <a:pt x="106" y="115"/>
                  </a:cubicBezTo>
                  <a:cubicBezTo>
                    <a:pt x="106" y="115"/>
                    <a:pt x="106" y="116"/>
                    <a:pt x="106" y="117"/>
                  </a:cubicBezTo>
                  <a:cubicBezTo>
                    <a:pt x="106" y="118"/>
                    <a:pt x="105" y="119"/>
                    <a:pt x="104" y="119"/>
                  </a:cubicBezTo>
                  <a:cubicBezTo>
                    <a:pt x="103" y="119"/>
                    <a:pt x="102" y="118"/>
                    <a:pt x="102" y="117"/>
                  </a:cubicBezTo>
                  <a:cubicBezTo>
                    <a:pt x="101" y="116"/>
                    <a:pt x="102" y="115"/>
                    <a:pt x="102" y="114"/>
                  </a:cubicBezTo>
                  <a:cubicBezTo>
                    <a:pt x="102" y="81"/>
                    <a:pt x="102" y="48"/>
                    <a:pt x="102" y="15"/>
                  </a:cubicBezTo>
                  <a:cubicBezTo>
                    <a:pt x="102" y="14"/>
                    <a:pt x="102" y="13"/>
                    <a:pt x="102" y="12"/>
                  </a:cubicBezTo>
                  <a:cubicBezTo>
                    <a:pt x="100" y="12"/>
                    <a:pt x="100" y="12"/>
                    <a:pt x="99" y="12"/>
                  </a:cubicBezTo>
                  <a:cubicBezTo>
                    <a:pt x="70" y="12"/>
                    <a:pt x="42" y="12"/>
                    <a:pt x="13" y="12"/>
                  </a:cubicBezTo>
                  <a:cubicBezTo>
                    <a:pt x="7" y="12"/>
                    <a:pt x="5" y="14"/>
                    <a:pt x="5" y="20"/>
                  </a:cubicBezTo>
                  <a:cubicBezTo>
                    <a:pt x="5" y="55"/>
                    <a:pt x="5" y="91"/>
                    <a:pt x="5" y="126"/>
                  </a:cubicBezTo>
                  <a:cubicBezTo>
                    <a:pt x="5" y="132"/>
                    <a:pt x="7" y="134"/>
                    <a:pt x="13" y="134"/>
                  </a:cubicBezTo>
                  <a:cubicBezTo>
                    <a:pt x="42" y="134"/>
                    <a:pt x="70" y="134"/>
                    <a:pt x="99" y="134"/>
                  </a:cubicBezTo>
                  <a:cubicBezTo>
                    <a:pt x="100" y="134"/>
                    <a:pt x="101" y="134"/>
                    <a:pt x="101" y="134"/>
                  </a:cubicBezTo>
                  <a:cubicBezTo>
                    <a:pt x="101" y="134"/>
                    <a:pt x="102" y="133"/>
                    <a:pt x="102" y="132"/>
                  </a:cubicBezTo>
                  <a:cubicBezTo>
                    <a:pt x="102" y="129"/>
                    <a:pt x="102" y="128"/>
                    <a:pt x="104" y="128"/>
                  </a:cubicBezTo>
                  <a:cubicBezTo>
                    <a:pt x="106" y="129"/>
                    <a:pt x="106" y="131"/>
                    <a:pt x="106" y="132"/>
                  </a:cubicBezTo>
                  <a:cubicBezTo>
                    <a:pt x="106" y="135"/>
                    <a:pt x="106" y="138"/>
                    <a:pt x="106" y="141"/>
                  </a:cubicBezTo>
                  <a:cubicBezTo>
                    <a:pt x="111" y="141"/>
                    <a:pt x="115" y="141"/>
                    <a:pt x="119" y="141"/>
                  </a:cubicBezTo>
                  <a:cubicBezTo>
                    <a:pt x="119" y="140"/>
                    <a:pt x="119" y="139"/>
                    <a:pt x="119" y="138"/>
                  </a:cubicBezTo>
                  <a:cubicBezTo>
                    <a:pt x="119" y="135"/>
                    <a:pt x="120" y="134"/>
                    <a:pt x="122" y="134"/>
                  </a:cubicBezTo>
                  <a:cubicBezTo>
                    <a:pt x="123" y="134"/>
                    <a:pt x="124" y="134"/>
                    <a:pt x="124" y="134"/>
                  </a:cubicBezTo>
                  <a:cubicBezTo>
                    <a:pt x="154" y="134"/>
                    <a:pt x="183" y="134"/>
                    <a:pt x="213" y="134"/>
                  </a:cubicBezTo>
                  <a:cubicBezTo>
                    <a:pt x="215" y="134"/>
                    <a:pt x="217" y="134"/>
                    <a:pt x="219" y="132"/>
                  </a:cubicBezTo>
                  <a:cubicBezTo>
                    <a:pt x="221" y="131"/>
                    <a:pt x="221" y="129"/>
                    <a:pt x="221" y="127"/>
                  </a:cubicBezTo>
                  <a:cubicBezTo>
                    <a:pt x="221" y="91"/>
                    <a:pt x="221" y="55"/>
                    <a:pt x="221" y="20"/>
                  </a:cubicBezTo>
                  <a:cubicBezTo>
                    <a:pt x="221" y="19"/>
                    <a:pt x="221" y="18"/>
                    <a:pt x="221" y="17"/>
                  </a:cubicBezTo>
                  <a:cubicBezTo>
                    <a:pt x="220" y="15"/>
                    <a:pt x="219" y="13"/>
                    <a:pt x="217" y="12"/>
                  </a:cubicBezTo>
                  <a:close/>
                  <a:moveTo>
                    <a:pt x="212" y="5"/>
                  </a:moveTo>
                  <a:cubicBezTo>
                    <a:pt x="211" y="5"/>
                    <a:pt x="211" y="5"/>
                    <a:pt x="210" y="5"/>
                  </a:cubicBezTo>
                  <a:cubicBezTo>
                    <a:pt x="186" y="5"/>
                    <a:pt x="162" y="5"/>
                    <a:pt x="138" y="5"/>
                  </a:cubicBezTo>
                  <a:cubicBezTo>
                    <a:pt x="135" y="5"/>
                    <a:pt x="133" y="6"/>
                    <a:pt x="131" y="6"/>
                  </a:cubicBezTo>
                  <a:cubicBezTo>
                    <a:pt x="131" y="7"/>
                    <a:pt x="131" y="8"/>
                    <a:pt x="131" y="9"/>
                  </a:cubicBezTo>
                  <a:cubicBezTo>
                    <a:pt x="131" y="33"/>
                    <a:pt x="131" y="57"/>
                    <a:pt x="131" y="81"/>
                  </a:cubicBezTo>
                  <a:cubicBezTo>
                    <a:pt x="131" y="82"/>
                    <a:pt x="131" y="82"/>
                    <a:pt x="131" y="83"/>
                  </a:cubicBezTo>
                  <a:cubicBezTo>
                    <a:pt x="130" y="84"/>
                    <a:pt x="129" y="85"/>
                    <a:pt x="129" y="85"/>
                  </a:cubicBezTo>
                  <a:cubicBezTo>
                    <a:pt x="128" y="85"/>
                    <a:pt x="127" y="84"/>
                    <a:pt x="126" y="83"/>
                  </a:cubicBezTo>
                  <a:cubicBezTo>
                    <a:pt x="126" y="83"/>
                    <a:pt x="126" y="82"/>
                    <a:pt x="126" y="81"/>
                  </a:cubicBezTo>
                  <a:cubicBezTo>
                    <a:pt x="126" y="58"/>
                    <a:pt x="126" y="35"/>
                    <a:pt x="126" y="11"/>
                  </a:cubicBezTo>
                  <a:cubicBezTo>
                    <a:pt x="126" y="11"/>
                    <a:pt x="126" y="10"/>
                    <a:pt x="126" y="9"/>
                  </a:cubicBezTo>
                  <a:cubicBezTo>
                    <a:pt x="125" y="9"/>
                    <a:pt x="124" y="10"/>
                    <a:pt x="123" y="10"/>
                  </a:cubicBezTo>
                  <a:cubicBezTo>
                    <a:pt x="118" y="15"/>
                    <a:pt x="115" y="22"/>
                    <a:pt x="115" y="29"/>
                  </a:cubicBezTo>
                  <a:cubicBezTo>
                    <a:pt x="115" y="59"/>
                    <a:pt x="115" y="88"/>
                    <a:pt x="115" y="117"/>
                  </a:cubicBezTo>
                  <a:cubicBezTo>
                    <a:pt x="115" y="118"/>
                    <a:pt x="115" y="118"/>
                    <a:pt x="115" y="119"/>
                  </a:cubicBezTo>
                  <a:cubicBezTo>
                    <a:pt x="116" y="119"/>
                    <a:pt x="116" y="118"/>
                    <a:pt x="116" y="118"/>
                  </a:cubicBezTo>
                  <a:cubicBezTo>
                    <a:pt x="123" y="111"/>
                    <a:pt x="131" y="107"/>
                    <a:pt x="140" y="107"/>
                  </a:cubicBezTo>
                  <a:cubicBezTo>
                    <a:pt x="163" y="106"/>
                    <a:pt x="186" y="107"/>
                    <a:pt x="209" y="107"/>
                  </a:cubicBezTo>
                  <a:cubicBezTo>
                    <a:pt x="210" y="107"/>
                    <a:pt x="211" y="107"/>
                    <a:pt x="212" y="107"/>
                  </a:cubicBezTo>
                  <a:cubicBezTo>
                    <a:pt x="212" y="73"/>
                    <a:pt x="212" y="39"/>
                    <a:pt x="212" y="5"/>
                  </a:cubicBezTo>
                  <a:close/>
                  <a:moveTo>
                    <a:pt x="212" y="111"/>
                  </a:moveTo>
                  <a:cubicBezTo>
                    <a:pt x="211" y="111"/>
                    <a:pt x="211" y="111"/>
                    <a:pt x="210" y="111"/>
                  </a:cubicBezTo>
                  <a:cubicBezTo>
                    <a:pt x="188" y="111"/>
                    <a:pt x="165" y="111"/>
                    <a:pt x="142" y="111"/>
                  </a:cubicBezTo>
                  <a:cubicBezTo>
                    <a:pt x="135" y="111"/>
                    <a:pt x="129" y="113"/>
                    <a:pt x="124" y="117"/>
                  </a:cubicBezTo>
                  <a:cubicBezTo>
                    <a:pt x="121" y="120"/>
                    <a:pt x="118" y="122"/>
                    <a:pt x="117" y="126"/>
                  </a:cubicBezTo>
                  <a:cubicBezTo>
                    <a:pt x="148" y="126"/>
                    <a:pt x="180" y="126"/>
                    <a:pt x="212" y="126"/>
                  </a:cubicBezTo>
                  <a:cubicBezTo>
                    <a:pt x="212" y="121"/>
                    <a:pt x="212" y="116"/>
                    <a:pt x="212" y="111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54001E4-F608-7A5B-2B3D-6EA7AC3517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3" y="374"/>
              <a:ext cx="236" cy="14"/>
            </a:xfrm>
            <a:custGeom>
              <a:avLst/>
              <a:gdLst>
                <a:gd name="T0" fmla="*/ 46 w 91"/>
                <a:gd name="T1" fmla="*/ 5 h 5"/>
                <a:gd name="T2" fmla="*/ 4 w 91"/>
                <a:gd name="T3" fmla="*/ 5 h 5"/>
                <a:gd name="T4" fmla="*/ 2 w 91"/>
                <a:gd name="T5" fmla="*/ 5 h 5"/>
                <a:gd name="T6" fmla="*/ 0 w 91"/>
                <a:gd name="T7" fmla="*/ 3 h 5"/>
                <a:gd name="T8" fmla="*/ 2 w 91"/>
                <a:gd name="T9" fmla="*/ 0 h 5"/>
                <a:gd name="T10" fmla="*/ 4 w 91"/>
                <a:gd name="T11" fmla="*/ 0 h 5"/>
                <a:gd name="T12" fmla="*/ 87 w 91"/>
                <a:gd name="T13" fmla="*/ 0 h 5"/>
                <a:gd name="T14" fmla="*/ 88 w 91"/>
                <a:gd name="T15" fmla="*/ 0 h 5"/>
                <a:gd name="T16" fmla="*/ 91 w 91"/>
                <a:gd name="T17" fmla="*/ 3 h 5"/>
                <a:gd name="T18" fmla="*/ 88 w 91"/>
                <a:gd name="T19" fmla="*/ 5 h 5"/>
                <a:gd name="T20" fmla="*/ 46 w 91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5">
                  <a:moveTo>
                    <a:pt x="46" y="5"/>
                  </a:moveTo>
                  <a:cubicBezTo>
                    <a:pt x="32" y="5"/>
                    <a:pt x="18" y="5"/>
                    <a:pt x="4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32" y="0"/>
                    <a:pt x="59" y="0"/>
                    <a:pt x="87" y="0"/>
                  </a:cubicBezTo>
                  <a:cubicBezTo>
                    <a:pt x="87" y="0"/>
                    <a:pt x="88" y="0"/>
                    <a:pt x="88" y="0"/>
                  </a:cubicBezTo>
                  <a:cubicBezTo>
                    <a:pt x="90" y="0"/>
                    <a:pt x="91" y="1"/>
                    <a:pt x="91" y="3"/>
                  </a:cubicBezTo>
                  <a:cubicBezTo>
                    <a:pt x="91" y="5"/>
                    <a:pt x="90" y="5"/>
                    <a:pt x="88" y="5"/>
                  </a:cubicBezTo>
                  <a:cubicBezTo>
                    <a:pt x="74" y="5"/>
                    <a:pt x="60" y="5"/>
                    <a:pt x="46" y="5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FCB56225-9025-79F8-BBE2-4C8860FFF2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6" y="115"/>
              <a:ext cx="101" cy="138"/>
            </a:xfrm>
            <a:custGeom>
              <a:avLst/>
              <a:gdLst>
                <a:gd name="T0" fmla="*/ 39 w 39"/>
                <a:gd name="T1" fmla="*/ 26 h 52"/>
                <a:gd name="T2" fmla="*/ 39 w 39"/>
                <a:gd name="T3" fmla="*/ 49 h 52"/>
                <a:gd name="T4" fmla="*/ 36 w 39"/>
                <a:gd name="T5" fmla="*/ 52 h 52"/>
                <a:gd name="T6" fmla="*/ 4 w 39"/>
                <a:gd name="T7" fmla="*/ 52 h 52"/>
                <a:gd name="T8" fmla="*/ 0 w 39"/>
                <a:gd name="T9" fmla="*/ 49 h 52"/>
                <a:gd name="T10" fmla="*/ 0 w 39"/>
                <a:gd name="T11" fmla="*/ 4 h 52"/>
                <a:gd name="T12" fmla="*/ 4 w 39"/>
                <a:gd name="T13" fmla="*/ 0 h 52"/>
                <a:gd name="T14" fmla="*/ 36 w 39"/>
                <a:gd name="T15" fmla="*/ 0 h 52"/>
                <a:gd name="T16" fmla="*/ 39 w 39"/>
                <a:gd name="T17" fmla="*/ 4 h 52"/>
                <a:gd name="T18" fmla="*/ 39 w 39"/>
                <a:gd name="T19" fmla="*/ 26 h 52"/>
                <a:gd name="T20" fmla="*/ 35 w 39"/>
                <a:gd name="T21" fmla="*/ 47 h 52"/>
                <a:gd name="T22" fmla="*/ 35 w 39"/>
                <a:gd name="T23" fmla="*/ 5 h 52"/>
                <a:gd name="T24" fmla="*/ 5 w 39"/>
                <a:gd name="T25" fmla="*/ 5 h 52"/>
                <a:gd name="T26" fmla="*/ 5 w 39"/>
                <a:gd name="T27" fmla="*/ 47 h 52"/>
                <a:gd name="T28" fmla="*/ 35 w 39"/>
                <a:gd name="T29" fmla="*/ 4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52">
                  <a:moveTo>
                    <a:pt x="39" y="26"/>
                  </a:moveTo>
                  <a:cubicBezTo>
                    <a:pt x="39" y="34"/>
                    <a:pt x="39" y="41"/>
                    <a:pt x="39" y="49"/>
                  </a:cubicBezTo>
                  <a:cubicBezTo>
                    <a:pt x="39" y="52"/>
                    <a:pt x="39" y="52"/>
                    <a:pt x="36" y="52"/>
                  </a:cubicBezTo>
                  <a:cubicBezTo>
                    <a:pt x="25" y="52"/>
                    <a:pt x="15" y="52"/>
                    <a:pt x="4" y="52"/>
                  </a:cubicBezTo>
                  <a:cubicBezTo>
                    <a:pt x="1" y="52"/>
                    <a:pt x="0" y="52"/>
                    <a:pt x="0" y="49"/>
                  </a:cubicBezTo>
                  <a:cubicBezTo>
                    <a:pt x="0" y="34"/>
                    <a:pt x="0" y="19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5" y="0"/>
                    <a:pt x="25" y="0"/>
                    <a:pt x="36" y="0"/>
                  </a:cubicBezTo>
                  <a:cubicBezTo>
                    <a:pt x="39" y="0"/>
                    <a:pt x="39" y="1"/>
                    <a:pt x="39" y="4"/>
                  </a:cubicBezTo>
                  <a:cubicBezTo>
                    <a:pt x="39" y="11"/>
                    <a:pt x="39" y="19"/>
                    <a:pt x="39" y="26"/>
                  </a:cubicBezTo>
                  <a:close/>
                  <a:moveTo>
                    <a:pt x="35" y="47"/>
                  </a:moveTo>
                  <a:cubicBezTo>
                    <a:pt x="35" y="33"/>
                    <a:pt x="35" y="19"/>
                    <a:pt x="35" y="5"/>
                  </a:cubicBezTo>
                  <a:cubicBezTo>
                    <a:pt x="25" y="5"/>
                    <a:pt x="15" y="5"/>
                    <a:pt x="5" y="5"/>
                  </a:cubicBezTo>
                  <a:cubicBezTo>
                    <a:pt x="5" y="19"/>
                    <a:pt x="5" y="33"/>
                    <a:pt x="5" y="47"/>
                  </a:cubicBezTo>
                  <a:cubicBezTo>
                    <a:pt x="15" y="47"/>
                    <a:pt x="25" y="47"/>
                    <a:pt x="35" y="47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8B24CA3-748C-74FF-7528-55DC642E8B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2" y="115"/>
              <a:ext cx="78" cy="79"/>
            </a:xfrm>
            <a:custGeom>
              <a:avLst/>
              <a:gdLst>
                <a:gd name="T0" fmla="*/ 15 w 30"/>
                <a:gd name="T1" fmla="*/ 0 h 30"/>
                <a:gd name="T2" fmla="*/ 27 w 30"/>
                <a:gd name="T3" fmla="*/ 0 h 30"/>
                <a:gd name="T4" fmla="*/ 30 w 30"/>
                <a:gd name="T5" fmla="*/ 4 h 30"/>
                <a:gd name="T6" fmla="*/ 30 w 30"/>
                <a:gd name="T7" fmla="*/ 26 h 30"/>
                <a:gd name="T8" fmla="*/ 27 w 30"/>
                <a:gd name="T9" fmla="*/ 30 h 30"/>
                <a:gd name="T10" fmla="*/ 3 w 30"/>
                <a:gd name="T11" fmla="*/ 30 h 30"/>
                <a:gd name="T12" fmla="*/ 0 w 30"/>
                <a:gd name="T13" fmla="*/ 27 h 30"/>
                <a:gd name="T14" fmla="*/ 0 w 30"/>
                <a:gd name="T15" fmla="*/ 3 h 30"/>
                <a:gd name="T16" fmla="*/ 3 w 30"/>
                <a:gd name="T17" fmla="*/ 0 h 30"/>
                <a:gd name="T18" fmla="*/ 15 w 30"/>
                <a:gd name="T19" fmla="*/ 0 h 30"/>
                <a:gd name="T20" fmla="*/ 5 w 30"/>
                <a:gd name="T21" fmla="*/ 5 h 30"/>
                <a:gd name="T22" fmla="*/ 5 w 30"/>
                <a:gd name="T23" fmla="*/ 15 h 30"/>
                <a:gd name="T24" fmla="*/ 6 w 30"/>
                <a:gd name="T25" fmla="*/ 15 h 30"/>
                <a:gd name="T26" fmla="*/ 9 w 30"/>
                <a:gd name="T27" fmla="*/ 12 h 30"/>
                <a:gd name="T28" fmla="*/ 14 w 30"/>
                <a:gd name="T29" fmla="*/ 12 h 30"/>
                <a:gd name="T30" fmla="*/ 17 w 30"/>
                <a:gd name="T31" fmla="*/ 16 h 30"/>
                <a:gd name="T32" fmla="*/ 19 w 30"/>
                <a:gd name="T33" fmla="*/ 13 h 30"/>
                <a:gd name="T34" fmla="*/ 25 w 30"/>
                <a:gd name="T35" fmla="*/ 13 h 30"/>
                <a:gd name="T36" fmla="*/ 25 w 30"/>
                <a:gd name="T37" fmla="*/ 13 h 30"/>
                <a:gd name="T38" fmla="*/ 25 w 30"/>
                <a:gd name="T39" fmla="*/ 5 h 30"/>
                <a:gd name="T40" fmla="*/ 5 w 30"/>
                <a:gd name="T41" fmla="*/ 5 h 30"/>
                <a:gd name="T42" fmla="*/ 18 w 30"/>
                <a:gd name="T43" fmla="*/ 25 h 30"/>
                <a:gd name="T44" fmla="*/ 11 w 30"/>
                <a:gd name="T45" fmla="*/ 17 h 30"/>
                <a:gd name="T46" fmla="*/ 5 w 30"/>
                <a:gd name="T47" fmla="*/ 25 h 30"/>
                <a:gd name="T48" fmla="*/ 18 w 30"/>
                <a:gd name="T49" fmla="*/ 25 h 30"/>
                <a:gd name="T50" fmla="*/ 20 w 30"/>
                <a:gd name="T51" fmla="*/ 20 h 30"/>
                <a:gd name="T52" fmla="*/ 25 w 30"/>
                <a:gd name="T53" fmla="*/ 25 h 30"/>
                <a:gd name="T54" fmla="*/ 22 w 30"/>
                <a:gd name="T55" fmla="*/ 17 h 30"/>
                <a:gd name="T56" fmla="*/ 20 w 30"/>
                <a:gd name="T57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cubicBezTo>
                    <a:pt x="19" y="0"/>
                    <a:pt x="23" y="0"/>
                    <a:pt x="27" y="0"/>
                  </a:cubicBezTo>
                  <a:cubicBezTo>
                    <a:pt x="29" y="0"/>
                    <a:pt x="30" y="1"/>
                    <a:pt x="30" y="4"/>
                  </a:cubicBezTo>
                  <a:cubicBezTo>
                    <a:pt x="30" y="11"/>
                    <a:pt x="30" y="19"/>
                    <a:pt x="30" y="26"/>
                  </a:cubicBezTo>
                  <a:cubicBezTo>
                    <a:pt x="30" y="29"/>
                    <a:pt x="29" y="30"/>
                    <a:pt x="27" y="30"/>
                  </a:cubicBezTo>
                  <a:cubicBezTo>
                    <a:pt x="19" y="30"/>
                    <a:pt x="11" y="30"/>
                    <a:pt x="3" y="30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0" y="19"/>
                    <a:pt x="0" y="11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" y="0"/>
                    <a:pt x="11" y="0"/>
                    <a:pt x="15" y="0"/>
                  </a:cubicBezTo>
                  <a:close/>
                  <a:moveTo>
                    <a:pt x="5" y="5"/>
                  </a:moveTo>
                  <a:cubicBezTo>
                    <a:pt x="5" y="9"/>
                    <a:pt x="5" y="12"/>
                    <a:pt x="5" y="15"/>
                  </a:cubicBezTo>
                  <a:cubicBezTo>
                    <a:pt x="5" y="15"/>
                    <a:pt x="5" y="15"/>
                    <a:pt x="6" y="15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1" y="10"/>
                    <a:pt x="12" y="10"/>
                    <a:pt x="14" y="12"/>
                  </a:cubicBezTo>
                  <a:cubicBezTo>
                    <a:pt x="15" y="13"/>
                    <a:pt x="16" y="15"/>
                    <a:pt x="17" y="16"/>
                  </a:cubicBezTo>
                  <a:cubicBezTo>
                    <a:pt x="17" y="15"/>
                    <a:pt x="18" y="14"/>
                    <a:pt x="19" y="13"/>
                  </a:cubicBezTo>
                  <a:cubicBezTo>
                    <a:pt x="21" y="10"/>
                    <a:pt x="22" y="10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8"/>
                    <a:pt x="25" y="5"/>
                  </a:cubicBezTo>
                  <a:cubicBezTo>
                    <a:pt x="18" y="5"/>
                    <a:pt x="12" y="5"/>
                    <a:pt x="5" y="5"/>
                  </a:cubicBezTo>
                  <a:close/>
                  <a:moveTo>
                    <a:pt x="18" y="25"/>
                  </a:moveTo>
                  <a:cubicBezTo>
                    <a:pt x="15" y="22"/>
                    <a:pt x="13" y="19"/>
                    <a:pt x="11" y="17"/>
                  </a:cubicBezTo>
                  <a:cubicBezTo>
                    <a:pt x="4" y="23"/>
                    <a:pt x="4" y="22"/>
                    <a:pt x="5" y="25"/>
                  </a:cubicBezTo>
                  <a:cubicBezTo>
                    <a:pt x="9" y="25"/>
                    <a:pt x="13" y="25"/>
                    <a:pt x="18" y="25"/>
                  </a:cubicBezTo>
                  <a:close/>
                  <a:moveTo>
                    <a:pt x="20" y="20"/>
                  </a:moveTo>
                  <a:cubicBezTo>
                    <a:pt x="22" y="21"/>
                    <a:pt x="22" y="24"/>
                    <a:pt x="25" y="25"/>
                  </a:cubicBezTo>
                  <a:cubicBezTo>
                    <a:pt x="26" y="20"/>
                    <a:pt x="25" y="19"/>
                    <a:pt x="22" y="17"/>
                  </a:cubicBezTo>
                  <a:cubicBezTo>
                    <a:pt x="21" y="18"/>
                    <a:pt x="20" y="19"/>
                    <a:pt x="20" y="20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EC76BF2-C620-ACE6-3C4F-F248E2FD14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02" y="200"/>
              <a:ext cx="78" cy="53"/>
            </a:xfrm>
            <a:custGeom>
              <a:avLst/>
              <a:gdLst>
                <a:gd name="T0" fmla="*/ 15 w 30"/>
                <a:gd name="T1" fmla="*/ 20 h 20"/>
                <a:gd name="T2" fmla="*/ 3 w 30"/>
                <a:gd name="T3" fmla="*/ 20 h 20"/>
                <a:gd name="T4" fmla="*/ 0 w 30"/>
                <a:gd name="T5" fmla="*/ 17 h 20"/>
                <a:gd name="T6" fmla="*/ 0 w 30"/>
                <a:gd name="T7" fmla="*/ 3 h 20"/>
                <a:gd name="T8" fmla="*/ 3 w 30"/>
                <a:gd name="T9" fmla="*/ 0 h 20"/>
                <a:gd name="T10" fmla="*/ 27 w 30"/>
                <a:gd name="T11" fmla="*/ 0 h 20"/>
                <a:gd name="T12" fmla="*/ 30 w 30"/>
                <a:gd name="T13" fmla="*/ 3 h 20"/>
                <a:gd name="T14" fmla="*/ 30 w 30"/>
                <a:gd name="T15" fmla="*/ 17 h 20"/>
                <a:gd name="T16" fmla="*/ 27 w 30"/>
                <a:gd name="T17" fmla="*/ 20 h 20"/>
                <a:gd name="T18" fmla="*/ 15 w 30"/>
                <a:gd name="T19" fmla="*/ 20 h 20"/>
                <a:gd name="T20" fmla="*/ 25 w 30"/>
                <a:gd name="T21" fmla="*/ 5 h 20"/>
                <a:gd name="T22" fmla="*/ 5 w 30"/>
                <a:gd name="T23" fmla="*/ 5 h 20"/>
                <a:gd name="T24" fmla="*/ 4 w 30"/>
                <a:gd name="T25" fmla="*/ 5 h 20"/>
                <a:gd name="T26" fmla="*/ 7 w 30"/>
                <a:gd name="T27" fmla="*/ 8 h 20"/>
                <a:gd name="T28" fmla="*/ 10 w 30"/>
                <a:gd name="T29" fmla="*/ 8 h 20"/>
                <a:gd name="T30" fmla="*/ 20 w 30"/>
                <a:gd name="T31" fmla="*/ 8 h 20"/>
                <a:gd name="T32" fmla="*/ 21 w 30"/>
                <a:gd name="T33" fmla="*/ 9 h 20"/>
                <a:gd name="T34" fmla="*/ 25 w 30"/>
                <a:gd name="T35" fmla="*/ 5 h 20"/>
                <a:gd name="T36" fmla="*/ 25 w 30"/>
                <a:gd name="T37" fmla="*/ 13 h 20"/>
                <a:gd name="T38" fmla="*/ 16 w 30"/>
                <a:gd name="T39" fmla="*/ 12 h 20"/>
                <a:gd name="T40" fmla="*/ 14 w 30"/>
                <a:gd name="T41" fmla="*/ 12 h 20"/>
                <a:gd name="T42" fmla="*/ 8 w 30"/>
                <a:gd name="T43" fmla="*/ 14 h 20"/>
                <a:gd name="T44" fmla="*/ 5 w 30"/>
                <a:gd name="T45" fmla="*/ 13 h 20"/>
                <a:gd name="T46" fmla="*/ 5 w 30"/>
                <a:gd name="T47" fmla="*/ 15 h 20"/>
                <a:gd name="T48" fmla="*/ 25 w 30"/>
                <a:gd name="T49" fmla="*/ 15 h 20"/>
                <a:gd name="T50" fmla="*/ 25 w 30"/>
                <a:gd name="T5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" h="20">
                  <a:moveTo>
                    <a:pt x="15" y="20"/>
                  </a:moveTo>
                  <a:cubicBezTo>
                    <a:pt x="11" y="20"/>
                    <a:pt x="7" y="20"/>
                    <a:pt x="3" y="20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12"/>
                    <a:pt x="0" y="8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9" y="0"/>
                    <a:pt x="27" y="0"/>
                  </a:cubicBezTo>
                  <a:cubicBezTo>
                    <a:pt x="29" y="0"/>
                    <a:pt x="30" y="1"/>
                    <a:pt x="30" y="3"/>
                  </a:cubicBezTo>
                  <a:cubicBezTo>
                    <a:pt x="30" y="8"/>
                    <a:pt x="30" y="12"/>
                    <a:pt x="30" y="17"/>
                  </a:cubicBezTo>
                  <a:cubicBezTo>
                    <a:pt x="30" y="19"/>
                    <a:pt x="29" y="20"/>
                    <a:pt x="27" y="20"/>
                  </a:cubicBezTo>
                  <a:cubicBezTo>
                    <a:pt x="23" y="20"/>
                    <a:pt x="19" y="20"/>
                    <a:pt x="15" y="20"/>
                  </a:cubicBezTo>
                  <a:close/>
                  <a:moveTo>
                    <a:pt x="25" y="5"/>
                  </a:moveTo>
                  <a:cubicBezTo>
                    <a:pt x="18" y="5"/>
                    <a:pt x="12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5" y="6"/>
                    <a:pt x="6" y="7"/>
                    <a:pt x="7" y="8"/>
                  </a:cubicBezTo>
                  <a:cubicBezTo>
                    <a:pt x="8" y="10"/>
                    <a:pt x="9" y="10"/>
                    <a:pt x="10" y="8"/>
                  </a:cubicBezTo>
                  <a:cubicBezTo>
                    <a:pt x="14" y="5"/>
                    <a:pt x="16" y="5"/>
                    <a:pt x="20" y="8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3" y="9"/>
                    <a:pt x="25" y="6"/>
                    <a:pt x="25" y="5"/>
                  </a:cubicBezTo>
                  <a:close/>
                  <a:moveTo>
                    <a:pt x="25" y="13"/>
                  </a:moveTo>
                  <a:cubicBezTo>
                    <a:pt x="21" y="15"/>
                    <a:pt x="19" y="15"/>
                    <a:pt x="16" y="12"/>
                  </a:cubicBezTo>
                  <a:cubicBezTo>
                    <a:pt x="15" y="10"/>
                    <a:pt x="15" y="11"/>
                    <a:pt x="14" y="12"/>
                  </a:cubicBezTo>
                  <a:cubicBezTo>
                    <a:pt x="12" y="14"/>
                    <a:pt x="10" y="14"/>
                    <a:pt x="8" y="14"/>
                  </a:cubicBezTo>
                  <a:cubicBezTo>
                    <a:pt x="7" y="14"/>
                    <a:pt x="6" y="13"/>
                    <a:pt x="5" y="13"/>
                  </a:cubicBezTo>
                  <a:cubicBezTo>
                    <a:pt x="5" y="14"/>
                    <a:pt x="5" y="15"/>
                    <a:pt x="5" y="15"/>
                  </a:cubicBezTo>
                  <a:cubicBezTo>
                    <a:pt x="12" y="15"/>
                    <a:pt x="18" y="15"/>
                    <a:pt x="25" y="15"/>
                  </a:cubicBezTo>
                  <a:cubicBezTo>
                    <a:pt x="25" y="15"/>
                    <a:pt x="25" y="14"/>
                    <a:pt x="25" y="13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9BA85AE-0F53-E874-0A7B-3EF5D5B706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1" y="351"/>
              <a:ext cx="184" cy="13"/>
            </a:xfrm>
            <a:custGeom>
              <a:avLst/>
              <a:gdLst>
                <a:gd name="T0" fmla="*/ 35 w 71"/>
                <a:gd name="T1" fmla="*/ 0 h 5"/>
                <a:gd name="T2" fmla="*/ 67 w 71"/>
                <a:gd name="T3" fmla="*/ 0 h 5"/>
                <a:gd name="T4" fmla="*/ 69 w 71"/>
                <a:gd name="T5" fmla="*/ 0 h 5"/>
                <a:gd name="T6" fmla="*/ 71 w 71"/>
                <a:gd name="T7" fmla="*/ 3 h 5"/>
                <a:gd name="T8" fmla="*/ 69 w 71"/>
                <a:gd name="T9" fmla="*/ 5 h 5"/>
                <a:gd name="T10" fmla="*/ 67 w 71"/>
                <a:gd name="T11" fmla="*/ 5 h 5"/>
                <a:gd name="T12" fmla="*/ 4 w 71"/>
                <a:gd name="T13" fmla="*/ 5 h 5"/>
                <a:gd name="T14" fmla="*/ 0 w 71"/>
                <a:gd name="T15" fmla="*/ 3 h 5"/>
                <a:gd name="T16" fmla="*/ 4 w 71"/>
                <a:gd name="T17" fmla="*/ 0 h 5"/>
                <a:gd name="T18" fmla="*/ 35 w 71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">
                  <a:moveTo>
                    <a:pt x="35" y="0"/>
                  </a:moveTo>
                  <a:cubicBezTo>
                    <a:pt x="46" y="0"/>
                    <a:pt x="56" y="0"/>
                    <a:pt x="67" y="0"/>
                  </a:cubicBezTo>
                  <a:cubicBezTo>
                    <a:pt x="68" y="0"/>
                    <a:pt x="69" y="0"/>
                    <a:pt x="69" y="0"/>
                  </a:cubicBezTo>
                  <a:cubicBezTo>
                    <a:pt x="70" y="1"/>
                    <a:pt x="71" y="2"/>
                    <a:pt x="71" y="3"/>
                  </a:cubicBezTo>
                  <a:cubicBezTo>
                    <a:pt x="71" y="3"/>
                    <a:pt x="70" y="4"/>
                    <a:pt x="69" y="5"/>
                  </a:cubicBezTo>
                  <a:cubicBezTo>
                    <a:pt x="68" y="5"/>
                    <a:pt x="67" y="5"/>
                    <a:pt x="67" y="5"/>
                  </a:cubicBezTo>
                  <a:cubicBezTo>
                    <a:pt x="46" y="5"/>
                    <a:pt x="25" y="5"/>
                    <a:pt x="4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4" y="0"/>
                    <a:pt x="25" y="0"/>
                    <a:pt x="35" y="0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1BDFBFAE-4857-E64F-BDD1-56349D1A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14" y="133"/>
              <a:ext cx="67" cy="90"/>
            </a:xfrm>
            <a:custGeom>
              <a:avLst/>
              <a:gdLst>
                <a:gd name="T0" fmla="*/ 0 w 26"/>
                <a:gd name="T1" fmla="*/ 17 h 34"/>
                <a:gd name="T2" fmla="*/ 0 w 26"/>
                <a:gd name="T3" fmla="*/ 4 h 34"/>
                <a:gd name="T4" fmla="*/ 4 w 26"/>
                <a:gd name="T5" fmla="*/ 0 h 34"/>
                <a:gd name="T6" fmla="*/ 22 w 26"/>
                <a:gd name="T7" fmla="*/ 0 h 34"/>
                <a:gd name="T8" fmla="*/ 26 w 26"/>
                <a:gd name="T9" fmla="*/ 4 h 34"/>
                <a:gd name="T10" fmla="*/ 26 w 26"/>
                <a:gd name="T11" fmla="*/ 30 h 34"/>
                <a:gd name="T12" fmla="*/ 22 w 26"/>
                <a:gd name="T13" fmla="*/ 34 h 34"/>
                <a:gd name="T14" fmla="*/ 4 w 26"/>
                <a:gd name="T15" fmla="*/ 34 h 34"/>
                <a:gd name="T16" fmla="*/ 0 w 26"/>
                <a:gd name="T17" fmla="*/ 30 h 34"/>
                <a:gd name="T18" fmla="*/ 0 w 26"/>
                <a:gd name="T19" fmla="*/ 17 h 34"/>
                <a:gd name="T20" fmla="*/ 5 w 26"/>
                <a:gd name="T21" fmla="*/ 29 h 34"/>
                <a:gd name="T22" fmla="*/ 5 w 26"/>
                <a:gd name="T23" fmla="*/ 29 h 34"/>
                <a:gd name="T24" fmla="*/ 7 w 26"/>
                <a:gd name="T25" fmla="*/ 19 h 34"/>
                <a:gd name="T26" fmla="*/ 8 w 26"/>
                <a:gd name="T27" fmla="*/ 9 h 34"/>
                <a:gd name="T28" fmla="*/ 17 w 26"/>
                <a:gd name="T29" fmla="*/ 8 h 34"/>
                <a:gd name="T30" fmla="*/ 18 w 26"/>
                <a:gd name="T31" fmla="*/ 19 h 34"/>
                <a:gd name="T32" fmla="*/ 20 w 26"/>
                <a:gd name="T33" fmla="*/ 30 h 34"/>
                <a:gd name="T34" fmla="*/ 21 w 26"/>
                <a:gd name="T35" fmla="*/ 5 h 34"/>
                <a:gd name="T36" fmla="*/ 5 w 26"/>
                <a:gd name="T37" fmla="*/ 5 h 34"/>
                <a:gd name="T38" fmla="*/ 5 w 26"/>
                <a:gd name="T39" fmla="*/ 29 h 34"/>
                <a:gd name="T40" fmla="*/ 15 w 26"/>
                <a:gd name="T41" fmla="*/ 29 h 34"/>
                <a:gd name="T42" fmla="*/ 15 w 26"/>
                <a:gd name="T43" fmla="*/ 23 h 34"/>
                <a:gd name="T44" fmla="*/ 13 w 26"/>
                <a:gd name="T45" fmla="*/ 21 h 34"/>
                <a:gd name="T46" fmla="*/ 11 w 26"/>
                <a:gd name="T47" fmla="*/ 23 h 34"/>
                <a:gd name="T48" fmla="*/ 11 w 26"/>
                <a:gd name="T49" fmla="*/ 29 h 34"/>
                <a:gd name="T50" fmla="*/ 15 w 26"/>
                <a:gd name="T51" fmla="*/ 29 h 34"/>
                <a:gd name="T52" fmla="*/ 16 w 26"/>
                <a:gd name="T53" fmla="*/ 14 h 34"/>
                <a:gd name="T54" fmla="*/ 16 w 26"/>
                <a:gd name="T55" fmla="*/ 13 h 34"/>
                <a:gd name="T56" fmla="*/ 13 w 26"/>
                <a:gd name="T57" fmla="*/ 12 h 34"/>
                <a:gd name="T58" fmla="*/ 11 w 26"/>
                <a:gd name="T59" fmla="*/ 14 h 34"/>
                <a:gd name="T60" fmla="*/ 13 w 26"/>
                <a:gd name="T61" fmla="*/ 16 h 34"/>
                <a:gd name="T62" fmla="*/ 16 w 26"/>
                <a:gd name="T63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34">
                  <a:moveTo>
                    <a:pt x="0" y="17"/>
                  </a:moveTo>
                  <a:cubicBezTo>
                    <a:pt x="0" y="13"/>
                    <a:pt x="0" y="9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10" y="0"/>
                    <a:pt x="16" y="0"/>
                    <a:pt x="22" y="0"/>
                  </a:cubicBezTo>
                  <a:cubicBezTo>
                    <a:pt x="25" y="0"/>
                    <a:pt x="26" y="1"/>
                    <a:pt x="26" y="4"/>
                  </a:cubicBezTo>
                  <a:cubicBezTo>
                    <a:pt x="26" y="13"/>
                    <a:pt x="26" y="22"/>
                    <a:pt x="26" y="30"/>
                  </a:cubicBezTo>
                  <a:cubicBezTo>
                    <a:pt x="26" y="33"/>
                    <a:pt x="25" y="34"/>
                    <a:pt x="22" y="34"/>
                  </a:cubicBezTo>
                  <a:cubicBezTo>
                    <a:pt x="16" y="34"/>
                    <a:pt x="10" y="34"/>
                    <a:pt x="4" y="34"/>
                  </a:cubicBezTo>
                  <a:cubicBezTo>
                    <a:pt x="1" y="34"/>
                    <a:pt x="0" y="33"/>
                    <a:pt x="0" y="30"/>
                  </a:cubicBezTo>
                  <a:cubicBezTo>
                    <a:pt x="0" y="26"/>
                    <a:pt x="0" y="21"/>
                    <a:pt x="0" y="17"/>
                  </a:cubicBezTo>
                  <a:close/>
                  <a:moveTo>
                    <a:pt x="5" y="29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6" y="26"/>
                    <a:pt x="5" y="22"/>
                    <a:pt x="7" y="19"/>
                  </a:cubicBezTo>
                  <a:cubicBezTo>
                    <a:pt x="5" y="15"/>
                    <a:pt x="5" y="11"/>
                    <a:pt x="8" y="9"/>
                  </a:cubicBezTo>
                  <a:cubicBezTo>
                    <a:pt x="11" y="6"/>
                    <a:pt x="15" y="6"/>
                    <a:pt x="17" y="8"/>
                  </a:cubicBezTo>
                  <a:cubicBezTo>
                    <a:pt x="20" y="11"/>
                    <a:pt x="21" y="14"/>
                    <a:pt x="18" y="19"/>
                  </a:cubicBezTo>
                  <a:cubicBezTo>
                    <a:pt x="21" y="22"/>
                    <a:pt x="19" y="26"/>
                    <a:pt x="20" y="30"/>
                  </a:cubicBezTo>
                  <a:cubicBezTo>
                    <a:pt x="21" y="28"/>
                    <a:pt x="22" y="9"/>
                    <a:pt x="21" y="5"/>
                  </a:cubicBezTo>
                  <a:cubicBezTo>
                    <a:pt x="16" y="5"/>
                    <a:pt x="10" y="5"/>
                    <a:pt x="5" y="5"/>
                  </a:cubicBezTo>
                  <a:cubicBezTo>
                    <a:pt x="5" y="13"/>
                    <a:pt x="5" y="21"/>
                    <a:pt x="5" y="29"/>
                  </a:cubicBezTo>
                  <a:close/>
                  <a:moveTo>
                    <a:pt x="15" y="29"/>
                  </a:moveTo>
                  <a:cubicBezTo>
                    <a:pt x="15" y="27"/>
                    <a:pt x="15" y="25"/>
                    <a:pt x="15" y="23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2" y="21"/>
                    <a:pt x="11" y="22"/>
                    <a:pt x="11" y="23"/>
                  </a:cubicBezTo>
                  <a:cubicBezTo>
                    <a:pt x="10" y="25"/>
                    <a:pt x="11" y="27"/>
                    <a:pt x="11" y="29"/>
                  </a:cubicBezTo>
                  <a:cubicBezTo>
                    <a:pt x="12" y="29"/>
                    <a:pt x="14" y="29"/>
                    <a:pt x="15" y="29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4" y="12"/>
                    <a:pt x="13" y="12"/>
                  </a:cubicBezTo>
                  <a:cubicBezTo>
                    <a:pt x="11" y="11"/>
                    <a:pt x="11" y="12"/>
                    <a:pt x="11" y="14"/>
                  </a:cubicBezTo>
                  <a:cubicBezTo>
                    <a:pt x="11" y="15"/>
                    <a:pt x="11" y="16"/>
                    <a:pt x="13" y="16"/>
                  </a:cubicBezTo>
                  <a:cubicBezTo>
                    <a:pt x="14" y="16"/>
                    <a:pt x="15" y="15"/>
                    <a:pt x="16" y="14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F5DFFEDB-EF43-78BA-0AEB-2182630194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" y="401"/>
              <a:ext cx="5705" cy="71"/>
            </a:xfrm>
            <a:prstGeom prst="rect">
              <a:avLst/>
            </a:pr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3">
              <a:extLst>
                <a:ext uri="{FF2B5EF4-FFF2-40B4-BE49-F238E27FC236}">
                  <a16:creationId xmlns:a16="http://schemas.microsoft.com/office/drawing/2014/main" id="{A2213CDD-CE10-3FAD-871A-B2D4D2990F2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" y="27"/>
              <a:ext cx="379" cy="451"/>
            </a:xfrm>
            <a:custGeom>
              <a:avLst/>
              <a:gdLst>
                <a:gd name="T0" fmla="*/ 0 w 146"/>
                <a:gd name="T1" fmla="*/ 0 h 170"/>
                <a:gd name="T2" fmla="*/ 0 w 146"/>
                <a:gd name="T3" fmla="*/ 15 h 170"/>
                <a:gd name="T4" fmla="*/ 0 w 146"/>
                <a:gd name="T5" fmla="*/ 15 h 170"/>
                <a:gd name="T6" fmla="*/ 4 w 146"/>
                <a:gd name="T7" fmla="*/ 170 h 170"/>
                <a:gd name="T8" fmla="*/ 146 w 146"/>
                <a:gd name="T9" fmla="*/ 167 h 170"/>
                <a:gd name="T10" fmla="*/ 146 w 146"/>
                <a:gd name="T11" fmla="*/ 0 h 170"/>
                <a:gd name="T12" fmla="*/ 0 w 146"/>
                <a:gd name="T13" fmla="*/ 0 h 170"/>
                <a:gd name="T14" fmla="*/ 138 w 146"/>
                <a:gd name="T15" fmla="*/ 136 h 170"/>
                <a:gd name="T16" fmla="*/ 12 w 146"/>
                <a:gd name="T17" fmla="*/ 136 h 170"/>
                <a:gd name="T18" fmla="*/ 12 w 146"/>
                <a:gd name="T19" fmla="*/ 10 h 170"/>
                <a:gd name="T20" fmla="*/ 138 w 146"/>
                <a:gd name="T21" fmla="*/ 10 h 170"/>
                <a:gd name="T22" fmla="*/ 138 w 146"/>
                <a:gd name="T23" fmla="*/ 13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70">
                  <a:moveTo>
                    <a:pt x="0" y="0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67"/>
                    <a:pt x="3" y="118"/>
                    <a:pt x="4" y="170"/>
                  </a:cubicBezTo>
                  <a:cubicBezTo>
                    <a:pt x="52" y="169"/>
                    <a:pt x="99" y="168"/>
                    <a:pt x="146" y="167"/>
                  </a:cubicBezTo>
                  <a:cubicBezTo>
                    <a:pt x="146" y="0"/>
                    <a:pt x="146" y="0"/>
                    <a:pt x="146" y="0"/>
                  </a:cubicBezTo>
                  <a:lnTo>
                    <a:pt x="0" y="0"/>
                  </a:lnTo>
                  <a:close/>
                  <a:moveTo>
                    <a:pt x="138" y="136"/>
                  </a:moveTo>
                  <a:cubicBezTo>
                    <a:pt x="97" y="136"/>
                    <a:pt x="56" y="136"/>
                    <a:pt x="12" y="136"/>
                  </a:cubicBezTo>
                  <a:cubicBezTo>
                    <a:pt x="12" y="96"/>
                    <a:pt x="12" y="54"/>
                    <a:pt x="12" y="10"/>
                  </a:cubicBezTo>
                  <a:cubicBezTo>
                    <a:pt x="52" y="10"/>
                    <a:pt x="93" y="10"/>
                    <a:pt x="138" y="10"/>
                  </a:cubicBezTo>
                  <a:cubicBezTo>
                    <a:pt x="138" y="51"/>
                    <a:pt x="138" y="92"/>
                    <a:pt x="138" y="136"/>
                  </a:cubicBezTo>
                  <a:close/>
                </a:path>
              </a:pathLst>
            </a:custGeom>
            <a:solidFill>
              <a:srgbClr val="D1A7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6456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3;p11">
            <a:extLst>
              <a:ext uri="{FF2B5EF4-FFF2-40B4-BE49-F238E27FC236}">
                <a16:creationId xmlns:a16="http://schemas.microsoft.com/office/drawing/2014/main" id="{11C13B99-24C5-41F5-B68F-FD6DF2DA8C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02049" y="1656216"/>
            <a:ext cx="3339900" cy="1290904"/>
          </a:xfrm>
        </p:spPr>
        <p:txBody>
          <a:bodyPr anchorCtr="1"/>
          <a:lstStyle>
            <a:lvl1pPr algn="ctr">
              <a:defRPr sz="8000"/>
            </a:lvl1pPr>
          </a:lstStyle>
          <a:p>
            <a:pPr lvl="0"/>
            <a:r>
              <a:rPr lang="es-PE"/>
              <a:t>xx%</a:t>
            </a:r>
          </a:p>
        </p:txBody>
      </p:sp>
      <p:sp>
        <p:nvSpPr>
          <p:cNvPr id="3" name="Google Shape;134;p11">
            <a:extLst>
              <a:ext uri="{FF2B5EF4-FFF2-40B4-BE49-F238E27FC236}">
                <a16:creationId xmlns:a16="http://schemas.microsoft.com/office/drawing/2014/main" id="{436FC43B-9953-4CBE-BFE1-0878ED4376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56653" y="3107789"/>
            <a:ext cx="5630701" cy="379503"/>
          </a:xfrm>
        </p:spPr>
        <p:txBody>
          <a:bodyPr anchorCtr="1"/>
          <a:lstStyle>
            <a:lvl1pPr algn="ctr">
              <a:defRPr sz="1800"/>
            </a:lvl1pPr>
          </a:lstStyle>
          <a:p>
            <a:pPr lvl="0"/>
            <a:endParaRPr lang="es-PE"/>
          </a:p>
        </p:txBody>
      </p:sp>
      <p:grpSp>
        <p:nvGrpSpPr>
          <p:cNvPr id="4" name="Grupo 1">
            <a:extLst>
              <a:ext uri="{FF2B5EF4-FFF2-40B4-BE49-F238E27FC236}">
                <a16:creationId xmlns:a16="http://schemas.microsoft.com/office/drawing/2014/main" id="{6D6331F4-7763-4E7C-9D75-44A757A94F78}"/>
              </a:ext>
            </a:extLst>
          </p:cNvPr>
          <p:cNvGrpSpPr/>
          <p:nvPr/>
        </p:nvGrpSpPr>
        <p:grpSpPr>
          <a:xfrm>
            <a:off x="0" y="-27258"/>
            <a:ext cx="9159663" cy="5170758"/>
            <a:chOff x="0" y="-27258"/>
            <a:chExt cx="9159663" cy="5170758"/>
          </a:xfrm>
        </p:grpSpPr>
        <p:grpSp>
          <p:nvGrpSpPr>
            <p:cNvPr id="5" name="Grupo 22">
              <a:extLst>
                <a:ext uri="{FF2B5EF4-FFF2-40B4-BE49-F238E27FC236}">
                  <a16:creationId xmlns:a16="http://schemas.microsoft.com/office/drawing/2014/main" id="{6447DBD8-69F5-4A67-9F8A-E5C4236CC711}"/>
                </a:ext>
              </a:extLst>
            </p:cNvPr>
            <p:cNvGrpSpPr/>
            <p:nvPr/>
          </p:nvGrpSpPr>
          <p:grpSpPr>
            <a:xfrm>
              <a:off x="18" y="-27258"/>
              <a:ext cx="9159617" cy="5170758"/>
              <a:chOff x="18" y="-27258"/>
              <a:chExt cx="9159617" cy="5170758"/>
            </a:xfrm>
          </p:grpSpPr>
          <p:sp>
            <p:nvSpPr>
              <p:cNvPr id="6" name="Google Shape;1096;p46">
                <a:extLst>
                  <a:ext uri="{FF2B5EF4-FFF2-40B4-BE49-F238E27FC236}">
                    <a16:creationId xmlns:a16="http://schemas.microsoft.com/office/drawing/2014/main" id="{B6FDAFC2-7A46-4B45-9830-6632D0B78B16}"/>
                  </a:ext>
                </a:extLst>
              </p:cNvPr>
              <p:cNvSpPr/>
              <p:nvPr/>
            </p:nvSpPr>
            <p:spPr>
              <a:xfrm>
                <a:off x="18" y="-27258"/>
                <a:ext cx="9159617" cy="5170758"/>
              </a:xfrm>
              <a:prstGeom prst="rect">
                <a:avLst/>
              </a:prstGeom>
              <a:solidFill>
                <a:srgbClr val="D8B79A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Rectángulo 24">
                <a:extLst>
                  <a:ext uri="{FF2B5EF4-FFF2-40B4-BE49-F238E27FC236}">
                    <a16:creationId xmlns:a16="http://schemas.microsoft.com/office/drawing/2014/main" id="{69C5BB66-794F-4AEF-9D2E-D63C24D133A5}"/>
                  </a:ext>
                </a:extLst>
              </p:cNvPr>
              <p:cNvSpPr/>
              <p:nvPr/>
            </p:nvSpPr>
            <p:spPr>
              <a:xfrm>
                <a:off x="322280" y="145289"/>
                <a:ext cx="8515139" cy="4833353"/>
              </a:xfrm>
              <a:prstGeom prst="rect">
                <a:avLst/>
              </a:prstGeom>
              <a:solidFill>
                <a:srgbClr val="FFFFFF"/>
              </a:solidFill>
              <a:ln w="25402" cap="flat">
                <a:solidFill>
                  <a:srgbClr val="FFFFFF"/>
                </a:solidFill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AR" sz="1400" b="0" i="0" u="none" strike="noStrike" kern="0" cap="none" spc="0" baseline="0">
                  <a:solidFill>
                    <a:srgbClr val="AFAB85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8" name="Google Shape;130;p11">
              <a:extLst>
                <a:ext uri="{FF2B5EF4-FFF2-40B4-BE49-F238E27FC236}">
                  <a16:creationId xmlns:a16="http://schemas.microsoft.com/office/drawing/2014/main" id="{70CEB887-689A-4FBD-B478-2AB30D447726}"/>
                </a:ext>
              </a:extLst>
            </p:cNvPr>
            <p:cNvSpPr/>
            <p:nvPr/>
          </p:nvSpPr>
          <p:spPr>
            <a:xfrm rot="10799991">
              <a:off x="8154171" y="-27249"/>
              <a:ext cx="1005492" cy="1125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54"/>
                <a:gd name="f4" fmla="val 15623"/>
                <a:gd name="f5" fmla="val 15622"/>
                <a:gd name="f6" fmla="val 13953"/>
                <a:gd name="f7" fmla="val 12848"/>
                <a:gd name="f8" fmla="val 15132"/>
                <a:gd name="f9" fmla="val 12176"/>
                <a:gd name="f10" fmla="val 13817"/>
                <a:gd name="f11" fmla="val 12415"/>
                <a:gd name="f12" fmla="val 12632"/>
                <a:gd name="f13" fmla="val 12558"/>
                <a:gd name="f14" fmla="val 11937"/>
                <a:gd name="f15" fmla="val 12968"/>
                <a:gd name="f16" fmla="val 11191"/>
                <a:gd name="f17" fmla="val 12621"/>
                <a:gd name="f18" fmla="val 10582"/>
                <a:gd name="f19" fmla="val 12377"/>
                <a:gd name="f20" fmla="val 10156"/>
                <a:gd name="f21" fmla="val 11873"/>
                <a:gd name="f22" fmla="val 10007"/>
                <a:gd name="f23" fmla="val 11364"/>
                <a:gd name="f24" fmla="val 11194"/>
                <a:gd name="f25" fmla="val 11022"/>
                <a:gd name="f26" fmla="val 10024"/>
                <a:gd name="f27" fmla="val 10861"/>
                <a:gd name="f28" fmla="val 10052"/>
                <a:gd name="f29" fmla="val 10385"/>
                <a:gd name="f30" fmla="val 10137"/>
                <a:gd name="f31" fmla="val 9897"/>
                <a:gd name="f32" fmla="val 10292"/>
                <a:gd name="f33" fmla="val 9417"/>
                <a:gd name="f34" fmla="val 9254"/>
                <a:gd name="f35" fmla="val 9091"/>
                <a:gd name="f36" fmla="val 10274"/>
                <a:gd name="f37" fmla="val 8930"/>
                <a:gd name="f38" fmla="val 10229"/>
                <a:gd name="f39" fmla="val 8605"/>
                <a:gd name="f40" fmla="val 10138"/>
                <a:gd name="f41" fmla="val 8321"/>
                <a:gd name="f42" fmla="val 9938"/>
                <a:gd name="f43" fmla="val 8121"/>
                <a:gd name="f44" fmla="val 9665"/>
                <a:gd name="f45" fmla="val 7985"/>
                <a:gd name="f46" fmla="val 9477"/>
                <a:gd name="f47" fmla="val 7871"/>
                <a:gd name="f48" fmla="val 9244"/>
                <a:gd name="f49" fmla="val 7649"/>
                <a:gd name="f50" fmla="val 9170"/>
                <a:gd name="f51" fmla="val 7594"/>
                <a:gd name="f52" fmla="val 9149"/>
                <a:gd name="f53" fmla="val 7539"/>
                <a:gd name="f54" fmla="val 9141"/>
                <a:gd name="f55" fmla="val 7484"/>
                <a:gd name="f56" fmla="val 7289"/>
                <a:gd name="f57" fmla="val 7088"/>
                <a:gd name="f58" fmla="val 9245"/>
                <a:gd name="f59" fmla="val 6897"/>
                <a:gd name="f60" fmla="val 9312"/>
                <a:gd name="f61" fmla="val 6818"/>
                <a:gd name="f62" fmla="val 9341"/>
                <a:gd name="f63" fmla="val 6728"/>
                <a:gd name="f64" fmla="val 9356"/>
                <a:gd name="f65" fmla="val 6640"/>
                <a:gd name="f66" fmla="val 6450"/>
                <a:gd name="f67" fmla="val 6270"/>
                <a:gd name="f68" fmla="val 9282"/>
                <a:gd name="f69" fmla="val 6231"/>
                <a:gd name="f70" fmla="val 9107"/>
                <a:gd name="f71" fmla="val 6185"/>
                <a:gd name="f72" fmla="val 8919"/>
                <a:gd name="f73" fmla="val 6350"/>
                <a:gd name="f74" fmla="val 8742"/>
                <a:gd name="f75" fmla="val 6521"/>
                <a:gd name="f76" fmla="val 8646"/>
                <a:gd name="f77" fmla="val 6692"/>
                <a:gd name="f78" fmla="val 8549"/>
                <a:gd name="f79" fmla="val 6891"/>
                <a:gd name="f80" fmla="val 8492"/>
                <a:gd name="f81" fmla="val 7022"/>
                <a:gd name="f82" fmla="val 8338"/>
                <a:gd name="f83" fmla="val 7216"/>
                <a:gd name="f84" fmla="val 8105"/>
                <a:gd name="f85" fmla="val 7142"/>
                <a:gd name="f86" fmla="val 7746"/>
                <a:gd name="f87" fmla="val 6994"/>
                <a:gd name="f88" fmla="val 7472"/>
                <a:gd name="f89" fmla="val 6846"/>
                <a:gd name="f90" fmla="val 7205"/>
                <a:gd name="f91" fmla="val 6629"/>
                <a:gd name="f92" fmla="val 6971"/>
                <a:gd name="f93" fmla="val 6544"/>
                <a:gd name="f94" fmla="val 6681"/>
                <a:gd name="f95" fmla="val 6498"/>
                <a:gd name="f96" fmla="val 6481"/>
                <a:gd name="f97" fmla="val 6390"/>
                <a:gd name="f98" fmla="val 6384"/>
                <a:gd name="f99" fmla="val 6282"/>
                <a:gd name="f100" fmla="val 6219"/>
                <a:gd name="f101" fmla="val 6100"/>
                <a:gd name="f102" fmla="val 5912"/>
                <a:gd name="f103" fmla="val 6151"/>
                <a:gd name="f104" fmla="val 5712"/>
                <a:gd name="f105" fmla="val 6015"/>
                <a:gd name="f106" fmla="val 5445"/>
                <a:gd name="f107" fmla="val 5838"/>
                <a:gd name="f108" fmla="val 5462"/>
                <a:gd name="f109" fmla="val 5434"/>
                <a:gd name="f110" fmla="val 5251"/>
                <a:gd name="f111" fmla="val 5200"/>
                <a:gd name="f112" fmla="val 5131"/>
                <a:gd name="f113" fmla="val 5063"/>
                <a:gd name="f114" fmla="val 4955"/>
                <a:gd name="f115" fmla="val 5001"/>
                <a:gd name="f116" fmla="val 4795"/>
                <a:gd name="f117" fmla="val 4915"/>
                <a:gd name="f118" fmla="val 4408"/>
                <a:gd name="f119" fmla="val 4688"/>
                <a:gd name="f120" fmla="val 4152"/>
                <a:gd name="f121" fmla="val 4295"/>
                <a:gd name="f122" fmla="val 4101"/>
                <a:gd name="f123" fmla="val 3845"/>
                <a:gd name="f124" fmla="val 4072"/>
                <a:gd name="f125" fmla="val 3600"/>
                <a:gd name="f126" fmla="val 3326"/>
                <a:gd name="f127" fmla="val 3952"/>
                <a:gd name="f128" fmla="val 3133"/>
                <a:gd name="f129" fmla="val 3850"/>
                <a:gd name="f130" fmla="val 3030"/>
                <a:gd name="f131" fmla="val 3725"/>
                <a:gd name="f132" fmla="val 2945"/>
                <a:gd name="f133" fmla="val 3588"/>
                <a:gd name="f134" fmla="val 2899"/>
                <a:gd name="f135" fmla="val 2141"/>
                <a:gd name="f136" fmla="val 2256"/>
                <a:gd name="f137" fmla="val 1885"/>
                <a:gd name="f138" fmla="val 2148"/>
                <a:gd name="f139" fmla="val 1623"/>
                <a:gd name="f140" fmla="val 2028"/>
                <a:gd name="f141" fmla="val 1418"/>
                <a:gd name="f142" fmla="val 1840"/>
                <a:gd name="f143" fmla="val 1299"/>
                <a:gd name="f144" fmla="val 1726"/>
                <a:gd name="f145" fmla="val 1190"/>
                <a:gd name="f146" fmla="val 1595"/>
                <a:gd name="f147" fmla="val 1093"/>
                <a:gd name="f148" fmla="val 1458"/>
                <a:gd name="f149" fmla="val 729"/>
                <a:gd name="f150" fmla="val 974"/>
                <a:gd name="f151" fmla="val 364"/>
                <a:gd name="f152" fmla="val 485"/>
                <a:gd name="f153" fmla="*/ f0 1 13954"/>
                <a:gd name="f154" fmla="*/ f1 1 15623"/>
                <a:gd name="f155" fmla="val f2"/>
                <a:gd name="f156" fmla="val f3"/>
                <a:gd name="f157" fmla="val f4"/>
                <a:gd name="f158" fmla="+- f157 0 f155"/>
                <a:gd name="f159" fmla="+- f156 0 f155"/>
                <a:gd name="f160" fmla="*/ f159 1 13954"/>
                <a:gd name="f161" fmla="*/ f158 1 15623"/>
                <a:gd name="f162" fmla="*/ f155 1 f160"/>
                <a:gd name="f163" fmla="*/ f156 1 f160"/>
                <a:gd name="f164" fmla="*/ f155 1 f161"/>
                <a:gd name="f165" fmla="*/ f157 1 f161"/>
                <a:gd name="f166" fmla="*/ f162 f153 1"/>
                <a:gd name="f167" fmla="*/ f163 f153 1"/>
                <a:gd name="f168" fmla="*/ f165 f154 1"/>
                <a:gd name="f169" fmla="*/ f164 f1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6" t="f169" r="f167" b="f168"/>
              <a:pathLst>
                <a:path w="13954" h="15623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2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lnTo>
                    <a:pt x="f135" y="f136"/>
                  </a:ln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2" y="f2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30;p11">
              <a:extLst>
                <a:ext uri="{FF2B5EF4-FFF2-40B4-BE49-F238E27FC236}">
                  <a16:creationId xmlns:a16="http://schemas.microsoft.com/office/drawing/2014/main" id="{A994A41F-AB6F-4F18-B31C-3C61F7A1DBCF}"/>
                </a:ext>
              </a:extLst>
            </p:cNvPr>
            <p:cNvSpPr/>
            <p:nvPr/>
          </p:nvSpPr>
          <p:spPr>
            <a:xfrm>
              <a:off x="0" y="4017709"/>
              <a:ext cx="1005492" cy="11257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954"/>
                <a:gd name="f4" fmla="val 15623"/>
                <a:gd name="f5" fmla="val 15622"/>
                <a:gd name="f6" fmla="val 13953"/>
                <a:gd name="f7" fmla="val 12848"/>
                <a:gd name="f8" fmla="val 15132"/>
                <a:gd name="f9" fmla="val 12176"/>
                <a:gd name="f10" fmla="val 13817"/>
                <a:gd name="f11" fmla="val 12415"/>
                <a:gd name="f12" fmla="val 12632"/>
                <a:gd name="f13" fmla="val 12558"/>
                <a:gd name="f14" fmla="val 11937"/>
                <a:gd name="f15" fmla="val 12968"/>
                <a:gd name="f16" fmla="val 11191"/>
                <a:gd name="f17" fmla="val 12621"/>
                <a:gd name="f18" fmla="val 10582"/>
                <a:gd name="f19" fmla="val 12377"/>
                <a:gd name="f20" fmla="val 10156"/>
                <a:gd name="f21" fmla="val 11873"/>
                <a:gd name="f22" fmla="val 10007"/>
                <a:gd name="f23" fmla="val 11364"/>
                <a:gd name="f24" fmla="val 11194"/>
                <a:gd name="f25" fmla="val 11022"/>
                <a:gd name="f26" fmla="val 10024"/>
                <a:gd name="f27" fmla="val 10861"/>
                <a:gd name="f28" fmla="val 10052"/>
                <a:gd name="f29" fmla="val 10385"/>
                <a:gd name="f30" fmla="val 10137"/>
                <a:gd name="f31" fmla="val 9897"/>
                <a:gd name="f32" fmla="val 10292"/>
                <a:gd name="f33" fmla="val 9417"/>
                <a:gd name="f34" fmla="val 9254"/>
                <a:gd name="f35" fmla="val 9091"/>
                <a:gd name="f36" fmla="val 10274"/>
                <a:gd name="f37" fmla="val 8930"/>
                <a:gd name="f38" fmla="val 10229"/>
                <a:gd name="f39" fmla="val 8605"/>
                <a:gd name="f40" fmla="val 10138"/>
                <a:gd name="f41" fmla="val 8321"/>
                <a:gd name="f42" fmla="val 9938"/>
                <a:gd name="f43" fmla="val 8121"/>
                <a:gd name="f44" fmla="val 9665"/>
                <a:gd name="f45" fmla="val 7985"/>
                <a:gd name="f46" fmla="val 9477"/>
                <a:gd name="f47" fmla="val 7871"/>
                <a:gd name="f48" fmla="val 9244"/>
                <a:gd name="f49" fmla="val 7649"/>
                <a:gd name="f50" fmla="val 9170"/>
                <a:gd name="f51" fmla="val 7594"/>
                <a:gd name="f52" fmla="val 9149"/>
                <a:gd name="f53" fmla="val 7539"/>
                <a:gd name="f54" fmla="val 9141"/>
                <a:gd name="f55" fmla="val 7484"/>
                <a:gd name="f56" fmla="val 7289"/>
                <a:gd name="f57" fmla="val 7088"/>
                <a:gd name="f58" fmla="val 9245"/>
                <a:gd name="f59" fmla="val 6897"/>
                <a:gd name="f60" fmla="val 9312"/>
                <a:gd name="f61" fmla="val 6818"/>
                <a:gd name="f62" fmla="val 9341"/>
                <a:gd name="f63" fmla="val 6728"/>
                <a:gd name="f64" fmla="val 9356"/>
                <a:gd name="f65" fmla="val 6640"/>
                <a:gd name="f66" fmla="val 6450"/>
                <a:gd name="f67" fmla="val 6270"/>
                <a:gd name="f68" fmla="val 9282"/>
                <a:gd name="f69" fmla="val 6231"/>
                <a:gd name="f70" fmla="val 9107"/>
                <a:gd name="f71" fmla="val 6185"/>
                <a:gd name="f72" fmla="val 8919"/>
                <a:gd name="f73" fmla="val 6350"/>
                <a:gd name="f74" fmla="val 8742"/>
                <a:gd name="f75" fmla="val 6521"/>
                <a:gd name="f76" fmla="val 8646"/>
                <a:gd name="f77" fmla="val 6692"/>
                <a:gd name="f78" fmla="val 8549"/>
                <a:gd name="f79" fmla="val 6891"/>
                <a:gd name="f80" fmla="val 8492"/>
                <a:gd name="f81" fmla="val 7022"/>
                <a:gd name="f82" fmla="val 8338"/>
                <a:gd name="f83" fmla="val 7216"/>
                <a:gd name="f84" fmla="val 8105"/>
                <a:gd name="f85" fmla="val 7142"/>
                <a:gd name="f86" fmla="val 7746"/>
                <a:gd name="f87" fmla="val 6994"/>
                <a:gd name="f88" fmla="val 7472"/>
                <a:gd name="f89" fmla="val 6846"/>
                <a:gd name="f90" fmla="val 7205"/>
                <a:gd name="f91" fmla="val 6629"/>
                <a:gd name="f92" fmla="val 6971"/>
                <a:gd name="f93" fmla="val 6544"/>
                <a:gd name="f94" fmla="val 6681"/>
                <a:gd name="f95" fmla="val 6498"/>
                <a:gd name="f96" fmla="val 6481"/>
                <a:gd name="f97" fmla="val 6390"/>
                <a:gd name="f98" fmla="val 6384"/>
                <a:gd name="f99" fmla="val 6282"/>
                <a:gd name="f100" fmla="val 6219"/>
                <a:gd name="f101" fmla="val 6100"/>
                <a:gd name="f102" fmla="val 5912"/>
                <a:gd name="f103" fmla="val 6151"/>
                <a:gd name="f104" fmla="val 5712"/>
                <a:gd name="f105" fmla="val 6015"/>
                <a:gd name="f106" fmla="val 5445"/>
                <a:gd name="f107" fmla="val 5838"/>
                <a:gd name="f108" fmla="val 5462"/>
                <a:gd name="f109" fmla="val 5434"/>
                <a:gd name="f110" fmla="val 5251"/>
                <a:gd name="f111" fmla="val 5200"/>
                <a:gd name="f112" fmla="val 5131"/>
                <a:gd name="f113" fmla="val 5063"/>
                <a:gd name="f114" fmla="val 4955"/>
                <a:gd name="f115" fmla="val 5001"/>
                <a:gd name="f116" fmla="val 4795"/>
                <a:gd name="f117" fmla="val 4915"/>
                <a:gd name="f118" fmla="val 4408"/>
                <a:gd name="f119" fmla="val 4688"/>
                <a:gd name="f120" fmla="val 4152"/>
                <a:gd name="f121" fmla="val 4295"/>
                <a:gd name="f122" fmla="val 4101"/>
                <a:gd name="f123" fmla="val 3845"/>
                <a:gd name="f124" fmla="val 4072"/>
                <a:gd name="f125" fmla="val 3600"/>
                <a:gd name="f126" fmla="val 3326"/>
                <a:gd name="f127" fmla="val 3952"/>
                <a:gd name="f128" fmla="val 3133"/>
                <a:gd name="f129" fmla="val 3850"/>
                <a:gd name="f130" fmla="val 3030"/>
                <a:gd name="f131" fmla="val 3725"/>
                <a:gd name="f132" fmla="val 2945"/>
                <a:gd name="f133" fmla="val 3588"/>
                <a:gd name="f134" fmla="val 2899"/>
                <a:gd name="f135" fmla="val 2141"/>
                <a:gd name="f136" fmla="val 2256"/>
                <a:gd name="f137" fmla="val 1885"/>
                <a:gd name="f138" fmla="val 2148"/>
                <a:gd name="f139" fmla="val 1623"/>
                <a:gd name="f140" fmla="val 2028"/>
                <a:gd name="f141" fmla="val 1418"/>
                <a:gd name="f142" fmla="val 1840"/>
                <a:gd name="f143" fmla="val 1299"/>
                <a:gd name="f144" fmla="val 1726"/>
                <a:gd name="f145" fmla="val 1190"/>
                <a:gd name="f146" fmla="val 1595"/>
                <a:gd name="f147" fmla="val 1093"/>
                <a:gd name="f148" fmla="val 1458"/>
                <a:gd name="f149" fmla="val 729"/>
                <a:gd name="f150" fmla="val 974"/>
                <a:gd name="f151" fmla="val 364"/>
                <a:gd name="f152" fmla="val 485"/>
                <a:gd name="f153" fmla="*/ f0 1 13954"/>
                <a:gd name="f154" fmla="*/ f1 1 15623"/>
                <a:gd name="f155" fmla="val f2"/>
                <a:gd name="f156" fmla="val f3"/>
                <a:gd name="f157" fmla="val f4"/>
                <a:gd name="f158" fmla="+- f157 0 f155"/>
                <a:gd name="f159" fmla="+- f156 0 f155"/>
                <a:gd name="f160" fmla="*/ f159 1 13954"/>
                <a:gd name="f161" fmla="*/ f158 1 15623"/>
                <a:gd name="f162" fmla="*/ f155 1 f160"/>
                <a:gd name="f163" fmla="*/ f156 1 f160"/>
                <a:gd name="f164" fmla="*/ f155 1 f161"/>
                <a:gd name="f165" fmla="*/ f157 1 f161"/>
                <a:gd name="f166" fmla="*/ f162 f153 1"/>
                <a:gd name="f167" fmla="*/ f163 f153 1"/>
                <a:gd name="f168" fmla="*/ f165 f154 1"/>
                <a:gd name="f169" fmla="*/ f164 f1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6" t="f169" r="f167" b="f168"/>
              <a:pathLst>
                <a:path w="13954" h="15623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4"/>
                  </a:cubicBezTo>
                  <a:cubicBezTo>
                    <a:pt x="f66" y="f64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93" y="f94"/>
                  </a:cubicBezTo>
                  <a:cubicBezTo>
                    <a:pt x="f95" y="f93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5"/>
                  </a:cubicBezTo>
                  <a:cubicBezTo>
                    <a:pt x="f106" y="f107"/>
                    <a:pt x="f108" y="f109"/>
                    <a:pt x="f110" y="f111"/>
                  </a:cubicBezTo>
                  <a:cubicBezTo>
                    <a:pt x="f112" y="f113"/>
                    <a:pt x="f114" y="f115"/>
                    <a:pt x="f116" y="f117"/>
                  </a:cubicBezTo>
                  <a:cubicBezTo>
                    <a:pt x="f118" y="f119"/>
                    <a:pt x="f120" y="f121"/>
                    <a:pt x="f122" y="f123"/>
                  </a:cubicBezTo>
                  <a:cubicBezTo>
                    <a:pt x="f124" y="f125"/>
                    <a:pt x="f122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lnTo>
                    <a:pt x="f135" y="f136"/>
                  </a:lnTo>
                  <a:cubicBezTo>
                    <a:pt x="f137" y="f138"/>
                    <a:pt x="f139" y="f140"/>
                    <a:pt x="f141" y="f142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2" y="f2"/>
                  </a:cubicBezTo>
                  <a:close/>
                </a:path>
              </a:pathLst>
            </a:custGeom>
            <a:solidFill>
              <a:srgbClr val="F8CD7D">
                <a:alpha val="65179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1E45C312-58D2-4124-9EF8-5409EAF3CB0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493181" y="631777"/>
            <a:ext cx="2173291" cy="2048877"/>
          </a:xfrm>
          <a:solidFill>
            <a:srgbClr val="A9A57C"/>
          </a:solidFill>
        </p:spPr>
        <p:txBody>
          <a:bodyPr anchorCtr="1"/>
          <a:lstStyle>
            <a:lvl1pPr marL="0" indent="0" algn="ctr">
              <a:buNone/>
              <a:defRPr lang="en-US" sz="1050">
                <a:solidFill>
                  <a:srgbClr val="837965"/>
                </a:solidFill>
              </a:defRPr>
            </a:lvl1pPr>
          </a:lstStyle>
          <a:p>
            <a:pPr lvl="0"/>
            <a:r>
              <a:rPr lang="en-US"/>
              <a:t>Place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9287298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54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883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0;p14">
            <a:extLst>
              <a:ext uri="{FF2B5EF4-FFF2-40B4-BE49-F238E27FC236}">
                <a16:creationId xmlns:a16="http://schemas.microsoft.com/office/drawing/2014/main" id="{6B6180E5-9CCD-4044-8C3D-2A00C62B63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6000" y="3144877"/>
            <a:ext cx="5811898" cy="219904"/>
          </a:xfrm>
        </p:spPr>
        <p:txBody>
          <a:bodyPr anchorCtr="1"/>
          <a:lstStyle>
            <a:lvl1pPr algn="ctr">
              <a:defRPr sz="2500"/>
            </a:lvl1pPr>
          </a:lstStyle>
          <a:p>
            <a:pPr lvl="0"/>
            <a:endParaRPr lang="es-PE"/>
          </a:p>
        </p:txBody>
      </p:sp>
      <p:sp>
        <p:nvSpPr>
          <p:cNvPr id="3" name="Google Shape;171;p14">
            <a:extLst>
              <a:ext uri="{FF2B5EF4-FFF2-40B4-BE49-F238E27FC236}">
                <a16:creationId xmlns:a16="http://schemas.microsoft.com/office/drawing/2014/main" id="{EA513E55-F5AD-4072-AB78-0B27EF2B420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66045" y="1701616"/>
            <a:ext cx="5811898" cy="1212302"/>
          </a:xfrm>
        </p:spPr>
        <p:txBody>
          <a:bodyPr anchorCtr="1"/>
          <a:lstStyle>
            <a:lvl1pPr algn="ctr">
              <a:buNone/>
              <a:defRPr sz="2500"/>
            </a:lvl1pPr>
          </a:lstStyle>
          <a:p>
            <a:pPr lvl="0"/>
            <a:endParaRPr lang="es-PE"/>
          </a:p>
        </p:txBody>
      </p:sp>
      <p:sp>
        <p:nvSpPr>
          <p:cNvPr id="4" name="Google Shape;172;p14">
            <a:extLst>
              <a:ext uri="{FF2B5EF4-FFF2-40B4-BE49-F238E27FC236}">
                <a16:creationId xmlns:a16="http://schemas.microsoft.com/office/drawing/2014/main" id="{88D75A20-1928-44C1-B3FD-1A5ADB2D702D}"/>
              </a:ext>
            </a:extLst>
          </p:cNvPr>
          <p:cNvSpPr/>
          <p:nvPr/>
        </p:nvSpPr>
        <p:spPr>
          <a:xfrm>
            <a:off x="165890" y="402336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Google Shape;173;p14">
            <a:extLst>
              <a:ext uri="{FF2B5EF4-FFF2-40B4-BE49-F238E27FC236}">
                <a16:creationId xmlns:a16="http://schemas.microsoft.com/office/drawing/2014/main" id="{58588680-18D1-4E43-96C2-C67CBEB7D27A}"/>
              </a:ext>
            </a:extLst>
          </p:cNvPr>
          <p:cNvSpPr/>
          <p:nvPr/>
        </p:nvSpPr>
        <p:spPr>
          <a:xfrm>
            <a:off x="165890" y="108491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Google Shape;174;p14">
            <a:extLst>
              <a:ext uri="{FF2B5EF4-FFF2-40B4-BE49-F238E27FC236}">
                <a16:creationId xmlns:a16="http://schemas.microsoft.com/office/drawing/2014/main" id="{62E907DC-7AE4-4968-9F69-120B9E9C04CF}"/>
              </a:ext>
            </a:extLst>
          </p:cNvPr>
          <p:cNvSpPr/>
          <p:nvPr/>
        </p:nvSpPr>
        <p:spPr>
          <a:xfrm>
            <a:off x="165890" y="1767507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Google Shape;175;p14">
            <a:extLst>
              <a:ext uri="{FF2B5EF4-FFF2-40B4-BE49-F238E27FC236}">
                <a16:creationId xmlns:a16="http://schemas.microsoft.com/office/drawing/2014/main" id="{021E7A38-87BB-4EED-BC7B-7C8F95B722F7}"/>
              </a:ext>
            </a:extLst>
          </p:cNvPr>
          <p:cNvSpPr/>
          <p:nvPr/>
        </p:nvSpPr>
        <p:spPr>
          <a:xfrm>
            <a:off x="165890" y="2450089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176;p14">
            <a:extLst>
              <a:ext uri="{FF2B5EF4-FFF2-40B4-BE49-F238E27FC236}">
                <a16:creationId xmlns:a16="http://schemas.microsoft.com/office/drawing/2014/main" id="{72E81908-43C7-4F7D-ADB2-2A65DD6EEFF9}"/>
              </a:ext>
            </a:extLst>
          </p:cNvPr>
          <p:cNvSpPr/>
          <p:nvPr/>
        </p:nvSpPr>
        <p:spPr>
          <a:xfrm>
            <a:off x="165890" y="3132670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Google Shape;177;p14">
            <a:extLst>
              <a:ext uri="{FF2B5EF4-FFF2-40B4-BE49-F238E27FC236}">
                <a16:creationId xmlns:a16="http://schemas.microsoft.com/office/drawing/2014/main" id="{218A8E89-C81B-4AA3-A9D5-E0319739B2E7}"/>
              </a:ext>
            </a:extLst>
          </p:cNvPr>
          <p:cNvSpPr/>
          <p:nvPr/>
        </p:nvSpPr>
        <p:spPr>
          <a:xfrm>
            <a:off x="165890" y="3815251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Google Shape;178;p14">
            <a:extLst>
              <a:ext uri="{FF2B5EF4-FFF2-40B4-BE49-F238E27FC236}">
                <a16:creationId xmlns:a16="http://schemas.microsoft.com/office/drawing/2014/main" id="{17842B94-BB92-462E-9CA3-597C1C4E2E27}"/>
              </a:ext>
            </a:extLst>
          </p:cNvPr>
          <p:cNvSpPr/>
          <p:nvPr/>
        </p:nvSpPr>
        <p:spPr>
          <a:xfrm>
            <a:off x="165872" y="4497842"/>
            <a:ext cx="243303" cy="24330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4F4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1" name="Grupo 13">
            <a:extLst>
              <a:ext uri="{FF2B5EF4-FFF2-40B4-BE49-F238E27FC236}">
                <a16:creationId xmlns:a16="http://schemas.microsoft.com/office/drawing/2014/main" id="{59EA92BB-2ECF-4054-B043-A205ABFC5B32}"/>
              </a:ext>
            </a:extLst>
          </p:cNvPr>
          <p:cNvGrpSpPr/>
          <p:nvPr/>
        </p:nvGrpSpPr>
        <p:grpSpPr>
          <a:xfrm>
            <a:off x="165872" y="405399"/>
            <a:ext cx="243303" cy="4332682"/>
            <a:chOff x="165872" y="405399"/>
            <a:chExt cx="243303" cy="4332682"/>
          </a:xfrm>
        </p:grpSpPr>
        <p:sp>
          <p:nvSpPr>
            <p:cNvPr id="12" name="Google Shape;109;p9">
              <a:extLst>
                <a:ext uri="{FF2B5EF4-FFF2-40B4-BE49-F238E27FC236}">
                  <a16:creationId xmlns:a16="http://schemas.microsoft.com/office/drawing/2014/main" id="{2BD0CD40-1EF4-4665-8DBC-74C835EF8876}"/>
                </a:ext>
              </a:extLst>
            </p:cNvPr>
            <p:cNvSpPr/>
            <p:nvPr/>
          </p:nvSpPr>
          <p:spPr>
            <a:xfrm>
              <a:off x="165872" y="405399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10;p9">
              <a:extLst>
                <a:ext uri="{FF2B5EF4-FFF2-40B4-BE49-F238E27FC236}">
                  <a16:creationId xmlns:a16="http://schemas.microsoft.com/office/drawing/2014/main" id="{8363867B-1369-4754-8D74-4018529648AC}"/>
                </a:ext>
              </a:extLst>
            </p:cNvPr>
            <p:cNvSpPr/>
            <p:nvPr/>
          </p:nvSpPr>
          <p:spPr>
            <a:xfrm>
              <a:off x="165872" y="1087980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11;p9">
              <a:extLst>
                <a:ext uri="{FF2B5EF4-FFF2-40B4-BE49-F238E27FC236}">
                  <a16:creationId xmlns:a16="http://schemas.microsoft.com/office/drawing/2014/main" id="{A2E5E2D2-9831-4CBD-B53C-BB1B312A4BFC}"/>
                </a:ext>
              </a:extLst>
            </p:cNvPr>
            <p:cNvSpPr/>
            <p:nvPr/>
          </p:nvSpPr>
          <p:spPr>
            <a:xfrm>
              <a:off x="165872" y="1770543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12;p9">
              <a:extLst>
                <a:ext uri="{FF2B5EF4-FFF2-40B4-BE49-F238E27FC236}">
                  <a16:creationId xmlns:a16="http://schemas.microsoft.com/office/drawing/2014/main" id="{C7E5B5B8-9D8E-4304-8A0E-5FB8B67B045C}"/>
                </a:ext>
              </a:extLst>
            </p:cNvPr>
            <p:cNvSpPr/>
            <p:nvPr/>
          </p:nvSpPr>
          <p:spPr>
            <a:xfrm>
              <a:off x="165872" y="2453124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13;p9">
              <a:extLst>
                <a:ext uri="{FF2B5EF4-FFF2-40B4-BE49-F238E27FC236}">
                  <a16:creationId xmlns:a16="http://schemas.microsoft.com/office/drawing/2014/main" id="{45F92F5F-8A94-4DA1-8C07-DD2EA1BECE94}"/>
                </a:ext>
              </a:extLst>
            </p:cNvPr>
            <p:cNvSpPr/>
            <p:nvPr/>
          </p:nvSpPr>
          <p:spPr>
            <a:xfrm>
              <a:off x="165872" y="3135706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14;p9">
              <a:extLst>
                <a:ext uri="{FF2B5EF4-FFF2-40B4-BE49-F238E27FC236}">
                  <a16:creationId xmlns:a16="http://schemas.microsoft.com/office/drawing/2014/main" id="{4D03E9D0-1E06-458C-AC31-0C82BD442F3E}"/>
                </a:ext>
              </a:extLst>
            </p:cNvPr>
            <p:cNvSpPr/>
            <p:nvPr/>
          </p:nvSpPr>
          <p:spPr>
            <a:xfrm>
              <a:off x="165872" y="3812188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15;p9">
              <a:extLst>
                <a:ext uri="{FF2B5EF4-FFF2-40B4-BE49-F238E27FC236}">
                  <a16:creationId xmlns:a16="http://schemas.microsoft.com/office/drawing/2014/main" id="{68E54343-A715-4275-8111-CDC86E9500FE}"/>
                </a:ext>
              </a:extLst>
            </p:cNvPr>
            <p:cNvSpPr/>
            <p:nvPr/>
          </p:nvSpPr>
          <p:spPr>
            <a:xfrm>
              <a:off x="165872" y="4494778"/>
              <a:ext cx="243303" cy="243303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3AB2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31607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1">
            <a:extLst>
              <a:ext uri="{FF2B5EF4-FFF2-40B4-BE49-F238E27FC236}">
                <a16:creationId xmlns:a16="http://schemas.microsoft.com/office/drawing/2014/main" id="{11471000-663D-4B9F-8715-975A328B14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9"/>
            <a:ext cx="8520598" cy="5726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/>
            <a:endParaRPr lang="es-PE"/>
          </a:p>
        </p:txBody>
      </p:sp>
      <p:sp>
        <p:nvSpPr>
          <p:cNvPr id="3" name="Google Shape;7;p1">
            <a:extLst>
              <a:ext uri="{FF2B5EF4-FFF2-40B4-BE49-F238E27FC236}">
                <a16:creationId xmlns:a16="http://schemas.microsoft.com/office/drawing/2014/main" id="{C505361E-B545-4CE7-A79D-2CC11E281A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3"/>
            <a:ext cx="8520598" cy="34163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93" r:id="rId3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s-PE" sz="2800" b="0" i="0" u="none" strike="noStrike" kern="0" cap="none" spc="0" baseline="0">
          <a:solidFill>
            <a:srgbClr val="4F493D"/>
          </a:solidFill>
          <a:uFillTx/>
          <a:latin typeface="Grand Hotel"/>
          <a:ea typeface="Grand Hotel"/>
          <a:cs typeface="Grand Hotel"/>
        </a:defRPr>
      </a:lvl1pPr>
    </p:titleStyle>
    <p:bodyStyle>
      <a:lvl1pPr marL="457200" marR="0" lvl="0" indent="-317497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4F493D"/>
        </a:buClr>
        <a:buSzPts val="1400"/>
        <a:buFont typeface="Andika"/>
        <a:buChar char="●"/>
        <a:tabLst/>
        <a:defRPr lang="es-PE" sz="1400" b="0" i="0" u="none" strike="noStrike" kern="0" cap="none" spc="0" baseline="0">
          <a:solidFill>
            <a:srgbClr val="4F493D"/>
          </a:solidFill>
          <a:uFillTx/>
          <a:latin typeface="Andika"/>
          <a:ea typeface="Andika"/>
          <a:cs typeface="Andika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C37024-9F41-4094-AE0C-7E6FCC4FAC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274640"/>
            <a:ext cx="7886700" cy="9937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089934-ABD2-437F-AF79-CD97053C69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370008"/>
            <a:ext cx="7886700" cy="32623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9C4BB3-CCFC-4160-8C07-70523BF485C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28650" y="4767260"/>
            <a:ext cx="2057400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CCCD5900-1A5C-4D46-B670-E194BB8F25F1}" type="datetime1">
              <a:rPr lang="en-US"/>
              <a:pPr lvl="0"/>
              <a:t>8/28/2023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1B2A6-E1C7-4110-922E-31BD669F8D7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4767260"/>
            <a:ext cx="3086099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AA8BA1-11A0-42DB-8C97-6DC231E24E5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4767260"/>
            <a:ext cx="2057400" cy="274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0" cap="none" spc="0" baseline="0">
                <a:solidFill>
                  <a:srgbClr val="898989"/>
                </a:solidFill>
                <a:uFillTx/>
                <a:latin typeface="Arial"/>
                <a:ea typeface="Arial"/>
                <a:cs typeface="Arial"/>
              </a:defRPr>
            </a:lvl1pPr>
          </a:lstStyle>
          <a:p>
            <a:pPr lvl="0"/>
            <a:fld id="{25EFDF06-A4AA-4EC6-88B4-E6405BB5AC42}" type="slidenum"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s-E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s-E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s-E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5">
            <a:extLst>
              <a:ext uri="{FF2B5EF4-FFF2-40B4-BE49-F238E27FC236}">
                <a16:creationId xmlns:a16="http://schemas.microsoft.com/office/drawing/2014/main" id="{AC96420C-FE97-46A6-AE26-C4B011251B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lecha: pentágono 3">
            <a:extLst>
              <a:ext uri="{FF2B5EF4-FFF2-40B4-BE49-F238E27FC236}">
                <a16:creationId xmlns:a16="http://schemas.microsoft.com/office/drawing/2014/main" id="{EC670F9E-D550-4A74-B9A4-ACCE864FBF25}"/>
              </a:ext>
            </a:extLst>
          </p:cNvPr>
          <p:cNvSpPr/>
          <p:nvPr/>
        </p:nvSpPr>
        <p:spPr>
          <a:xfrm>
            <a:off x="0" y="516855"/>
            <a:ext cx="6783860" cy="410978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solidFill>
            <a:srgbClr val="F5D195">
              <a:alpha val="64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BA4E235C-F33A-4C15-B839-851DC336C119}"/>
              </a:ext>
            </a:extLst>
          </p:cNvPr>
          <p:cNvSpPr txBox="1"/>
          <p:nvPr/>
        </p:nvSpPr>
        <p:spPr>
          <a:xfrm>
            <a:off x="-8092" y="3155484"/>
            <a:ext cx="5554586" cy="523219"/>
          </a:xfrm>
          <a:prstGeom prst="rect">
            <a:avLst/>
          </a:prstGeom>
          <a:solidFill>
            <a:srgbClr val="AFAB85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754F2E"/>
                </a:solidFill>
                <a:uFillTx/>
                <a:latin typeface="Arial"/>
                <a:ea typeface="Arial"/>
                <a:cs typeface="Arial"/>
              </a:rPr>
              <a:t>Free Templates</a:t>
            </a:r>
            <a:endParaRPr lang="en-US" sz="2800" b="1" i="0" u="none" strike="noStrike" kern="0" cap="none" spc="0" baseline="0">
              <a:solidFill>
                <a:srgbClr val="754F2E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FD5B872-7AD1-40AE-9CEE-F7FACDBB092F}"/>
              </a:ext>
            </a:extLst>
          </p:cNvPr>
          <p:cNvSpPr txBox="1"/>
          <p:nvPr/>
        </p:nvSpPr>
        <p:spPr>
          <a:xfrm>
            <a:off x="1193922" y="3854250"/>
            <a:ext cx="3499408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Insert the Subtitle of Your Presentation</a:t>
            </a:r>
          </a:p>
        </p:txBody>
      </p:sp>
      <p:sp>
        <p:nvSpPr>
          <p:cNvPr id="6" name="Lágrima 12">
            <a:extLst>
              <a:ext uri="{FF2B5EF4-FFF2-40B4-BE49-F238E27FC236}">
                <a16:creationId xmlns:a16="http://schemas.microsoft.com/office/drawing/2014/main" id="{3D260ACF-31D0-4585-81F0-CAAF27BEDA65}"/>
              </a:ext>
            </a:extLst>
          </p:cNvPr>
          <p:cNvSpPr/>
          <p:nvPr/>
        </p:nvSpPr>
        <p:spPr>
          <a:xfrm rot="18900010">
            <a:off x="1856509" y="453209"/>
            <a:ext cx="1893310" cy="1893310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C797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sp>
        <p:nvSpPr>
          <p:cNvPr id="7" name="TextBox 59">
            <a:extLst>
              <a:ext uri="{FF2B5EF4-FFF2-40B4-BE49-F238E27FC236}">
                <a16:creationId xmlns:a16="http://schemas.microsoft.com/office/drawing/2014/main" id="{76F3365E-949C-482A-B0FF-C249C566FBE7}"/>
              </a:ext>
            </a:extLst>
          </p:cNvPr>
          <p:cNvSpPr txBox="1"/>
          <p:nvPr/>
        </p:nvSpPr>
        <p:spPr>
          <a:xfrm>
            <a:off x="2048685" y="4142030"/>
            <a:ext cx="1673854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sng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8" name="Gráfico 10">
            <a:extLst>
              <a:ext uri="{FF2B5EF4-FFF2-40B4-BE49-F238E27FC236}">
                <a16:creationId xmlns:a16="http://schemas.microsoft.com/office/drawing/2014/main" id="{1D52EDA5-9984-411E-8DA4-A8F222360AA0}"/>
              </a:ext>
            </a:extLst>
          </p:cNvPr>
          <p:cNvGrpSpPr/>
          <p:nvPr/>
        </p:nvGrpSpPr>
        <p:grpSpPr>
          <a:xfrm>
            <a:off x="8555318" y="133310"/>
            <a:ext cx="445340" cy="445340"/>
            <a:chOff x="8555318" y="133310"/>
            <a:chExt cx="445340" cy="445340"/>
          </a:xfrm>
        </p:grpSpPr>
        <p:sp>
          <p:nvSpPr>
            <p:cNvPr id="9" name="Forma libre: forma 30">
              <a:extLst>
                <a:ext uri="{FF2B5EF4-FFF2-40B4-BE49-F238E27FC236}">
                  <a16:creationId xmlns:a16="http://schemas.microsoft.com/office/drawing/2014/main" id="{6B9FF58C-7351-49CD-B854-D08F67D392FA}"/>
                </a:ext>
              </a:extLst>
            </p:cNvPr>
            <p:cNvSpPr/>
            <p:nvPr/>
          </p:nvSpPr>
          <p:spPr>
            <a:xfrm>
              <a:off x="8555318" y="133310"/>
              <a:ext cx="445340" cy="4453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797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Forma libre: forma 31">
              <a:extLst>
                <a:ext uri="{FF2B5EF4-FFF2-40B4-BE49-F238E27FC236}">
                  <a16:creationId xmlns:a16="http://schemas.microsoft.com/office/drawing/2014/main" id="{18C7FF96-F2CD-4749-AD63-1B817EBBD7B0}"/>
                </a:ext>
              </a:extLst>
            </p:cNvPr>
            <p:cNvSpPr/>
            <p:nvPr/>
          </p:nvSpPr>
          <p:spPr>
            <a:xfrm>
              <a:off x="8612605" y="188009"/>
              <a:ext cx="347097" cy="3359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" name="Google Shape;604;p38">
            <a:extLst>
              <a:ext uri="{FF2B5EF4-FFF2-40B4-BE49-F238E27FC236}">
                <a16:creationId xmlns:a16="http://schemas.microsoft.com/office/drawing/2014/main" id="{CAC9DF7B-7C3C-4205-99C4-592FFCE77EEA}"/>
              </a:ext>
            </a:extLst>
          </p:cNvPr>
          <p:cNvSpPr txBox="1"/>
          <p:nvPr/>
        </p:nvSpPr>
        <p:spPr>
          <a:xfrm rot="21599294">
            <a:off x="735626" y="2246361"/>
            <a:ext cx="4381247" cy="8803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8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Photo Album</a:t>
            </a:r>
          </a:p>
        </p:txBody>
      </p:sp>
      <p:grpSp>
        <p:nvGrpSpPr>
          <p:cNvPr id="12" name="Grupo 5">
            <a:extLst>
              <a:ext uri="{FF2B5EF4-FFF2-40B4-BE49-F238E27FC236}">
                <a16:creationId xmlns:a16="http://schemas.microsoft.com/office/drawing/2014/main" id="{69F1E248-6F66-4414-AD4E-2F82E6A39FD2}"/>
              </a:ext>
            </a:extLst>
          </p:cNvPr>
          <p:cNvGrpSpPr/>
          <p:nvPr/>
        </p:nvGrpSpPr>
        <p:grpSpPr>
          <a:xfrm>
            <a:off x="179149" y="841257"/>
            <a:ext cx="194090" cy="3460976"/>
            <a:chOff x="179149" y="841257"/>
            <a:chExt cx="194090" cy="3460976"/>
          </a:xfrm>
        </p:grpSpPr>
        <p:sp>
          <p:nvSpPr>
            <p:cNvPr id="13" name="Google Shape;13;p2">
              <a:extLst>
                <a:ext uri="{FF2B5EF4-FFF2-40B4-BE49-F238E27FC236}">
                  <a16:creationId xmlns:a16="http://schemas.microsoft.com/office/drawing/2014/main" id="{413EC775-D3C3-438E-9DF5-5685BBF64E6A}"/>
                </a:ext>
              </a:extLst>
            </p:cNvPr>
            <p:cNvSpPr/>
            <p:nvPr/>
          </p:nvSpPr>
          <p:spPr>
            <a:xfrm>
              <a:off x="179167" y="841257"/>
              <a:ext cx="194072" cy="19407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4;p2">
              <a:extLst>
                <a:ext uri="{FF2B5EF4-FFF2-40B4-BE49-F238E27FC236}">
                  <a16:creationId xmlns:a16="http://schemas.microsoft.com/office/drawing/2014/main" id="{B7475A45-368F-4CE1-B8AF-9425F8767655}"/>
                </a:ext>
              </a:extLst>
            </p:cNvPr>
            <p:cNvSpPr/>
            <p:nvPr/>
          </p:nvSpPr>
          <p:spPr>
            <a:xfrm>
              <a:off x="179167" y="1385745"/>
              <a:ext cx="194072" cy="19407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5;p2">
              <a:extLst>
                <a:ext uri="{FF2B5EF4-FFF2-40B4-BE49-F238E27FC236}">
                  <a16:creationId xmlns:a16="http://schemas.microsoft.com/office/drawing/2014/main" id="{EA14F6A3-2BB8-49D1-A228-E92092A8F539}"/>
                </a:ext>
              </a:extLst>
            </p:cNvPr>
            <p:cNvSpPr/>
            <p:nvPr/>
          </p:nvSpPr>
          <p:spPr>
            <a:xfrm>
              <a:off x="179167" y="1930225"/>
              <a:ext cx="194072" cy="19407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6;p2">
              <a:extLst>
                <a:ext uri="{FF2B5EF4-FFF2-40B4-BE49-F238E27FC236}">
                  <a16:creationId xmlns:a16="http://schemas.microsoft.com/office/drawing/2014/main" id="{4D4EBF05-3451-4ED6-A611-8F27D3019D46}"/>
                </a:ext>
              </a:extLst>
            </p:cNvPr>
            <p:cNvSpPr/>
            <p:nvPr/>
          </p:nvSpPr>
          <p:spPr>
            <a:xfrm>
              <a:off x="179167" y="2474713"/>
              <a:ext cx="194072" cy="19407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7;p2">
              <a:extLst>
                <a:ext uri="{FF2B5EF4-FFF2-40B4-BE49-F238E27FC236}">
                  <a16:creationId xmlns:a16="http://schemas.microsoft.com/office/drawing/2014/main" id="{9DB32C3C-F4FC-4ED1-8AD8-C6BB55176E66}"/>
                </a:ext>
              </a:extLst>
            </p:cNvPr>
            <p:cNvSpPr/>
            <p:nvPr/>
          </p:nvSpPr>
          <p:spPr>
            <a:xfrm>
              <a:off x="179167" y="3019193"/>
              <a:ext cx="194072" cy="19407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8;p2">
              <a:extLst>
                <a:ext uri="{FF2B5EF4-FFF2-40B4-BE49-F238E27FC236}">
                  <a16:creationId xmlns:a16="http://schemas.microsoft.com/office/drawing/2014/main" id="{83FC92C8-9510-4279-9F28-DD5A392E2BDD}"/>
                </a:ext>
              </a:extLst>
            </p:cNvPr>
            <p:cNvSpPr/>
            <p:nvPr/>
          </p:nvSpPr>
          <p:spPr>
            <a:xfrm>
              <a:off x="179167" y="3563681"/>
              <a:ext cx="194072" cy="19407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9;p2">
              <a:extLst>
                <a:ext uri="{FF2B5EF4-FFF2-40B4-BE49-F238E27FC236}">
                  <a16:creationId xmlns:a16="http://schemas.microsoft.com/office/drawing/2014/main" id="{8B187ECB-1BB2-455E-AA95-95DF182AC80A}"/>
                </a:ext>
              </a:extLst>
            </p:cNvPr>
            <p:cNvSpPr/>
            <p:nvPr/>
          </p:nvSpPr>
          <p:spPr>
            <a:xfrm>
              <a:off x="179149" y="4108161"/>
              <a:ext cx="194072" cy="194072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20" name="Imagen 10">
            <a:extLst>
              <a:ext uri="{FF2B5EF4-FFF2-40B4-BE49-F238E27FC236}">
                <a16:creationId xmlns:a16="http://schemas.microsoft.com/office/drawing/2014/main" id="{2E308435-0F9A-429E-B88D-60E238F47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1745" y="782104"/>
            <a:ext cx="1522823" cy="14111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extBox 7">
            <a:extLst>
              <a:ext uri="{FF2B5EF4-FFF2-40B4-BE49-F238E27FC236}">
                <a16:creationId xmlns:a16="http://schemas.microsoft.com/office/drawing/2014/main" id="{1B4B78E0-F6F1-4751-82EF-C20AC90BF886}"/>
              </a:ext>
            </a:extLst>
          </p:cNvPr>
          <p:cNvSpPr txBox="1"/>
          <p:nvPr/>
        </p:nvSpPr>
        <p:spPr>
          <a:xfrm>
            <a:off x="4832018" y="3160660"/>
            <a:ext cx="4320064" cy="523219"/>
          </a:xfrm>
          <a:prstGeom prst="rect">
            <a:avLst/>
          </a:prstGeom>
          <a:solidFill>
            <a:srgbClr val="AFAB85"/>
          </a:solidFill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pic>
        <p:nvPicPr>
          <p:cNvPr id="22" name="Imagen 4">
            <a:extLst>
              <a:ext uri="{FF2B5EF4-FFF2-40B4-BE49-F238E27FC236}">
                <a16:creationId xmlns:a16="http://schemas.microsoft.com/office/drawing/2014/main" id="{E57A8CA1-2E7C-4EC0-AB58-719557688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069479" y="479767"/>
            <a:ext cx="3485839" cy="43780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745;p25">
            <a:extLst>
              <a:ext uri="{FF2B5EF4-FFF2-40B4-BE49-F238E27FC236}">
                <a16:creationId xmlns:a16="http://schemas.microsoft.com/office/drawing/2014/main" id="{8D9D6BDD-0805-4A23-9CDE-6E3E85F1CB09}"/>
              </a:ext>
            </a:extLst>
          </p:cNvPr>
          <p:cNvCxnSpPr/>
          <p:nvPr/>
        </p:nvCxnSpPr>
        <p:spPr>
          <a:xfrm flipH="1" flipV="1">
            <a:off x="2800633" y="2015813"/>
            <a:ext cx="975006" cy="9"/>
          </a:xfrm>
          <a:prstGeom prst="straightConnector1">
            <a:avLst/>
          </a:prstGeom>
          <a:noFill/>
          <a:ln w="19046" cap="flat">
            <a:solidFill>
              <a:srgbClr val="4F493D"/>
            </a:solidFill>
            <a:prstDash val="solid"/>
            <a:round/>
          </a:ln>
        </p:spPr>
      </p:cxnSp>
      <p:cxnSp>
        <p:nvCxnSpPr>
          <p:cNvPr id="3" name="Google Shape;746;p25">
            <a:extLst>
              <a:ext uri="{FF2B5EF4-FFF2-40B4-BE49-F238E27FC236}">
                <a16:creationId xmlns:a16="http://schemas.microsoft.com/office/drawing/2014/main" id="{C0E024A4-CE10-42E4-9F66-2131A4E3B92B}"/>
              </a:ext>
            </a:extLst>
          </p:cNvPr>
          <p:cNvCxnSpPr/>
          <p:nvPr/>
        </p:nvCxnSpPr>
        <p:spPr>
          <a:xfrm flipH="1" flipV="1">
            <a:off x="5616793" y="3449244"/>
            <a:ext cx="1135749" cy="27350"/>
          </a:xfrm>
          <a:prstGeom prst="straightConnector1">
            <a:avLst/>
          </a:prstGeom>
          <a:noFill/>
          <a:ln w="19046" cap="flat">
            <a:solidFill>
              <a:srgbClr val="4F493D"/>
            </a:solidFill>
            <a:prstDash val="solid"/>
            <a:round/>
          </a:ln>
        </p:spPr>
      </p:cxnSp>
      <p:cxnSp>
        <p:nvCxnSpPr>
          <p:cNvPr id="4" name="Google Shape;747;p25">
            <a:extLst>
              <a:ext uri="{FF2B5EF4-FFF2-40B4-BE49-F238E27FC236}">
                <a16:creationId xmlns:a16="http://schemas.microsoft.com/office/drawing/2014/main" id="{41E4372B-6014-4906-821E-F09CC7328B39}"/>
              </a:ext>
            </a:extLst>
          </p:cNvPr>
          <p:cNvCxnSpPr/>
          <p:nvPr/>
        </p:nvCxnSpPr>
        <p:spPr>
          <a:xfrm flipH="1">
            <a:off x="2800734" y="3476594"/>
            <a:ext cx="765599" cy="0"/>
          </a:xfrm>
          <a:prstGeom prst="straightConnector1">
            <a:avLst/>
          </a:prstGeom>
          <a:noFill/>
          <a:ln w="19046" cap="flat">
            <a:solidFill>
              <a:srgbClr val="4F493D"/>
            </a:solidFill>
            <a:prstDash val="solid"/>
            <a:round/>
          </a:ln>
        </p:spPr>
      </p:cxnSp>
      <p:cxnSp>
        <p:nvCxnSpPr>
          <p:cNvPr id="5" name="Google Shape;748;p25">
            <a:extLst>
              <a:ext uri="{FF2B5EF4-FFF2-40B4-BE49-F238E27FC236}">
                <a16:creationId xmlns:a16="http://schemas.microsoft.com/office/drawing/2014/main" id="{BB04FCDB-A74C-4CBA-9FA4-27D05BF1F68F}"/>
              </a:ext>
            </a:extLst>
          </p:cNvPr>
          <p:cNvCxnSpPr/>
          <p:nvPr/>
        </p:nvCxnSpPr>
        <p:spPr>
          <a:xfrm flipH="1">
            <a:off x="5512039" y="2025295"/>
            <a:ext cx="1240503" cy="0"/>
          </a:xfrm>
          <a:prstGeom prst="straightConnector1">
            <a:avLst/>
          </a:prstGeom>
          <a:noFill/>
          <a:ln w="19046" cap="flat">
            <a:solidFill>
              <a:srgbClr val="4F493D"/>
            </a:solidFill>
            <a:prstDash val="solid"/>
            <a:round/>
          </a:ln>
        </p:spPr>
      </p:cxnSp>
      <p:sp>
        <p:nvSpPr>
          <p:cNvPr id="6" name="Google Shape;749;p25">
            <a:extLst>
              <a:ext uri="{FF2B5EF4-FFF2-40B4-BE49-F238E27FC236}">
                <a16:creationId xmlns:a16="http://schemas.microsoft.com/office/drawing/2014/main" id="{2ABE7F37-8E94-4F40-BA71-B96290E418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3905" y="461333"/>
            <a:ext cx="6956188" cy="569396"/>
          </a:xfrm>
        </p:spPr>
        <p:txBody>
          <a:bodyPr/>
          <a:lstStyle/>
          <a:p>
            <a:pPr lvl="0"/>
            <a:r>
              <a:rPr lang="en-US" sz="5400">
                <a:solidFill>
                  <a:srgbClr val="754F2E"/>
                </a:solidFill>
              </a:rPr>
              <a:t>Real Estate Infographics</a:t>
            </a:r>
          </a:p>
        </p:txBody>
      </p:sp>
      <p:sp>
        <p:nvSpPr>
          <p:cNvPr id="7" name="Google Shape;760;p25">
            <a:extLst>
              <a:ext uri="{FF2B5EF4-FFF2-40B4-BE49-F238E27FC236}">
                <a16:creationId xmlns:a16="http://schemas.microsoft.com/office/drawing/2014/main" id="{A6DA1ABF-2A5F-421C-8A26-3827EC3A29CA}"/>
              </a:ext>
            </a:extLst>
          </p:cNvPr>
          <p:cNvSpPr txBox="1"/>
          <p:nvPr/>
        </p:nvSpPr>
        <p:spPr>
          <a:xfrm>
            <a:off x="803785" y="2025341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Despite being red, Mars is actually a cold place. It’s full of iron oxide dust</a:t>
            </a:r>
          </a:p>
        </p:txBody>
      </p:sp>
      <p:sp>
        <p:nvSpPr>
          <p:cNvPr id="8" name="Google Shape;761;p25">
            <a:extLst>
              <a:ext uri="{FF2B5EF4-FFF2-40B4-BE49-F238E27FC236}">
                <a16:creationId xmlns:a16="http://schemas.microsoft.com/office/drawing/2014/main" id="{E588475A-7909-4F34-BA50-1566FF7D2C2D}"/>
              </a:ext>
            </a:extLst>
          </p:cNvPr>
          <p:cNvSpPr txBox="1"/>
          <p:nvPr/>
        </p:nvSpPr>
        <p:spPr>
          <a:xfrm>
            <a:off x="6863916" y="3449244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It has a beautiful name and is the second planet from the Sun</a:t>
            </a:r>
          </a:p>
        </p:txBody>
      </p:sp>
      <p:sp>
        <p:nvSpPr>
          <p:cNvPr id="9" name="Google Shape;762;p25">
            <a:extLst>
              <a:ext uri="{FF2B5EF4-FFF2-40B4-BE49-F238E27FC236}">
                <a16:creationId xmlns:a16="http://schemas.microsoft.com/office/drawing/2014/main" id="{FC71ECAB-F3CD-45D8-993B-594991F514AD}"/>
              </a:ext>
            </a:extLst>
          </p:cNvPr>
          <p:cNvSpPr txBox="1"/>
          <p:nvPr/>
        </p:nvSpPr>
        <p:spPr>
          <a:xfrm>
            <a:off x="6849678" y="2025331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t" anchorCtr="0" compatLnSpc="1">
            <a:no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F493D"/>
                </a:solidFill>
                <a:uFillTx/>
                <a:latin typeface="Roboto"/>
                <a:ea typeface="Roboto"/>
                <a:cs typeface="Roboto"/>
              </a:rPr>
              <a:t>Saturn is the ringed one. It’s composed mostly of hydrogen and helium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0" name="Google Shape;763;p25">
            <a:extLst>
              <a:ext uri="{FF2B5EF4-FFF2-40B4-BE49-F238E27FC236}">
                <a16:creationId xmlns:a16="http://schemas.microsoft.com/office/drawing/2014/main" id="{83759CC5-7AEC-4079-B657-BC986FEEA53D}"/>
              </a:ext>
            </a:extLst>
          </p:cNvPr>
          <p:cNvSpPr txBox="1"/>
          <p:nvPr/>
        </p:nvSpPr>
        <p:spPr>
          <a:xfrm>
            <a:off x="816513" y="3449299"/>
            <a:ext cx="1899601" cy="7556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</p:txBody>
      </p:sp>
      <p:sp>
        <p:nvSpPr>
          <p:cNvPr id="11" name="Google Shape;764;p25">
            <a:extLst>
              <a:ext uri="{FF2B5EF4-FFF2-40B4-BE49-F238E27FC236}">
                <a16:creationId xmlns:a16="http://schemas.microsoft.com/office/drawing/2014/main" id="{084E8160-3CB3-4573-B826-1A005A5D28D6}"/>
              </a:ext>
            </a:extLst>
          </p:cNvPr>
          <p:cNvSpPr txBox="1"/>
          <p:nvPr/>
        </p:nvSpPr>
        <p:spPr>
          <a:xfrm>
            <a:off x="1257802" y="3086922"/>
            <a:ext cx="1458303" cy="362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4F493D"/>
                </a:solidFill>
                <a:uFillTx/>
                <a:latin typeface="Roboto"/>
                <a:ea typeface="Roboto"/>
                <a:cs typeface="Roboto"/>
              </a:rPr>
              <a:t>Jupiter </a:t>
            </a:r>
          </a:p>
        </p:txBody>
      </p:sp>
      <p:sp>
        <p:nvSpPr>
          <p:cNvPr id="12" name="Google Shape;765;p25">
            <a:extLst>
              <a:ext uri="{FF2B5EF4-FFF2-40B4-BE49-F238E27FC236}">
                <a16:creationId xmlns:a16="http://schemas.microsoft.com/office/drawing/2014/main" id="{57ADAB24-A440-40AB-A040-CDFE219822BA}"/>
              </a:ext>
            </a:extLst>
          </p:cNvPr>
          <p:cNvSpPr txBox="1"/>
          <p:nvPr/>
        </p:nvSpPr>
        <p:spPr>
          <a:xfrm>
            <a:off x="6868021" y="3086922"/>
            <a:ext cx="1458303" cy="362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4F493D"/>
                </a:solidFill>
                <a:uFillTx/>
                <a:latin typeface="Roboto"/>
                <a:ea typeface="Roboto"/>
                <a:cs typeface="Roboto"/>
              </a:rPr>
              <a:t>Venus</a:t>
            </a:r>
          </a:p>
        </p:txBody>
      </p:sp>
      <p:sp>
        <p:nvSpPr>
          <p:cNvPr id="13" name="Google Shape;766;p25">
            <a:extLst>
              <a:ext uri="{FF2B5EF4-FFF2-40B4-BE49-F238E27FC236}">
                <a16:creationId xmlns:a16="http://schemas.microsoft.com/office/drawing/2014/main" id="{8AC86428-51FB-4035-82E2-81DFA2C9A3B9}"/>
              </a:ext>
            </a:extLst>
          </p:cNvPr>
          <p:cNvSpPr txBox="1"/>
          <p:nvPr/>
        </p:nvSpPr>
        <p:spPr>
          <a:xfrm>
            <a:off x="1245101" y="1653418"/>
            <a:ext cx="1458303" cy="362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4F493D"/>
                </a:solidFill>
                <a:uFillTx/>
                <a:latin typeface="Roboto"/>
                <a:ea typeface="Roboto"/>
                <a:cs typeface="Roboto"/>
              </a:rPr>
              <a:t>Mars</a:t>
            </a:r>
          </a:p>
        </p:txBody>
      </p:sp>
      <p:sp>
        <p:nvSpPr>
          <p:cNvPr id="14" name="Google Shape;767;p25">
            <a:extLst>
              <a:ext uri="{FF2B5EF4-FFF2-40B4-BE49-F238E27FC236}">
                <a16:creationId xmlns:a16="http://schemas.microsoft.com/office/drawing/2014/main" id="{48CA8017-352D-48BF-9D48-F9E31C6F2CA0}"/>
              </a:ext>
            </a:extLst>
          </p:cNvPr>
          <p:cNvSpPr txBox="1"/>
          <p:nvPr/>
        </p:nvSpPr>
        <p:spPr>
          <a:xfrm>
            <a:off x="6849678" y="1653418"/>
            <a:ext cx="1458303" cy="362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0" cap="none" spc="0" baseline="0">
                <a:solidFill>
                  <a:srgbClr val="4F493D"/>
                </a:solidFill>
                <a:uFillTx/>
                <a:latin typeface="Roboto"/>
                <a:ea typeface="Roboto"/>
                <a:cs typeface="Roboto"/>
              </a:rPr>
              <a:t>Saturn</a:t>
            </a:r>
          </a:p>
        </p:txBody>
      </p:sp>
      <p:pic>
        <p:nvPicPr>
          <p:cNvPr id="15" name="Imagen 4">
            <a:extLst>
              <a:ext uri="{FF2B5EF4-FFF2-40B4-BE49-F238E27FC236}">
                <a16:creationId xmlns:a16="http://schemas.microsoft.com/office/drawing/2014/main" id="{19629E94-75D0-4D09-8DD4-73D4F79A5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393" y="1476417"/>
            <a:ext cx="3573648" cy="285494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37BA41E-37AB-4291-B652-27A2FED15D2B}"/>
              </a:ext>
            </a:extLst>
          </p:cNvPr>
          <p:cNvSpPr txBox="1"/>
          <p:nvPr/>
        </p:nvSpPr>
        <p:spPr>
          <a:xfrm>
            <a:off x="4672882" y="287538"/>
            <a:ext cx="403528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lang="en-US" altLang="ko-KR" sz="3600" b="1">
                <a:solidFill>
                  <a:schemeClr val="bg1"/>
                </a:solidFill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3E0E3B-CCFD-46F4-91C3-1908E3457BB9}"/>
              </a:ext>
            </a:extLst>
          </p:cNvPr>
          <p:cNvSpPr txBox="1"/>
          <p:nvPr/>
        </p:nvSpPr>
        <p:spPr>
          <a:xfrm rot="2295095">
            <a:off x="662600" y="2031418"/>
            <a:ext cx="3712552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050" b="1" dirty="0">
                <a:solidFill>
                  <a:schemeClr val="bg1"/>
                </a:solidFill>
                <a:cs typeface="Arial" panose="020B0604020202020204" pitchFamily="34" charset="0"/>
              </a:rPr>
              <a:t>Style Layout Clean Text Slide for your Presentation</a:t>
            </a:r>
            <a:endParaRPr lang="ko-KR" altLang="en-US" sz="105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55CE9F-A182-40E7-9D85-0D633BE5C154}"/>
              </a:ext>
            </a:extLst>
          </p:cNvPr>
          <p:cNvGrpSpPr/>
          <p:nvPr/>
        </p:nvGrpSpPr>
        <p:grpSpPr>
          <a:xfrm>
            <a:off x="1469665" y="4072849"/>
            <a:ext cx="2728457" cy="744678"/>
            <a:chOff x="675860" y="4647833"/>
            <a:chExt cx="2011680" cy="99290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142AA4-6CAC-4109-8E7D-C8DE92197A41}"/>
                </a:ext>
              </a:extLst>
            </p:cNvPr>
            <p:cNvSpPr txBox="1"/>
            <p:nvPr/>
          </p:nvSpPr>
          <p:spPr>
            <a:xfrm>
              <a:off x="675860" y="4963628"/>
              <a:ext cx="20116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1B8F53-1EF1-4E35-8C37-25518EE6D215}"/>
                </a:ext>
              </a:extLst>
            </p:cNvPr>
            <p:cNvSpPr txBox="1"/>
            <p:nvPr/>
          </p:nvSpPr>
          <p:spPr>
            <a:xfrm>
              <a:off x="675860" y="4647833"/>
              <a:ext cx="2011680" cy="338554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n-US" altLang="ko-KR" sz="105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05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1C33FC6-B40B-4DB3-8687-632B7E42FF4B}"/>
              </a:ext>
            </a:extLst>
          </p:cNvPr>
          <p:cNvSpPr txBox="1"/>
          <p:nvPr/>
        </p:nvSpPr>
        <p:spPr>
          <a:xfrm rot="2283481">
            <a:off x="136983" y="2463991"/>
            <a:ext cx="4821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 </a:t>
            </a:r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9E6B4B3F-DA9E-4778-966A-F16349D0CCEC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-1" y="0"/>
            <a:ext cx="9156943" cy="3842113"/>
          </a:xfrm>
          <a:custGeom>
            <a:avLst/>
            <a:gdLst>
              <a:gd name="connsiteX0" fmla="*/ 0 w 12209257"/>
              <a:gd name="connsiteY0" fmla="*/ 0 h 5122817"/>
              <a:gd name="connsiteX1" fmla="*/ 12209257 w 12209257"/>
              <a:gd name="connsiteY1" fmla="*/ 0 h 5122817"/>
              <a:gd name="connsiteX2" fmla="*/ 12187881 w 12209257"/>
              <a:gd name="connsiteY2" fmla="*/ 716692 h 5122817"/>
              <a:gd name="connsiteX3" fmla="*/ 6557555 w 12209257"/>
              <a:gd name="connsiteY3" fmla="*/ 5122817 h 5122817"/>
              <a:gd name="connsiteX4" fmla="*/ 0 w 12209257"/>
              <a:gd name="connsiteY4" fmla="*/ 0 h 5122817"/>
              <a:gd name="connsiteX5" fmla="*/ 0 w 13115109"/>
              <a:gd name="connsiteY5" fmla="*/ 5196957 h 1031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9257" h="5122817">
                <a:moveTo>
                  <a:pt x="0" y="0"/>
                </a:moveTo>
                <a:lnTo>
                  <a:pt x="12209257" y="0"/>
                </a:lnTo>
                <a:cubicBezTo>
                  <a:pt x="12207829" y="244595"/>
                  <a:pt x="12189309" y="472097"/>
                  <a:pt x="12187881" y="716692"/>
                </a:cubicBezTo>
                <a:lnTo>
                  <a:pt x="6557555" y="51228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900" b="0" i="0" u="none" strike="noStrike" cap="none" baseline="0">
                <a:solidFill>
                  <a:schemeClr val="dk2"/>
                </a:solidFill>
                <a:latin typeface="+mn-lt"/>
                <a:ea typeface="Andika"/>
                <a:cs typeface="Arial" panose="020B0604020202020204" pitchFamily="34" charset="0"/>
                <a:sym typeface="Andika"/>
              </a:defRPr>
            </a:lvl1pPr>
            <a:lvl2pPr marL="34291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685835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8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028752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5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1371668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5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171458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5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205750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5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24004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5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274333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5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r>
              <a:rPr lang="en-US" altLang="ko-KR"/>
              <a:t>Your Picture Here</a:t>
            </a:r>
            <a:endParaRPr lang="LID4096"/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80C265BB-866E-44E6-9609-E988045B1A2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887702"/>
            <a:ext cx="2634241" cy="4102541"/>
          </a:xfrm>
          <a:custGeom>
            <a:avLst/>
            <a:gdLst>
              <a:gd name="connsiteX0" fmla="*/ 0 w 2828662"/>
              <a:gd name="connsiteY0" fmla="*/ 0 h 4405331"/>
              <a:gd name="connsiteX1" fmla="*/ 2828662 w 2828662"/>
              <a:gd name="connsiteY1" fmla="*/ 2202666 h 4405331"/>
              <a:gd name="connsiteX2" fmla="*/ 0 w 2828662"/>
              <a:gd name="connsiteY2" fmla="*/ 4405331 h 440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8662" h="4405331">
                <a:moveTo>
                  <a:pt x="0" y="0"/>
                </a:moveTo>
                <a:lnTo>
                  <a:pt x="2828662" y="2202666"/>
                </a:lnTo>
                <a:lnTo>
                  <a:pt x="0" y="44053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9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Andika"/>
                <a:cs typeface="Arial" panose="020B0604020202020204" pitchFamily="34" charset="0"/>
                <a:sym typeface="Andika"/>
              </a:defRPr>
            </a:lvl1pPr>
            <a:lvl2pPr marL="342917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21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685835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8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028752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5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1371668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5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1714586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5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2057503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5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240042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5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2743337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15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r>
              <a:rPr lang="en-US" altLang="ko-KR"/>
              <a:t>Your Picture Here 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8162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6;p19">
            <a:extLst>
              <a:ext uri="{FF2B5EF4-FFF2-40B4-BE49-F238E27FC236}">
                <a16:creationId xmlns:a16="http://schemas.microsoft.com/office/drawing/2014/main" id="{5AE35218-FE2D-4A23-AA1D-C1A3CCEC82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490" y="536652"/>
            <a:ext cx="3429000" cy="481203"/>
          </a:xfrm>
        </p:spPr>
        <p:txBody>
          <a:bodyPr/>
          <a:lstStyle/>
          <a:p>
            <a:pPr lvl="0"/>
            <a:r>
              <a:rPr lang="en-US"/>
              <a:t>Real Estate Infographics</a:t>
            </a:r>
          </a:p>
        </p:txBody>
      </p:sp>
      <p:grpSp>
        <p:nvGrpSpPr>
          <p:cNvPr id="3" name="Google Shape;327;p19">
            <a:extLst>
              <a:ext uri="{FF2B5EF4-FFF2-40B4-BE49-F238E27FC236}">
                <a16:creationId xmlns:a16="http://schemas.microsoft.com/office/drawing/2014/main" id="{37B9E28C-BFD2-4AA4-A93C-FB53539A0B4A}"/>
              </a:ext>
            </a:extLst>
          </p:cNvPr>
          <p:cNvGrpSpPr/>
          <p:nvPr/>
        </p:nvGrpSpPr>
        <p:grpSpPr>
          <a:xfrm>
            <a:off x="2649647" y="2184803"/>
            <a:ext cx="3846670" cy="1678289"/>
            <a:chOff x="2649647" y="2184803"/>
            <a:chExt cx="3846670" cy="1678289"/>
          </a:xfrm>
        </p:grpSpPr>
        <p:sp>
          <p:nvSpPr>
            <p:cNvPr id="4" name="Google Shape;328;p19">
              <a:extLst>
                <a:ext uri="{FF2B5EF4-FFF2-40B4-BE49-F238E27FC236}">
                  <a16:creationId xmlns:a16="http://schemas.microsoft.com/office/drawing/2014/main" id="{E50C468B-7E1F-4B58-91C0-2CD78470B9ED}"/>
                </a:ext>
              </a:extLst>
            </p:cNvPr>
            <p:cNvSpPr/>
            <p:nvPr/>
          </p:nvSpPr>
          <p:spPr>
            <a:xfrm>
              <a:off x="2665631" y="2205871"/>
              <a:ext cx="1556363" cy="190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815"/>
                <a:gd name="f4" fmla="val 11476"/>
                <a:gd name="f5" fmla="val 1"/>
                <a:gd name="f6" fmla="val 55540"/>
                <a:gd name="f7" fmla="val 65814"/>
                <a:gd name="f8" fmla="*/ f0 1 65815"/>
                <a:gd name="f9" fmla="*/ f1 1 1147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65815"/>
                <a:gd name="f16" fmla="*/ f13 1 1147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65815" h="11476" fill="none">
                  <a:moveTo>
                    <a:pt x="f5" y="f5"/>
                  </a:moveTo>
                  <a:lnTo>
                    <a:pt x="f6" y="f5"/>
                  </a:lnTo>
                  <a:lnTo>
                    <a:pt x="f7" y="f4"/>
                  </a:lnTo>
                </a:path>
              </a:pathLst>
            </a:custGeom>
            <a:noFill/>
            <a:ln w="20848" cap="rnd">
              <a:solidFill>
                <a:srgbClr val="C98413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98413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329;p19">
              <a:extLst>
                <a:ext uri="{FF2B5EF4-FFF2-40B4-BE49-F238E27FC236}">
                  <a16:creationId xmlns:a16="http://schemas.microsoft.com/office/drawing/2014/main" id="{7F61589D-05DC-40FD-AD48-683FD9E4C990}"/>
                </a:ext>
              </a:extLst>
            </p:cNvPr>
            <p:cNvSpPr/>
            <p:nvPr/>
          </p:nvSpPr>
          <p:spPr>
            <a:xfrm>
              <a:off x="2649647" y="2184803"/>
              <a:ext cx="46725" cy="427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1301"/>
                <a:gd name="f5" fmla="val 567"/>
                <a:gd name="f6" fmla="val 1268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6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C98413"/>
            </a:solidFill>
            <a:ln w="9528" cap="flat">
              <a:solidFill>
                <a:srgbClr val="C98413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98413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331;p19">
              <a:extLst>
                <a:ext uri="{FF2B5EF4-FFF2-40B4-BE49-F238E27FC236}">
                  <a16:creationId xmlns:a16="http://schemas.microsoft.com/office/drawing/2014/main" id="{0B9296BC-0C09-4464-BAEC-3ABE171BE6A0}"/>
                </a:ext>
              </a:extLst>
            </p:cNvPr>
            <p:cNvSpPr/>
            <p:nvPr/>
          </p:nvSpPr>
          <p:spPr>
            <a:xfrm>
              <a:off x="6449290" y="2188543"/>
              <a:ext cx="46725" cy="427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1268"/>
                <a:gd name="f5" fmla="val 568"/>
                <a:gd name="f6" fmla="val 1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6" y="f5"/>
                    <a:pt x="f6" y="f4"/>
                  </a:cubicBezTo>
                  <a:cubicBezTo>
                    <a:pt x="f6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C98413"/>
            </a:solidFill>
            <a:ln w="9528" cap="flat">
              <a:solidFill>
                <a:srgbClr val="C98413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98413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" name="Google Shape;332;p19">
              <a:extLst>
                <a:ext uri="{FF2B5EF4-FFF2-40B4-BE49-F238E27FC236}">
                  <a16:creationId xmlns:a16="http://schemas.microsoft.com/office/drawing/2014/main" id="{1308D4FA-1B5A-43E8-BF38-4EFD0C4A8350}"/>
                </a:ext>
              </a:extLst>
            </p:cNvPr>
            <p:cNvSpPr/>
            <p:nvPr/>
          </p:nvSpPr>
          <p:spPr>
            <a:xfrm>
              <a:off x="2662467" y="3649992"/>
              <a:ext cx="1559527" cy="191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04"/>
                <a:gd name="f4" fmla="val 50003"/>
                <a:gd name="f5" fmla="val 1"/>
                <a:gd name="f6" fmla="val 70218"/>
                <a:gd name="f7" fmla="val 97003"/>
                <a:gd name="f8" fmla="*/ f0 1 97004"/>
                <a:gd name="f9" fmla="*/ f1 1 5000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7004"/>
                <a:gd name="f16" fmla="*/ f13 1 5000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7004" h="50003" fill="none">
                  <a:moveTo>
                    <a:pt x="f5" y="f4"/>
                  </a:moveTo>
                  <a:lnTo>
                    <a:pt x="f6" y="f4"/>
                  </a:lnTo>
                  <a:lnTo>
                    <a:pt x="f7" y="f2"/>
                  </a:lnTo>
                </a:path>
              </a:pathLst>
            </a:custGeom>
            <a:noFill/>
            <a:ln w="20848" cap="rnd">
              <a:solidFill>
                <a:srgbClr val="C98413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98413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333;p19">
              <a:extLst>
                <a:ext uri="{FF2B5EF4-FFF2-40B4-BE49-F238E27FC236}">
                  <a16:creationId xmlns:a16="http://schemas.microsoft.com/office/drawing/2014/main" id="{C78186D8-D36A-456C-8B40-B05A55A498C0}"/>
                </a:ext>
              </a:extLst>
            </p:cNvPr>
            <p:cNvSpPr/>
            <p:nvPr/>
          </p:nvSpPr>
          <p:spPr>
            <a:xfrm>
              <a:off x="2657081" y="3819302"/>
              <a:ext cx="46725" cy="42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2570"/>
                <a:gd name="f5" fmla="val 1301"/>
                <a:gd name="f6" fmla="val 1"/>
                <a:gd name="f7" fmla="val 567"/>
                <a:gd name="f8" fmla="val 568"/>
                <a:gd name="f9" fmla="val 1302"/>
                <a:gd name="f10" fmla="val 2002"/>
                <a:gd name="f11" fmla="*/ f0 1 2569"/>
                <a:gd name="f12" fmla="*/ f1 1 257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569"/>
                <a:gd name="f19" fmla="*/ f16 1 257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569" h="257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C98413"/>
            </a:solidFill>
            <a:ln w="9528" cap="flat">
              <a:solidFill>
                <a:srgbClr val="C98413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98413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335;p19">
              <a:extLst>
                <a:ext uri="{FF2B5EF4-FFF2-40B4-BE49-F238E27FC236}">
                  <a16:creationId xmlns:a16="http://schemas.microsoft.com/office/drawing/2014/main" id="{6B885840-C83E-4392-9204-AF78B4C2146A}"/>
                </a:ext>
              </a:extLst>
            </p:cNvPr>
            <p:cNvSpPr/>
            <p:nvPr/>
          </p:nvSpPr>
          <p:spPr>
            <a:xfrm>
              <a:off x="6448970" y="3820326"/>
              <a:ext cx="47347" cy="42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03"/>
                <a:gd name="f4" fmla="val 2570"/>
                <a:gd name="f5" fmla="val 1301"/>
                <a:gd name="f6" fmla="val 1"/>
                <a:gd name="f7" fmla="val 601"/>
                <a:gd name="f8" fmla="val 568"/>
                <a:gd name="f9" fmla="val 1302"/>
                <a:gd name="f10" fmla="val 2002"/>
                <a:gd name="f11" fmla="val 2569"/>
                <a:gd name="f12" fmla="val 2602"/>
                <a:gd name="f13" fmla="*/ f0 1 2603"/>
                <a:gd name="f14" fmla="*/ f1 1 257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03"/>
                <a:gd name="f21" fmla="*/ f18 1 257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03" h="257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0" y="f11"/>
                    <a:pt x="f12" y="f10"/>
                    <a:pt x="f12" y="f9"/>
                  </a:cubicBezTo>
                  <a:cubicBezTo>
                    <a:pt x="f12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C98413"/>
            </a:solidFill>
            <a:ln w="9528" cap="flat">
              <a:solidFill>
                <a:srgbClr val="C98413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98413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" name="Google Shape;336;p19">
            <a:extLst>
              <a:ext uri="{FF2B5EF4-FFF2-40B4-BE49-F238E27FC236}">
                <a16:creationId xmlns:a16="http://schemas.microsoft.com/office/drawing/2014/main" id="{9886F463-5D27-485E-B826-2C3F5C1D2DB5}"/>
              </a:ext>
            </a:extLst>
          </p:cNvPr>
          <p:cNvSpPr txBox="1"/>
          <p:nvPr/>
        </p:nvSpPr>
        <p:spPr>
          <a:xfrm>
            <a:off x="6896779" y="3454063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4F493D"/>
                </a:solidFill>
                <a:uFillTx/>
                <a:latin typeface="Roboto"/>
                <a:ea typeface="Roboto"/>
                <a:cs typeface="Roboto"/>
              </a:rPr>
              <a:t>15%</a:t>
            </a:r>
          </a:p>
        </p:txBody>
      </p:sp>
      <p:sp>
        <p:nvSpPr>
          <p:cNvPr id="11" name="Google Shape;337;p19">
            <a:extLst>
              <a:ext uri="{FF2B5EF4-FFF2-40B4-BE49-F238E27FC236}">
                <a16:creationId xmlns:a16="http://schemas.microsoft.com/office/drawing/2014/main" id="{5521DB66-024B-405F-B2FC-E86E33F8A609}"/>
              </a:ext>
            </a:extLst>
          </p:cNvPr>
          <p:cNvSpPr txBox="1"/>
          <p:nvPr/>
        </p:nvSpPr>
        <p:spPr>
          <a:xfrm>
            <a:off x="6896779" y="1821978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4F493D"/>
                </a:solidFill>
                <a:uFillTx/>
                <a:latin typeface="Roboto"/>
                <a:ea typeface="Roboto"/>
                <a:cs typeface="Roboto"/>
              </a:rPr>
              <a:t>35%</a:t>
            </a:r>
          </a:p>
        </p:txBody>
      </p:sp>
      <p:sp>
        <p:nvSpPr>
          <p:cNvPr id="12" name="Google Shape;338;p19">
            <a:extLst>
              <a:ext uri="{FF2B5EF4-FFF2-40B4-BE49-F238E27FC236}">
                <a16:creationId xmlns:a16="http://schemas.microsoft.com/office/drawing/2014/main" id="{21D7C855-AF42-473D-BEB0-138FF97E83E6}"/>
              </a:ext>
            </a:extLst>
          </p:cNvPr>
          <p:cNvSpPr txBox="1"/>
          <p:nvPr/>
        </p:nvSpPr>
        <p:spPr>
          <a:xfrm>
            <a:off x="1400559" y="1757650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4F493D"/>
                </a:solidFill>
                <a:uFillTx/>
                <a:latin typeface="Roboto"/>
                <a:ea typeface="Roboto"/>
                <a:cs typeface="Roboto"/>
              </a:rPr>
              <a:t>29%</a:t>
            </a:r>
          </a:p>
        </p:txBody>
      </p:sp>
      <p:sp>
        <p:nvSpPr>
          <p:cNvPr id="13" name="Google Shape;339;p19">
            <a:extLst>
              <a:ext uri="{FF2B5EF4-FFF2-40B4-BE49-F238E27FC236}">
                <a16:creationId xmlns:a16="http://schemas.microsoft.com/office/drawing/2014/main" id="{F05E9327-A095-4229-96CC-ACE814BE6A1D}"/>
              </a:ext>
            </a:extLst>
          </p:cNvPr>
          <p:cNvSpPr txBox="1"/>
          <p:nvPr/>
        </p:nvSpPr>
        <p:spPr>
          <a:xfrm>
            <a:off x="1396261" y="3390512"/>
            <a:ext cx="968404" cy="5124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1" i="0" u="none" strike="noStrike" kern="0" cap="none" spc="0" baseline="0">
                <a:solidFill>
                  <a:srgbClr val="4F493D"/>
                </a:solidFill>
                <a:uFillTx/>
                <a:latin typeface="Roboto"/>
                <a:ea typeface="Roboto"/>
                <a:cs typeface="Roboto"/>
              </a:rPr>
              <a:t>21%</a:t>
            </a:r>
          </a:p>
        </p:txBody>
      </p:sp>
      <p:sp>
        <p:nvSpPr>
          <p:cNvPr id="14" name="Google Shape;340;p19">
            <a:extLst>
              <a:ext uri="{FF2B5EF4-FFF2-40B4-BE49-F238E27FC236}">
                <a16:creationId xmlns:a16="http://schemas.microsoft.com/office/drawing/2014/main" id="{A831A69B-816E-4088-BC6C-29A0FEF74CC8}"/>
              </a:ext>
            </a:extLst>
          </p:cNvPr>
          <p:cNvSpPr/>
          <p:nvPr/>
        </p:nvSpPr>
        <p:spPr>
          <a:xfrm>
            <a:off x="443730" y="2203274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 is the closest planet to the Sun and the smallest one</a:t>
            </a:r>
          </a:p>
        </p:txBody>
      </p:sp>
      <p:sp>
        <p:nvSpPr>
          <p:cNvPr id="15" name="Google Shape;341;p19">
            <a:extLst>
              <a:ext uri="{FF2B5EF4-FFF2-40B4-BE49-F238E27FC236}">
                <a16:creationId xmlns:a16="http://schemas.microsoft.com/office/drawing/2014/main" id="{FED98311-7002-4428-9872-AFCE26FB2644}"/>
              </a:ext>
            </a:extLst>
          </p:cNvPr>
          <p:cNvSpPr/>
          <p:nvPr/>
        </p:nvSpPr>
        <p:spPr>
          <a:xfrm>
            <a:off x="446583" y="3841010"/>
            <a:ext cx="1940402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beautiful name and it’s the second planet from the Sun</a:t>
            </a:r>
          </a:p>
        </p:txBody>
      </p:sp>
      <p:sp>
        <p:nvSpPr>
          <p:cNvPr id="16" name="Google Shape;342;p19">
            <a:extLst>
              <a:ext uri="{FF2B5EF4-FFF2-40B4-BE49-F238E27FC236}">
                <a16:creationId xmlns:a16="http://schemas.microsoft.com/office/drawing/2014/main" id="{AF2783BA-FF05-4303-9CC6-DAE00322F7A4}"/>
              </a:ext>
            </a:extLst>
          </p:cNvPr>
          <p:cNvSpPr/>
          <p:nvPr/>
        </p:nvSpPr>
        <p:spPr>
          <a:xfrm>
            <a:off x="6893935" y="2266788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actually a cold place. This planet is full of iron oxide dust</a:t>
            </a:r>
          </a:p>
        </p:txBody>
      </p:sp>
      <p:sp>
        <p:nvSpPr>
          <p:cNvPr id="17" name="Google Shape;343;p19">
            <a:extLst>
              <a:ext uri="{FF2B5EF4-FFF2-40B4-BE49-F238E27FC236}">
                <a16:creationId xmlns:a16="http://schemas.microsoft.com/office/drawing/2014/main" id="{899846DB-F9AA-4FA4-8FEC-D5136833E03E}"/>
              </a:ext>
            </a:extLst>
          </p:cNvPr>
          <p:cNvSpPr/>
          <p:nvPr/>
        </p:nvSpPr>
        <p:spPr>
          <a:xfrm>
            <a:off x="6896788" y="3904552"/>
            <a:ext cx="1943100" cy="6650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 and the biggest planet in the Solar System</a:t>
            </a:r>
          </a:p>
        </p:txBody>
      </p:sp>
      <p:grpSp>
        <p:nvGrpSpPr>
          <p:cNvPr id="18" name="Google Shape;327;p19">
            <a:extLst>
              <a:ext uri="{FF2B5EF4-FFF2-40B4-BE49-F238E27FC236}">
                <a16:creationId xmlns:a16="http://schemas.microsoft.com/office/drawing/2014/main" id="{1ED697E2-E955-4249-A49C-7CC93FFC9BAB}"/>
              </a:ext>
            </a:extLst>
          </p:cNvPr>
          <p:cNvGrpSpPr/>
          <p:nvPr/>
        </p:nvGrpSpPr>
        <p:grpSpPr>
          <a:xfrm>
            <a:off x="2652491" y="2187719"/>
            <a:ext cx="3846679" cy="1678299"/>
            <a:chOff x="2652491" y="2187719"/>
            <a:chExt cx="3846679" cy="1678299"/>
          </a:xfrm>
        </p:grpSpPr>
        <p:sp>
          <p:nvSpPr>
            <p:cNvPr id="19" name="Google Shape;328;p19">
              <a:extLst>
                <a:ext uri="{FF2B5EF4-FFF2-40B4-BE49-F238E27FC236}">
                  <a16:creationId xmlns:a16="http://schemas.microsoft.com/office/drawing/2014/main" id="{A0FF04D3-8762-4380-AF30-6832231F573F}"/>
                </a:ext>
              </a:extLst>
            </p:cNvPr>
            <p:cNvSpPr/>
            <p:nvPr/>
          </p:nvSpPr>
          <p:spPr>
            <a:xfrm rot="10799991">
              <a:off x="4926823" y="3653951"/>
              <a:ext cx="1556363" cy="190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5815"/>
                <a:gd name="f4" fmla="val 11476"/>
                <a:gd name="f5" fmla="val 1"/>
                <a:gd name="f6" fmla="val 55540"/>
                <a:gd name="f7" fmla="val 65814"/>
                <a:gd name="f8" fmla="*/ f0 1 65815"/>
                <a:gd name="f9" fmla="*/ f1 1 11476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65815"/>
                <a:gd name="f16" fmla="*/ f13 1 11476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65815" h="11476" fill="none">
                  <a:moveTo>
                    <a:pt x="f5" y="f5"/>
                  </a:moveTo>
                  <a:lnTo>
                    <a:pt x="f6" y="f5"/>
                  </a:lnTo>
                  <a:lnTo>
                    <a:pt x="f7" y="f4"/>
                  </a:lnTo>
                </a:path>
              </a:pathLst>
            </a:custGeom>
            <a:noFill/>
            <a:ln w="20848" cap="rnd">
              <a:solidFill>
                <a:srgbClr val="C98413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98413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329;p19">
              <a:extLst>
                <a:ext uri="{FF2B5EF4-FFF2-40B4-BE49-F238E27FC236}">
                  <a16:creationId xmlns:a16="http://schemas.microsoft.com/office/drawing/2014/main" id="{2FBC0309-12F6-41FA-9201-D0C8088EF4C7}"/>
                </a:ext>
              </a:extLst>
            </p:cNvPr>
            <p:cNvSpPr/>
            <p:nvPr/>
          </p:nvSpPr>
          <p:spPr>
            <a:xfrm rot="10799991">
              <a:off x="6452445" y="3823261"/>
              <a:ext cx="46725" cy="427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1301"/>
                <a:gd name="f5" fmla="val 567"/>
                <a:gd name="f6" fmla="val 1268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6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C98413"/>
            </a:solidFill>
            <a:ln w="9528" cap="flat">
              <a:solidFill>
                <a:srgbClr val="C98413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98413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331;p19">
              <a:extLst>
                <a:ext uri="{FF2B5EF4-FFF2-40B4-BE49-F238E27FC236}">
                  <a16:creationId xmlns:a16="http://schemas.microsoft.com/office/drawing/2014/main" id="{7912156E-61A2-4795-80E3-6174F3267C9E}"/>
                </a:ext>
              </a:extLst>
            </p:cNvPr>
            <p:cNvSpPr/>
            <p:nvPr/>
          </p:nvSpPr>
          <p:spPr>
            <a:xfrm rot="10799991">
              <a:off x="2652802" y="3819521"/>
              <a:ext cx="46725" cy="427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1268"/>
                <a:gd name="f5" fmla="val 568"/>
                <a:gd name="f6" fmla="val 1"/>
                <a:gd name="f7" fmla="val 2002"/>
                <a:gd name="f8" fmla="*/ f0 1 2569"/>
                <a:gd name="f9" fmla="*/ f1 1 2569"/>
                <a:gd name="f10" fmla="val f2"/>
                <a:gd name="f11" fmla="val f3"/>
                <a:gd name="f12" fmla="+- f11 0 f10"/>
                <a:gd name="f13" fmla="*/ f12 1 2569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69" h="2569">
                  <a:moveTo>
                    <a:pt x="f4" y="f2"/>
                  </a:moveTo>
                  <a:cubicBezTo>
                    <a:pt x="f5" y="f2"/>
                    <a:pt x="f6" y="f5"/>
                    <a:pt x="f6" y="f4"/>
                  </a:cubicBezTo>
                  <a:cubicBezTo>
                    <a:pt x="f6" y="f7"/>
                    <a:pt x="f5" y="f3"/>
                    <a:pt x="f4" y="f3"/>
                  </a:cubicBezTo>
                  <a:cubicBezTo>
                    <a:pt x="f7" y="f3"/>
                    <a:pt x="f3" y="f7"/>
                    <a:pt x="f3" y="f4"/>
                  </a:cubicBezTo>
                  <a:cubicBezTo>
                    <a:pt x="f3" y="f5"/>
                    <a:pt x="f7" y="f2"/>
                    <a:pt x="f4" y="f2"/>
                  </a:cubicBezTo>
                  <a:close/>
                </a:path>
              </a:pathLst>
            </a:custGeom>
            <a:solidFill>
              <a:srgbClr val="C98413"/>
            </a:solidFill>
            <a:ln w="9528" cap="flat">
              <a:solidFill>
                <a:srgbClr val="C98413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98413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332;p19">
              <a:extLst>
                <a:ext uri="{FF2B5EF4-FFF2-40B4-BE49-F238E27FC236}">
                  <a16:creationId xmlns:a16="http://schemas.microsoft.com/office/drawing/2014/main" id="{BE7C64B2-2E46-44DE-914D-7C55E18E5867}"/>
                </a:ext>
              </a:extLst>
            </p:cNvPr>
            <p:cNvSpPr/>
            <p:nvPr/>
          </p:nvSpPr>
          <p:spPr>
            <a:xfrm rot="10799991">
              <a:off x="4926814" y="2209812"/>
              <a:ext cx="1559527" cy="1910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04"/>
                <a:gd name="f4" fmla="val 50003"/>
                <a:gd name="f5" fmla="val 1"/>
                <a:gd name="f6" fmla="val 70218"/>
                <a:gd name="f7" fmla="val 97003"/>
                <a:gd name="f8" fmla="*/ f0 1 97004"/>
                <a:gd name="f9" fmla="*/ f1 1 50003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97004"/>
                <a:gd name="f16" fmla="*/ f13 1 50003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97004" h="50003" fill="none">
                  <a:moveTo>
                    <a:pt x="f5" y="f4"/>
                  </a:moveTo>
                  <a:lnTo>
                    <a:pt x="f6" y="f4"/>
                  </a:lnTo>
                  <a:lnTo>
                    <a:pt x="f7" y="f2"/>
                  </a:lnTo>
                </a:path>
              </a:pathLst>
            </a:custGeom>
            <a:noFill/>
            <a:ln w="20848" cap="rnd">
              <a:solidFill>
                <a:srgbClr val="C98413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98413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333;p19">
              <a:extLst>
                <a:ext uri="{FF2B5EF4-FFF2-40B4-BE49-F238E27FC236}">
                  <a16:creationId xmlns:a16="http://schemas.microsoft.com/office/drawing/2014/main" id="{3532625E-952E-425D-8A1D-5D553A78223D}"/>
                </a:ext>
              </a:extLst>
            </p:cNvPr>
            <p:cNvSpPr/>
            <p:nvPr/>
          </p:nvSpPr>
          <p:spPr>
            <a:xfrm rot="10799991">
              <a:off x="6445011" y="2188753"/>
              <a:ext cx="46725" cy="42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69"/>
                <a:gd name="f4" fmla="val 2570"/>
                <a:gd name="f5" fmla="val 1301"/>
                <a:gd name="f6" fmla="val 1"/>
                <a:gd name="f7" fmla="val 567"/>
                <a:gd name="f8" fmla="val 568"/>
                <a:gd name="f9" fmla="val 1302"/>
                <a:gd name="f10" fmla="val 2002"/>
                <a:gd name="f11" fmla="*/ f0 1 2569"/>
                <a:gd name="f12" fmla="*/ f1 1 257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569"/>
                <a:gd name="f19" fmla="*/ f16 1 257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569" h="257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C98413"/>
            </a:solidFill>
            <a:ln w="9528" cap="flat">
              <a:solidFill>
                <a:srgbClr val="C98413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98413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335;p19">
              <a:extLst>
                <a:ext uri="{FF2B5EF4-FFF2-40B4-BE49-F238E27FC236}">
                  <a16:creationId xmlns:a16="http://schemas.microsoft.com/office/drawing/2014/main" id="{B87C6FEC-5EEF-465D-BE12-C34AB87DFDBF}"/>
                </a:ext>
              </a:extLst>
            </p:cNvPr>
            <p:cNvSpPr/>
            <p:nvPr/>
          </p:nvSpPr>
          <p:spPr>
            <a:xfrm rot="10799991">
              <a:off x="2652491" y="2187719"/>
              <a:ext cx="47347" cy="42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03"/>
                <a:gd name="f4" fmla="val 2570"/>
                <a:gd name="f5" fmla="val 1301"/>
                <a:gd name="f6" fmla="val 1"/>
                <a:gd name="f7" fmla="val 601"/>
                <a:gd name="f8" fmla="val 568"/>
                <a:gd name="f9" fmla="val 1302"/>
                <a:gd name="f10" fmla="val 2002"/>
                <a:gd name="f11" fmla="val 2569"/>
                <a:gd name="f12" fmla="val 2602"/>
                <a:gd name="f13" fmla="*/ f0 1 2603"/>
                <a:gd name="f14" fmla="*/ f1 1 257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603"/>
                <a:gd name="f21" fmla="*/ f18 1 257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603" h="2570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0" y="f11"/>
                    <a:pt x="f12" y="f10"/>
                    <a:pt x="f12" y="f9"/>
                  </a:cubicBezTo>
                  <a:cubicBezTo>
                    <a:pt x="f12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C98413"/>
            </a:solidFill>
            <a:ln w="9528" cap="flat">
              <a:solidFill>
                <a:srgbClr val="C98413"/>
              </a:solidFill>
              <a:prstDash val="solid"/>
              <a:round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C98413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25" name="Imagen 2">
            <a:extLst>
              <a:ext uri="{FF2B5EF4-FFF2-40B4-BE49-F238E27FC236}">
                <a16:creationId xmlns:a16="http://schemas.microsoft.com/office/drawing/2014/main" id="{4D90B2B6-C8DD-4D90-8400-93934D648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412" y="1821978"/>
            <a:ext cx="3820728" cy="327945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466;p46">
            <a:extLst>
              <a:ext uri="{FF2B5EF4-FFF2-40B4-BE49-F238E27FC236}">
                <a16:creationId xmlns:a16="http://schemas.microsoft.com/office/drawing/2014/main" id="{AE097EA6-1D08-448B-B622-D68968F19D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261" y="582417"/>
            <a:ext cx="5612724" cy="481203"/>
          </a:xfrm>
        </p:spPr>
        <p:txBody>
          <a:bodyPr/>
          <a:lstStyle/>
          <a:p>
            <a:pPr lvl="0"/>
            <a:r>
              <a:rPr lang="en-US"/>
              <a:t>Real Estate Infographics</a:t>
            </a:r>
          </a:p>
        </p:txBody>
      </p:sp>
      <p:sp>
        <p:nvSpPr>
          <p:cNvPr id="3" name="Google Shape;2502;p46">
            <a:extLst>
              <a:ext uri="{FF2B5EF4-FFF2-40B4-BE49-F238E27FC236}">
                <a16:creationId xmlns:a16="http://schemas.microsoft.com/office/drawing/2014/main" id="{D5B9F6FE-C016-4A0A-9ED9-46032F475BD7}"/>
              </a:ext>
            </a:extLst>
          </p:cNvPr>
          <p:cNvSpPr txBox="1"/>
          <p:nvPr/>
        </p:nvSpPr>
        <p:spPr>
          <a:xfrm>
            <a:off x="1635276" y="1535003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Mercury’s the closest planet to the Sun</a:t>
            </a:r>
          </a:p>
        </p:txBody>
      </p:sp>
      <p:sp>
        <p:nvSpPr>
          <p:cNvPr id="4" name="Google Shape;2503;p46">
            <a:extLst>
              <a:ext uri="{FF2B5EF4-FFF2-40B4-BE49-F238E27FC236}">
                <a16:creationId xmlns:a16="http://schemas.microsoft.com/office/drawing/2014/main" id="{4DF955A2-E773-4B16-B836-F1A772D71634}"/>
              </a:ext>
            </a:extLst>
          </p:cNvPr>
          <p:cNvSpPr txBox="1"/>
          <p:nvPr/>
        </p:nvSpPr>
        <p:spPr>
          <a:xfrm>
            <a:off x="1635276" y="2551569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Venus has a poisonous atmosphere</a:t>
            </a:r>
          </a:p>
        </p:txBody>
      </p:sp>
      <p:sp>
        <p:nvSpPr>
          <p:cNvPr id="5" name="Google Shape;2504;p46">
            <a:extLst>
              <a:ext uri="{FF2B5EF4-FFF2-40B4-BE49-F238E27FC236}">
                <a16:creationId xmlns:a16="http://schemas.microsoft.com/office/drawing/2014/main" id="{643D3CBA-1797-4E94-B8A2-73416F2CAF66}"/>
              </a:ext>
            </a:extLst>
          </p:cNvPr>
          <p:cNvSpPr txBox="1"/>
          <p:nvPr/>
        </p:nvSpPr>
        <p:spPr>
          <a:xfrm>
            <a:off x="1640415" y="3059847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Jupiter is a gas giant</a:t>
            </a:r>
          </a:p>
        </p:txBody>
      </p:sp>
      <p:sp>
        <p:nvSpPr>
          <p:cNvPr id="6" name="Google Shape;2505;p46">
            <a:extLst>
              <a:ext uri="{FF2B5EF4-FFF2-40B4-BE49-F238E27FC236}">
                <a16:creationId xmlns:a16="http://schemas.microsoft.com/office/drawing/2014/main" id="{D6FFFE98-847D-42E4-A5CA-B243C0EE40D7}"/>
              </a:ext>
            </a:extLst>
          </p:cNvPr>
          <p:cNvSpPr txBox="1"/>
          <p:nvPr/>
        </p:nvSpPr>
        <p:spPr>
          <a:xfrm>
            <a:off x="1635276" y="2043281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Saturn is the ringed planet</a:t>
            </a:r>
          </a:p>
        </p:txBody>
      </p:sp>
      <p:sp>
        <p:nvSpPr>
          <p:cNvPr id="7" name="Google Shape;2506;p46">
            <a:extLst>
              <a:ext uri="{FF2B5EF4-FFF2-40B4-BE49-F238E27FC236}">
                <a16:creationId xmlns:a16="http://schemas.microsoft.com/office/drawing/2014/main" id="{8425D355-85C2-4664-BC21-9EACD2B77136}"/>
              </a:ext>
            </a:extLst>
          </p:cNvPr>
          <p:cNvSpPr txBox="1"/>
          <p:nvPr/>
        </p:nvSpPr>
        <p:spPr>
          <a:xfrm>
            <a:off x="1640415" y="4076404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Pluto is an icy dwarf planet</a:t>
            </a:r>
          </a:p>
        </p:txBody>
      </p:sp>
      <p:sp>
        <p:nvSpPr>
          <p:cNvPr id="8" name="Google Shape;2507;p46">
            <a:extLst>
              <a:ext uri="{FF2B5EF4-FFF2-40B4-BE49-F238E27FC236}">
                <a16:creationId xmlns:a16="http://schemas.microsoft.com/office/drawing/2014/main" id="{C95D5512-74F4-45D2-892A-FDD54D4A5364}"/>
              </a:ext>
            </a:extLst>
          </p:cNvPr>
          <p:cNvSpPr txBox="1"/>
          <p:nvPr/>
        </p:nvSpPr>
        <p:spPr>
          <a:xfrm>
            <a:off x="1640415" y="3568125"/>
            <a:ext cx="2798704" cy="498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000000"/>
                </a:solidFill>
                <a:uFillTx/>
                <a:latin typeface="Roboto"/>
                <a:ea typeface="Roboto"/>
                <a:cs typeface="Roboto"/>
              </a:rPr>
              <a:t>Mars is full of iron oxide dust</a:t>
            </a:r>
          </a:p>
        </p:txBody>
      </p:sp>
      <p:sp>
        <p:nvSpPr>
          <p:cNvPr id="9" name="Google Shape;2508;p46">
            <a:extLst>
              <a:ext uri="{FF2B5EF4-FFF2-40B4-BE49-F238E27FC236}">
                <a16:creationId xmlns:a16="http://schemas.microsoft.com/office/drawing/2014/main" id="{61100DBA-5231-458C-B9C2-32F40462DCE7}"/>
              </a:ext>
            </a:extLst>
          </p:cNvPr>
          <p:cNvSpPr txBox="1"/>
          <p:nvPr/>
        </p:nvSpPr>
        <p:spPr>
          <a:xfrm>
            <a:off x="938403" y="3162315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C9751D"/>
                </a:solidFill>
                <a:uFillTx/>
                <a:latin typeface="Roboto"/>
                <a:ea typeface="Roboto"/>
                <a:cs typeface="Roboto"/>
              </a:rPr>
              <a:t>80%</a:t>
            </a:r>
          </a:p>
        </p:txBody>
      </p:sp>
      <p:sp>
        <p:nvSpPr>
          <p:cNvPr id="10" name="Google Shape;2509;p46">
            <a:extLst>
              <a:ext uri="{FF2B5EF4-FFF2-40B4-BE49-F238E27FC236}">
                <a16:creationId xmlns:a16="http://schemas.microsoft.com/office/drawing/2014/main" id="{95E4FEAC-0599-42E1-AE0F-50ED97BEFA8C}"/>
              </a:ext>
            </a:extLst>
          </p:cNvPr>
          <p:cNvSpPr txBox="1"/>
          <p:nvPr/>
        </p:nvSpPr>
        <p:spPr>
          <a:xfrm>
            <a:off x="938403" y="3680770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9C693D"/>
                </a:solidFill>
                <a:uFillTx/>
                <a:latin typeface="Roboto"/>
                <a:ea typeface="Roboto"/>
                <a:cs typeface="Roboto"/>
              </a:rPr>
              <a:t>60%</a:t>
            </a:r>
          </a:p>
        </p:txBody>
      </p:sp>
      <p:sp>
        <p:nvSpPr>
          <p:cNvPr id="11" name="Google Shape;2510;p46">
            <a:extLst>
              <a:ext uri="{FF2B5EF4-FFF2-40B4-BE49-F238E27FC236}">
                <a16:creationId xmlns:a16="http://schemas.microsoft.com/office/drawing/2014/main" id="{B5985FDB-2634-4FA9-881F-24F316A5C5C9}"/>
              </a:ext>
            </a:extLst>
          </p:cNvPr>
          <p:cNvSpPr txBox="1"/>
          <p:nvPr/>
        </p:nvSpPr>
        <p:spPr>
          <a:xfrm>
            <a:off x="938403" y="4179777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D8D8D8"/>
                </a:solidFill>
                <a:uFillTx/>
                <a:latin typeface="Roboto"/>
                <a:ea typeface="Roboto"/>
                <a:cs typeface="Roboto"/>
              </a:rPr>
              <a:t>80%</a:t>
            </a:r>
          </a:p>
        </p:txBody>
      </p:sp>
      <p:sp>
        <p:nvSpPr>
          <p:cNvPr id="12" name="Google Shape;2511;p46">
            <a:extLst>
              <a:ext uri="{FF2B5EF4-FFF2-40B4-BE49-F238E27FC236}">
                <a16:creationId xmlns:a16="http://schemas.microsoft.com/office/drawing/2014/main" id="{51664050-057C-4B84-A933-8AD1AA2DE239}"/>
              </a:ext>
            </a:extLst>
          </p:cNvPr>
          <p:cNvSpPr txBox="1"/>
          <p:nvPr/>
        </p:nvSpPr>
        <p:spPr>
          <a:xfrm>
            <a:off x="915469" y="1629561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754E2D"/>
                </a:solidFill>
                <a:uFillTx/>
                <a:latin typeface="Roboto"/>
                <a:ea typeface="Roboto"/>
                <a:cs typeface="Roboto"/>
              </a:rPr>
              <a:t>60%</a:t>
            </a:r>
          </a:p>
        </p:txBody>
      </p:sp>
      <p:sp>
        <p:nvSpPr>
          <p:cNvPr id="13" name="Google Shape;2512;p46">
            <a:extLst>
              <a:ext uri="{FF2B5EF4-FFF2-40B4-BE49-F238E27FC236}">
                <a16:creationId xmlns:a16="http://schemas.microsoft.com/office/drawing/2014/main" id="{343C23EA-6C34-41B5-9359-2274C3452F3D}"/>
              </a:ext>
            </a:extLst>
          </p:cNvPr>
          <p:cNvSpPr txBox="1"/>
          <p:nvPr/>
        </p:nvSpPr>
        <p:spPr>
          <a:xfrm>
            <a:off x="915469" y="2148017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E25A5A"/>
                </a:solidFill>
                <a:uFillTx/>
                <a:latin typeface="Roboto"/>
                <a:ea typeface="Roboto"/>
                <a:cs typeface="Roboto"/>
              </a:rPr>
              <a:t>40%</a:t>
            </a:r>
          </a:p>
        </p:txBody>
      </p:sp>
      <p:sp>
        <p:nvSpPr>
          <p:cNvPr id="14" name="Google Shape;2513;p46">
            <a:extLst>
              <a:ext uri="{FF2B5EF4-FFF2-40B4-BE49-F238E27FC236}">
                <a16:creationId xmlns:a16="http://schemas.microsoft.com/office/drawing/2014/main" id="{7EEF0BD6-C11D-4C68-96B9-39A619B7F0EB}"/>
              </a:ext>
            </a:extLst>
          </p:cNvPr>
          <p:cNvSpPr txBox="1"/>
          <p:nvPr/>
        </p:nvSpPr>
        <p:spPr>
          <a:xfrm>
            <a:off x="915469" y="2647014"/>
            <a:ext cx="720903" cy="3047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0" cap="none" spc="0" baseline="0">
                <a:solidFill>
                  <a:srgbClr val="C98413"/>
                </a:solidFill>
                <a:uFillTx/>
                <a:latin typeface="Roboto"/>
                <a:ea typeface="Roboto"/>
                <a:cs typeface="Roboto"/>
              </a:rPr>
              <a:t>20%</a:t>
            </a:r>
          </a:p>
        </p:txBody>
      </p:sp>
      <p:pic>
        <p:nvPicPr>
          <p:cNvPr id="15" name="Imagen 2">
            <a:extLst>
              <a:ext uri="{FF2B5EF4-FFF2-40B4-BE49-F238E27FC236}">
                <a16:creationId xmlns:a16="http://schemas.microsoft.com/office/drawing/2014/main" id="{5239BF69-6569-4931-BAA7-8B1ACADA24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6530" y="1063620"/>
            <a:ext cx="5487469" cy="407987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평행 사변형 1">
            <a:extLst>
              <a:ext uri="{FF2B5EF4-FFF2-40B4-BE49-F238E27FC236}">
                <a16:creationId xmlns:a16="http://schemas.microsoft.com/office/drawing/2014/main" id="{282D3645-A104-4925-8EAF-749C20077EF7}"/>
              </a:ext>
            </a:extLst>
          </p:cNvPr>
          <p:cNvSpPr/>
          <p:nvPr/>
        </p:nvSpPr>
        <p:spPr>
          <a:xfrm>
            <a:off x="3921047" y="0"/>
            <a:ext cx="5111998" cy="5143499"/>
          </a:xfrm>
          <a:custGeom>
            <a:avLst>
              <a:gd name="f8" fmla="val 7160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71601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3" name="자유형: 도형 54">
            <a:extLst>
              <a:ext uri="{FF2B5EF4-FFF2-40B4-BE49-F238E27FC236}">
                <a16:creationId xmlns:a16="http://schemas.microsoft.com/office/drawing/2014/main" id="{CFA614FD-530D-4D24-8685-E76B2F53B349}"/>
              </a:ext>
            </a:extLst>
          </p:cNvPr>
          <p:cNvSpPr/>
          <p:nvPr/>
        </p:nvSpPr>
        <p:spPr>
          <a:xfrm>
            <a:off x="5498854" y="21214"/>
            <a:ext cx="3645155" cy="512228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860201"/>
              <a:gd name="f7" fmla="val 6829720"/>
              <a:gd name="f8" fmla="val 2720078"/>
              <a:gd name="f9" fmla="val 1935676"/>
              <a:gd name="f10" fmla="+- 0 0 -90"/>
              <a:gd name="f11" fmla="*/ f3 1 4860201"/>
              <a:gd name="f12" fmla="*/ f4 1 6829720"/>
              <a:gd name="f13" fmla="val f5"/>
              <a:gd name="f14" fmla="val f6"/>
              <a:gd name="f15" fmla="val f7"/>
              <a:gd name="f16" fmla="*/ f10 f0 1"/>
              <a:gd name="f17" fmla="+- f15 0 f13"/>
              <a:gd name="f18" fmla="+- f14 0 f13"/>
              <a:gd name="f19" fmla="*/ f16 1 f2"/>
              <a:gd name="f20" fmla="*/ f18 1 4860201"/>
              <a:gd name="f21" fmla="*/ f17 1 6829720"/>
              <a:gd name="f22" fmla="*/ 4860201 f18 1"/>
              <a:gd name="f23" fmla="*/ 0 f17 1"/>
              <a:gd name="f24" fmla="*/ 2720078 f17 1"/>
              <a:gd name="f25" fmla="*/ 1935676 f18 1"/>
              <a:gd name="f26" fmla="*/ 6829720 f17 1"/>
              <a:gd name="f27" fmla="*/ 0 f18 1"/>
              <a:gd name="f28" fmla="+- f19 0 f1"/>
              <a:gd name="f29" fmla="*/ f22 1 4860201"/>
              <a:gd name="f30" fmla="*/ f23 1 6829720"/>
              <a:gd name="f31" fmla="*/ f24 1 6829720"/>
              <a:gd name="f32" fmla="*/ f25 1 4860201"/>
              <a:gd name="f33" fmla="*/ f26 1 6829720"/>
              <a:gd name="f34" fmla="*/ f27 1 4860201"/>
              <a:gd name="f35" fmla="*/ f13 1 f20"/>
              <a:gd name="f36" fmla="*/ f14 1 f20"/>
              <a:gd name="f37" fmla="*/ f13 1 f21"/>
              <a:gd name="f38" fmla="*/ f15 1 f21"/>
              <a:gd name="f39" fmla="*/ f29 1 f20"/>
              <a:gd name="f40" fmla="*/ f30 1 f21"/>
              <a:gd name="f41" fmla="*/ f31 1 f21"/>
              <a:gd name="f42" fmla="*/ f32 1 f20"/>
              <a:gd name="f43" fmla="*/ f33 1 f21"/>
              <a:gd name="f44" fmla="*/ f34 1 f20"/>
              <a:gd name="f45" fmla="*/ f35 f11 1"/>
              <a:gd name="f46" fmla="*/ f36 f11 1"/>
              <a:gd name="f47" fmla="*/ f38 f12 1"/>
              <a:gd name="f48" fmla="*/ f37 f12 1"/>
              <a:gd name="f49" fmla="*/ f39 f11 1"/>
              <a:gd name="f50" fmla="*/ f40 f12 1"/>
              <a:gd name="f51" fmla="*/ f41 f12 1"/>
              <a:gd name="f52" fmla="*/ f42 f11 1"/>
              <a:gd name="f53" fmla="*/ f43 f12 1"/>
              <a:gd name="f54" fmla="*/ f4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49" y="f50"/>
              </a:cxn>
              <a:cxn ang="f28">
                <a:pos x="f49" y="f51"/>
              </a:cxn>
              <a:cxn ang="f28">
                <a:pos x="f52" y="f53"/>
              </a:cxn>
              <a:cxn ang="f28">
                <a:pos x="f54" y="f53"/>
              </a:cxn>
            </a:cxnLst>
            <a:rect l="f45" t="f48" r="f46" b="f47"/>
            <a:pathLst>
              <a:path w="4860201" h="6829720">
                <a:moveTo>
                  <a:pt x="f6" y="f5"/>
                </a:moveTo>
                <a:lnTo>
                  <a:pt x="f6" y="f8"/>
                </a:lnTo>
                <a:lnTo>
                  <a:pt x="f9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DFDCD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평행 사변형 4">
            <a:extLst>
              <a:ext uri="{FF2B5EF4-FFF2-40B4-BE49-F238E27FC236}">
                <a16:creationId xmlns:a16="http://schemas.microsoft.com/office/drawing/2014/main" id="{333EA7A0-D03E-42D7-91A8-CEA7110F514E}"/>
              </a:ext>
            </a:extLst>
          </p:cNvPr>
          <p:cNvSpPr/>
          <p:nvPr/>
        </p:nvSpPr>
        <p:spPr>
          <a:xfrm>
            <a:off x="2343241" y="0"/>
            <a:ext cx="5111998" cy="5143499"/>
          </a:xfrm>
          <a:custGeom>
            <a:avLst>
              <a:gd name="f8" fmla="val 7160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71601"/>
              <a:gd name="f9" fmla="+- 0 0 -360"/>
              <a:gd name="f10" fmla="+- 0 0 -90"/>
              <a:gd name="f11" fmla="+- 0 0 -180"/>
              <a:gd name="f12" fmla="+- 0 0 -270"/>
              <a:gd name="f13" fmla="abs f4"/>
              <a:gd name="f14" fmla="abs f5"/>
              <a:gd name="f15" fmla="abs f6"/>
              <a:gd name="f16" fmla="val f7"/>
              <a:gd name="f17" fmla="val f8"/>
              <a:gd name="f18" fmla="*/ f9 f1 1"/>
              <a:gd name="f19" fmla="*/ f10 f1 1"/>
              <a:gd name="f20" fmla="*/ f11 f1 1"/>
              <a:gd name="f21" fmla="*/ f12 f1 1"/>
              <a:gd name="f22" fmla="?: f13 f4 1"/>
              <a:gd name="f23" fmla="?: f14 f5 1"/>
              <a:gd name="f24" fmla="?: f15 f6 1"/>
              <a:gd name="f25" fmla="*/ 5 f17 1"/>
              <a:gd name="f26" fmla="*/ f18 1 f3"/>
              <a:gd name="f27" fmla="*/ f19 1 f3"/>
              <a:gd name="f28" fmla="*/ f20 1 f3"/>
              <a:gd name="f29" fmla="*/ f21 1 f3"/>
              <a:gd name="f30" fmla="*/ f22 1 21600"/>
              <a:gd name="f31" fmla="*/ f23 1 21600"/>
              <a:gd name="f32" fmla="*/ 21600 f22 1"/>
              <a:gd name="f33" fmla="*/ 21600 f23 1"/>
              <a:gd name="f34" fmla="+- f26 0 f2"/>
              <a:gd name="f35" fmla="+- f27 0 f2"/>
              <a:gd name="f36" fmla="+- f28 0 f2"/>
              <a:gd name="f37" fmla="+- f29 0 f2"/>
              <a:gd name="f38" fmla="min f31 f30"/>
              <a:gd name="f39" fmla="*/ f32 1 f24"/>
              <a:gd name="f40" fmla="*/ f33 1 f24"/>
              <a:gd name="f41" fmla="val f39"/>
              <a:gd name="f42" fmla="val f40"/>
              <a:gd name="f43" fmla="*/ f16 f38 1"/>
              <a:gd name="f44" fmla="+- f42 0 f16"/>
              <a:gd name="f45" fmla="+- f41 0 f16"/>
              <a:gd name="f46" fmla="*/ f42 f38 1"/>
              <a:gd name="f47" fmla="*/ f41 f38 1"/>
              <a:gd name="f48" fmla="*/ f44 1 2"/>
              <a:gd name="f49" fmla="*/ f45 1 2"/>
              <a:gd name="f50" fmla="min f45 f44"/>
              <a:gd name="f51" fmla="*/ 100000 f45 1"/>
              <a:gd name="f52" fmla="+- f16 f48 0"/>
              <a:gd name="f53" fmla="+- f16 f49 0"/>
              <a:gd name="f54" fmla="*/ f51 1 f50"/>
              <a:gd name="f55" fmla="*/ f50 f17 1"/>
              <a:gd name="f56" fmla="*/ f55 1 200000"/>
              <a:gd name="f57" fmla="*/ f55 1 100000"/>
              <a:gd name="f58" fmla="*/ f25 1 f54"/>
              <a:gd name="f59" fmla="*/ f44 f53 1"/>
              <a:gd name="f60" fmla="*/ f53 f38 1"/>
              <a:gd name="f61" fmla="*/ f52 f38 1"/>
              <a:gd name="f62" fmla="+- f41 0 f56"/>
              <a:gd name="f63" fmla="+- f41 0 f57"/>
              <a:gd name="f64" fmla="+- 1 f58 0"/>
              <a:gd name="f65" fmla="*/ f59 1 f57"/>
              <a:gd name="f66" fmla="*/ f57 f38 1"/>
              <a:gd name="f67" fmla="*/ f56 f38 1"/>
              <a:gd name="f68" fmla="*/ f63 1 2"/>
              <a:gd name="f69" fmla="*/ f64 1 12"/>
              <a:gd name="f70" fmla="val f65"/>
              <a:gd name="f71" fmla="*/ f63 f38 1"/>
              <a:gd name="f72" fmla="*/ f62 f38 1"/>
              <a:gd name="f73" fmla="+- f41 0 f68"/>
              <a:gd name="f74" fmla="*/ f69 f45 1"/>
              <a:gd name="f75" fmla="*/ f69 f44 1"/>
              <a:gd name="f76" fmla="+- f42 0 f70"/>
              <a:gd name="f77" fmla="*/ f68 f38 1"/>
              <a:gd name="f78" fmla="*/ f70 f38 1"/>
              <a:gd name="f79" fmla="+- f41 0 f74"/>
              <a:gd name="f80" fmla="+- f42 0 f75"/>
              <a:gd name="f81" fmla="*/ f74 f38 1"/>
              <a:gd name="f82" fmla="*/ f75 f38 1"/>
              <a:gd name="f83" fmla="*/ f76 f38 1"/>
              <a:gd name="f84" fmla="*/ f73 f38 1"/>
              <a:gd name="f85" fmla="*/ f79 f38 1"/>
              <a:gd name="f86" fmla="*/ f80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4">
                <a:pos x="f60" y="f83"/>
              </a:cxn>
              <a:cxn ang="f34">
                <a:pos x="f84" y="f43"/>
              </a:cxn>
              <a:cxn ang="f35">
                <a:pos x="f72" y="f61"/>
              </a:cxn>
              <a:cxn ang="f36">
                <a:pos x="f77" y="f46"/>
              </a:cxn>
              <a:cxn ang="f36">
                <a:pos x="f60" y="f78"/>
              </a:cxn>
              <a:cxn ang="f37">
                <a:pos x="f67" y="f61"/>
              </a:cxn>
            </a:cxnLst>
            <a:rect l="f81" t="f82" r="f85" b="f86"/>
            <a:pathLst>
              <a:path>
                <a:moveTo>
                  <a:pt x="f43" y="f46"/>
                </a:moveTo>
                <a:lnTo>
                  <a:pt x="f66" y="f43"/>
                </a:lnTo>
                <a:lnTo>
                  <a:pt x="f47" y="f43"/>
                </a:lnTo>
                <a:lnTo>
                  <a:pt x="f71" y="f46"/>
                </a:lnTo>
                <a:close/>
              </a:path>
            </a:pathLst>
          </a:custGeom>
          <a:solidFill>
            <a:srgbClr val="C797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25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0711A6B-F95A-435C-A863-874A0E161CC8}"/>
              </a:ext>
            </a:extLst>
          </p:cNvPr>
          <p:cNvSpPr txBox="1"/>
          <p:nvPr/>
        </p:nvSpPr>
        <p:spPr>
          <a:xfrm>
            <a:off x="360785" y="2259180"/>
            <a:ext cx="2655929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837965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Get a modern PowerPoint  Presentation that is beautifully designed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4034C6E-7236-4610-89FF-F360E57897A4}"/>
              </a:ext>
            </a:extLst>
          </p:cNvPr>
          <p:cNvSpPr txBox="1"/>
          <p:nvPr/>
        </p:nvSpPr>
        <p:spPr>
          <a:xfrm>
            <a:off x="360785" y="3346694"/>
            <a:ext cx="1980992" cy="1477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837965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BC228C42-3A71-48AC-BE11-85BF2BA9B116}"/>
              </a:ext>
            </a:extLst>
          </p:cNvPr>
          <p:cNvSpPr txBox="1"/>
          <p:nvPr/>
        </p:nvSpPr>
        <p:spPr>
          <a:xfrm>
            <a:off x="378086" y="1671642"/>
            <a:ext cx="3069302" cy="4497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1200" cap="none" spc="0" baseline="0">
                <a:solidFill>
                  <a:srgbClr val="754F2E"/>
                </a:solidFill>
                <a:uFillTx/>
                <a:latin typeface="Arial"/>
                <a:ea typeface="맑은 고딕" pitchFamily="34"/>
                <a:cs typeface="Arial" pitchFamily="34"/>
              </a:rPr>
              <a:t>Designed</a:t>
            </a:r>
          </a:p>
        </p:txBody>
      </p:sp>
      <p:sp>
        <p:nvSpPr>
          <p:cNvPr id="8" name="Rectángulo 4">
            <a:extLst>
              <a:ext uri="{FF2B5EF4-FFF2-40B4-BE49-F238E27FC236}">
                <a16:creationId xmlns:a16="http://schemas.microsoft.com/office/drawing/2014/main" id="{1F809CEC-21E0-4E60-B4B3-4C84EA52826E}"/>
              </a:ext>
            </a:extLst>
          </p:cNvPr>
          <p:cNvSpPr/>
          <p:nvPr/>
        </p:nvSpPr>
        <p:spPr>
          <a:xfrm>
            <a:off x="110953" y="114601"/>
            <a:ext cx="8922102" cy="4914305"/>
          </a:xfrm>
          <a:prstGeom prst="rect">
            <a:avLst/>
          </a:prstGeom>
          <a:noFill/>
          <a:ln w="57150" cap="flat">
            <a:solidFill>
              <a:srgbClr val="4E300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05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AB4007F6-2368-4EDF-AC24-FA8256D7DE20}"/>
              </a:ext>
            </a:extLst>
          </p:cNvPr>
          <p:cNvSpPr txBox="1"/>
          <p:nvPr/>
        </p:nvSpPr>
        <p:spPr>
          <a:xfrm>
            <a:off x="360785" y="205849"/>
            <a:ext cx="3069302" cy="1477332"/>
          </a:xfrm>
          <a:prstGeom prst="rect">
            <a:avLst/>
          </a:prstGeom>
          <a:noFill/>
          <a:ln cap="flat">
            <a:noFill/>
          </a:ln>
          <a:effectLst>
            <a:outerShdw dist="50794" dir="2700000" algn="tl">
              <a:srgbClr val="000000">
                <a:alpha val="8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4400" b="1" i="0" u="none" strike="noStrike" kern="0" cap="none" spc="0" baseline="0">
                <a:solidFill>
                  <a:srgbClr val="C7976D"/>
                </a:solidFill>
                <a:uFillTx/>
                <a:latin typeface="Century Gothic" pitchFamily="34"/>
                <a:ea typeface="Roboto Black" pitchFamily="2"/>
                <a:cs typeface="Arial" pitchFamily="34"/>
              </a:rPr>
              <a:t>MARIACHI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4400" b="1" i="0" u="none" strike="noStrike" kern="0" cap="none" spc="0" baseline="0">
                <a:solidFill>
                  <a:srgbClr val="C7976D"/>
                </a:solidFill>
                <a:uFillTx/>
                <a:latin typeface="Century Gothic" pitchFamily="34"/>
                <a:ea typeface="Roboto Black" pitchFamily="2"/>
                <a:cs typeface="Arial" pitchFamily="34"/>
              </a:rPr>
              <a:t>DAY</a:t>
            </a:r>
            <a:endParaRPr lang="en-US" sz="4400" b="1" i="0" u="none" strike="noStrike" kern="0" cap="none" spc="0" baseline="0">
              <a:solidFill>
                <a:srgbClr val="C7976D"/>
              </a:solidFill>
              <a:uFillTx/>
              <a:latin typeface="Century Gothic" pitchFamily="34"/>
              <a:ea typeface="Arial"/>
              <a:cs typeface="Arial" pitchFamily="34"/>
            </a:endParaRP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7AA3FA71-8B97-4790-8974-4400B4CAD1C4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4651196" y="802925"/>
            <a:ext cx="3373825" cy="3880539"/>
          </a:xfrm>
          <a:solidFill>
            <a:srgbClr val="A9A57C"/>
          </a:solidFill>
        </p:spPr>
        <p:txBody>
          <a:bodyPr/>
          <a:lstStyle/>
          <a:p>
            <a:endParaRPr lang="LID4096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3">
            <a:extLst>
              <a:ext uri="{FF2B5EF4-FFF2-40B4-BE49-F238E27FC236}">
                <a16:creationId xmlns:a16="http://schemas.microsoft.com/office/drawing/2014/main" id="{F793513B-666D-4AFE-AE5E-EE044156B267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100666" y="88084"/>
            <a:ext cx="8935827" cy="3890918"/>
          </a:xfrm>
          <a:solidFill>
            <a:srgbClr val="A9A57C"/>
          </a:solidFill>
        </p:spPr>
        <p:txBody>
          <a:bodyPr/>
          <a:lstStyle/>
          <a:p>
            <a:pPr marL="139703" indent="0">
              <a:buNone/>
            </a:pPr>
            <a:endParaRPr lang="LID4096" dirty="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AE0E6BB3-84C6-4FA2-9AEB-6A4FBC4D6489}"/>
              </a:ext>
            </a:extLst>
          </p:cNvPr>
          <p:cNvGrpSpPr/>
          <p:nvPr/>
        </p:nvGrpSpPr>
        <p:grpSpPr>
          <a:xfrm>
            <a:off x="107506" y="2526395"/>
            <a:ext cx="8928987" cy="1452597"/>
            <a:chOff x="107506" y="2526395"/>
            <a:chExt cx="8928987" cy="1452597"/>
          </a:xfrm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EFBE492E-D905-49C4-845B-1D67486B624C}"/>
                </a:ext>
              </a:extLst>
            </p:cNvPr>
            <p:cNvSpPr/>
            <p:nvPr/>
          </p:nvSpPr>
          <p:spPr>
            <a:xfrm>
              <a:off x="107506" y="3212195"/>
              <a:ext cx="8928987" cy="766797"/>
            </a:xfrm>
            <a:prstGeom prst="rect">
              <a:avLst/>
            </a:prstGeom>
            <a:solidFill>
              <a:srgbClr val="4E300E">
                <a:alpha val="75000"/>
              </a:srgbClr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AFAB85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5" name="Isosceles Triangle 8">
              <a:extLst>
                <a:ext uri="{FF2B5EF4-FFF2-40B4-BE49-F238E27FC236}">
                  <a16:creationId xmlns:a16="http://schemas.microsoft.com/office/drawing/2014/main" id="{FA67E1A2-51EE-480C-B925-C6C73BE16D61}"/>
                </a:ext>
              </a:extLst>
            </p:cNvPr>
            <p:cNvSpPr/>
            <p:nvPr/>
          </p:nvSpPr>
          <p:spPr>
            <a:xfrm>
              <a:off x="3874779" y="2526395"/>
              <a:ext cx="1394450" cy="685800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4E300E">
                <a:alpha val="75000"/>
              </a:srgbClr>
            </a:solidFill>
            <a:ln cap="flat">
              <a:noFill/>
              <a:prstDash val="solid"/>
            </a:ln>
          </p:spPr>
          <p:txBody>
            <a:bodyPr vert="horz" wrap="square" lIns="68580" tIns="34290" rIns="68580" bIns="3429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AFAB85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sp>
        <p:nvSpPr>
          <p:cNvPr id="6" name="Teardrop 6">
            <a:extLst>
              <a:ext uri="{FF2B5EF4-FFF2-40B4-BE49-F238E27FC236}">
                <a16:creationId xmlns:a16="http://schemas.microsoft.com/office/drawing/2014/main" id="{3E97CC53-9438-4B84-925D-F3D540089327}"/>
              </a:ext>
            </a:extLst>
          </p:cNvPr>
          <p:cNvSpPr/>
          <p:nvPr/>
        </p:nvSpPr>
        <p:spPr>
          <a:xfrm rot="8099985">
            <a:off x="7682287" y="3332764"/>
            <a:ext cx="270196" cy="270196"/>
          </a:xfrm>
          <a:custGeom>
            <a:avLst/>
            <a:gdLst>
              <a:gd name="f0" fmla="val w"/>
              <a:gd name="f1" fmla="val h"/>
              <a:gd name="f2" fmla="val 0"/>
              <a:gd name="f3" fmla="val 2483832"/>
              <a:gd name="f4" fmla="val 2483835"/>
              <a:gd name="f5" fmla="val 657616"/>
              <a:gd name="f6" fmla="val 1826218"/>
              <a:gd name="f7" fmla="val 806520"/>
              <a:gd name="f8" fmla="val 1975122"/>
              <a:gd name="f9" fmla="val 1047940"/>
              <a:gd name="f10" fmla="val 1196844"/>
              <a:gd name="f11" fmla="val 1345748"/>
              <a:gd name="f12" fmla="val 1677314"/>
              <a:gd name="f13" fmla="val 1435894"/>
              <a:gd name="f14" fmla="val 1286990"/>
              <a:gd name="f15" fmla="val 1138086"/>
              <a:gd name="f16" fmla="val 508712"/>
              <a:gd name="f17" fmla="val 293335"/>
              <a:gd name="f18" fmla="val 2190500"/>
              <a:gd name="f19" fmla="val 112098"/>
              <a:gd name="f20" fmla="val 2009262"/>
              <a:gd name="f21" fmla="val 1758885"/>
              <a:gd name="f22" fmla="val 1482325"/>
              <a:gd name="f23" fmla="val 929206"/>
              <a:gd name="f24" fmla="val 459290"/>
              <a:gd name="f25" fmla="val 590078"/>
              <a:gd name="f26" fmla="val 1001509"/>
              <a:gd name="f27" fmla="val 480815"/>
              <a:gd name="f28" fmla="val 1569704"/>
              <a:gd name="f29" fmla="val 366317"/>
              <a:gd name="f30" fmla="val 1861757"/>
              <a:gd name="f31" fmla="val 259925"/>
              <a:gd name="f32" fmla="val 2230640"/>
              <a:gd name="f33" fmla="val 682694"/>
              <a:gd name="f34" fmla="val 2130986"/>
              <a:gd name="f35" fmla="val 873716"/>
              <a:gd name="f36" fmla="val 2003018"/>
              <a:gd name="f37" fmla="val 1901990"/>
              <a:gd name="f38" fmla="val 2042180"/>
              <a:gd name="f39" fmla="val 1554627"/>
              <a:gd name="f40" fmla="val 724950"/>
              <a:gd name="f41" fmla="val 474573"/>
              <a:gd name="f42" fmla="val 2371737"/>
              <a:gd name="f43" fmla="*/ f0 1 2483832"/>
              <a:gd name="f44" fmla="*/ f1 1 2483835"/>
              <a:gd name="f45" fmla="val f2"/>
              <a:gd name="f46" fmla="val f3"/>
              <a:gd name="f47" fmla="val f4"/>
              <a:gd name="f48" fmla="+- f47 0 f45"/>
              <a:gd name="f49" fmla="+- f46 0 f45"/>
              <a:gd name="f50" fmla="*/ f49 1 2483832"/>
              <a:gd name="f51" fmla="*/ f48 1 2483835"/>
              <a:gd name="f52" fmla="*/ f45 1 f50"/>
              <a:gd name="f53" fmla="*/ f46 1 f50"/>
              <a:gd name="f54" fmla="*/ f45 1 f51"/>
              <a:gd name="f55" fmla="*/ f47 1 f51"/>
              <a:gd name="f56" fmla="*/ f52 f43 1"/>
              <a:gd name="f57" fmla="*/ f53 f43 1"/>
              <a:gd name="f58" fmla="*/ f55 f44 1"/>
              <a:gd name="f59" fmla="*/ f54 f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6" t="f59" r="f57" b="f58"/>
            <a:pathLst>
              <a:path w="2483832" h="2483835">
                <a:moveTo>
                  <a:pt x="f5" y="f6"/>
                </a:moveTo>
                <a:cubicBezTo>
                  <a:pt x="f7" y="f8"/>
                  <a:pt x="f9" y="f8"/>
                  <a:pt x="f10" y="f6"/>
                </a:cubicBezTo>
                <a:cubicBezTo>
                  <a:pt x="f11" y="f12"/>
                  <a:pt x="f11" y="f13"/>
                  <a:pt x="f10" y="f14"/>
                </a:cubicBezTo>
                <a:cubicBezTo>
                  <a:pt x="f9" y="f15"/>
                  <a:pt x="f7" y="f15"/>
                  <a:pt x="f5" y="f14"/>
                </a:cubicBezTo>
                <a:cubicBezTo>
                  <a:pt x="f16" y="f13"/>
                  <a:pt x="f16" y="f12"/>
                  <a:pt x="f5" y="f6"/>
                </a:cubicBezTo>
                <a:close/>
                <a:moveTo>
                  <a:pt x="f17" y="f18"/>
                </a:moveTo>
                <a:cubicBezTo>
                  <a:pt x="f19" y="f20"/>
                  <a:pt x="f2" y="f21"/>
                  <a:pt x="f2" y="f22"/>
                </a:cubicBezTo>
                <a:cubicBezTo>
                  <a:pt x="f2" y="f23"/>
                  <a:pt x="f24" y="f25"/>
                  <a:pt x="f26" y="f27"/>
                </a:cubicBezTo>
                <a:cubicBezTo>
                  <a:pt x="f28" y="f29"/>
                  <a:pt x="f30" y="f31"/>
                  <a:pt x="f3" y="f2"/>
                </a:cubicBezTo>
                <a:cubicBezTo>
                  <a:pt x="f32" y="f33"/>
                  <a:pt x="f34" y="f35"/>
                  <a:pt x="f36" y="f22"/>
                </a:cubicBezTo>
                <a:cubicBezTo>
                  <a:pt x="f37" y="f38"/>
                  <a:pt x="f39" y="f4"/>
                  <a:pt x="f26" y="f4"/>
                </a:cubicBezTo>
                <a:cubicBezTo>
                  <a:pt x="f40" y="f4"/>
                  <a:pt x="f41" y="f42"/>
                  <a:pt x="f17" y="f18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49C8DD0D-DF0E-47A8-BDEF-9212B4B3239D}"/>
              </a:ext>
            </a:extLst>
          </p:cNvPr>
          <p:cNvGrpSpPr/>
          <p:nvPr/>
        </p:nvGrpSpPr>
        <p:grpSpPr>
          <a:xfrm>
            <a:off x="492916" y="3704179"/>
            <a:ext cx="1795351" cy="1072691"/>
            <a:chOff x="492916" y="3704179"/>
            <a:chExt cx="1795351" cy="1072691"/>
          </a:xfrm>
        </p:grpSpPr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63B779F3-B8E1-421D-9509-0FD955C8B6DE}"/>
                </a:ext>
              </a:extLst>
            </p:cNvPr>
            <p:cNvSpPr txBox="1"/>
            <p:nvPr/>
          </p:nvSpPr>
          <p:spPr>
            <a:xfrm>
              <a:off x="492916" y="3704179"/>
              <a:ext cx="1795342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 dirty="0">
                  <a:solidFill>
                    <a:schemeClr val="bg1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C1CBDE69-43ED-4925-A544-7D091E266849}"/>
                </a:ext>
              </a:extLst>
            </p:cNvPr>
            <p:cNvSpPr txBox="1"/>
            <p:nvPr/>
          </p:nvSpPr>
          <p:spPr>
            <a:xfrm>
              <a:off x="499445" y="3992041"/>
              <a:ext cx="1788822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837965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073E610E-5261-4903-8960-4373F8F47073}"/>
              </a:ext>
            </a:extLst>
          </p:cNvPr>
          <p:cNvGrpSpPr/>
          <p:nvPr/>
        </p:nvGrpSpPr>
        <p:grpSpPr>
          <a:xfrm>
            <a:off x="2610602" y="3704179"/>
            <a:ext cx="1795351" cy="1072691"/>
            <a:chOff x="2610602" y="3704179"/>
            <a:chExt cx="1795351" cy="1072691"/>
          </a:xfrm>
        </p:grpSpPr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55773BD1-1E39-47A5-B1BC-C5459F0CBAA0}"/>
                </a:ext>
              </a:extLst>
            </p:cNvPr>
            <p:cNvSpPr txBox="1"/>
            <p:nvPr/>
          </p:nvSpPr>
          <p:spPr>
            <a:xfrm>
              <a:off x="2610602" y="3704179"/>
              <a:ext cx="1795342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 dirty="0">
                  <a:solidFill>
                    <a:schemeClr val="bg1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7F02722F-7B04-47E7-9AB1-A97A391FAF1C}"/>
                </a:ext>
              </a:extLst>
            </p:cNvPr>
            <p:cNvSpPr txBox="1"/>
            <p:nvPr/>
          </p:nvSpPr>
          <p:spPr>
            <a:xfrm>
              <a:off x="2617131" y="3992041"/>
              <a:ext cx="1788822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837965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E6655671-95F6-4C7B-975C-39A203FCE6FE}"/>
              </a:ext>
            </a:extLst>
          </p:cNvPr>
          <p:cNvGrpSpPr/>
          <p:nvPr/>
        </p:nvGrpSpPr>
        <p:grpSpPr>
          <a:xfrm>
            <a:off x="4728298" y="3704179"/>
            <a:ext cx="1795351" cy="1072691"/>
            <a:chOff x="4728298" y="3704179"/>
            <a:chExt cx="1795351" cy="1072691"/>
          </a:xfrm>
        </p:grpSpPr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49B56259-973E-4506-B5FB-53FB1D696858}"/>
                </a:ext>
              </a:extLst>
            </p:cNvPr>
            <p:cNvSpPr txBox="1"/>
            <p:nvPr/>
          </p:nvSpPr>
          <p:spPr>
            <a:xfrm>
              <a:off x="4728298" y="3704179"/>
              <a:ext cx="1795342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 dirty="0">
                  <a:solidFill>
                    <a:schemeClr val="bg1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22A51C79-4512-43F9-98FE-606FE0FEBBC0}"/>
                </a:ext>
              </a:extLst>
            </p:cNvPr>
            <p:cNvSpPr txBox="1"/>
            <p:nvPr/>
          </p:nvSpPr>
          <p:spPr>
            <a:xfrm>
              <a:off x="4734827" y="3992041"/>
              <a:ext cx="1788822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837965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DECBC71F-16B1-4797-924B-26F667F0BF42}"/>
              </a:ext>
            </a:extLst>
          </p:cNvPr>
          <p:cNvGrpSpPr/>
          <p:nvPr/>
        </p:nvGrpSpPr>
        <p:grpSpPr>
          <a:xfrm>
            <a:off x="6845993" y="3704179"/>
            <a:ext cx="1795351" cy="1072691"/>
            <a:chOff x="6845993" y="3704179"/>
            <a:chExt cx="1795351" cy="1072691"/>
          </a:xfrm>
        </p:grpSpPr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7E147454-7DBA-47D6-B51D-EE868DD3801B}"/>
                </a:ext>
              </a:extLst>
            </p:cNvPr>
            <p:cNvSpPr txBox="1"/>
            <p:nvPr/>
          </p:nvSpPr>
          <p:spPr>
            <a:xfrm>
              <a:off x="6845993" y="3704179"/>
              <a:ext cx="1795342" cy="25391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050" b="1" i="0" u="none" strike="noStrike" kern="0" cap="none" spc="0" baseline="0" dirty="0">
                  <a:solidFill>
                    <a:schemeClr val="bg1"/>
                  </a:solidFill>
                  <a:uFillTx/>
                  <a:latin typeface="Arial"/>
                  <a:ea typeface="Arial"/>
                  <a:cs typeface="Arial" pitchFamily="34"/>
                </a:rPr>
                <a:t>Content  Here</a:t>
              </a:r>
            </a:p>
          </p:txBody>
        </p:sp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06F2C5F9-1249-42FA-8341-485A750D675A}"/>
                </a:ext>
              </a:extLst>
            </p:cNvPr>
            <p:cNvSpPr txBox="1"/>
            <p:nvPr/>
          </p:nvSpPr>
          <p:spPr>
            <a:xfrm>
              <a:off x="6852522" y="3992041"/>
              <a:ext cx="1788822" cy="7848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900" b="0" i="0" u="none" strike="noStrike" kern="0" cap="none" spc="0" baseline="0">
                  <a:solidFill>
                    <a:srgbClr val="837965"/>
                  </a:solidFill>
                  <a:uFillTx/>
                  <a:latin typeface="Arial"/>
                  <a:ea typeface="Arial"/>
                  <a:cs typeface="Arial" pitchFamily="34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id="{7C8D3820-D12B-4952-9FC4-4B29162B8EED}"/>
              </a:ext>
            </a:extLst>
          </p:cNvPr>
          <p:cNvSpPr/>
          <p:nvPr/>
        </p:nvSpPr>
        <p:spPr>
          <a:xfrm>
            <a:off x="5529806" y="3350242"/>
            <a:ext cx="308683" cy="30868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415334"/>
              <a:gd name="f5" fmla="val 1947658"/>
              <a:gd name="f6" fmla="val 838053"/>
              <a:gd name="f7" fmla="val 2871852"/>
              <a:gd name="f8" fmla="val 1312591"/>
              <a:gd name="f9" fmla="val 3168264"/>
              <a:gd name="f10" fmla="val 1913932"/>
              <a:gd name="f11" fmla="val 3170879"/>
              <a:gd name="f12" fmla="val 2391030"/>
              <a:gd name="f13" fmla="val 2878606"/>
              <a:gd name="f14" fmla="val 1821709"/>
              <a:gd name="f15" fmla="val 1949263"/>
              <a:gd name="f16" fmla="val 1763478"/>
              <a:gd name="f17" fmla="val 1986502"/>
              <a:gd name="f18" fmla="val 1694174"/>
              <a:gd name="f19" fmla="val 2007350"/>
              <a:gd name="f20" fmla="val 1620000"/>
              <a:gd name="f21" fmla="val 1544621"/>
              <a:gd name="f22" fmla="val 1474270"/>
              <a:gd name="f23" fmla="val 1985818"/>
              <a:gd name="f24" fmla="val 1620001"/>
              <a:gd name="f25" fmla="val 1350973"/>
              <a:gd name="f26" fmla="val 1471421"/>
              <a:gd name="f27" fmla="val 1768581"/>
              <a:gd name="f28" fmla="val 1889029"/>
              <a:gd name="f29" fmla="val 2324470"/>
              <a:gd name="f30" fmla="val 322965"/>
              <a:gd name="f31" fmla="val 1804044"/>
              <a:gd name="f32" fmla="val 1281148"/>
              <a:gd name="f33" fmla="val 1925507"/>
              <a:gd name="f34" fmla="val 1345192"/>
              <a:gd name="f35" fmla="val 1473038"/>
              <a:gd name="f36" fmla="val 2005998"/>
              <a:gd name="f37" fmla="val 1633413"/>
              <a:gd name="f38" fmla="val 3095109"/>
              <a:gd name="f39" fmla="val 1671260"/>
              <a:gd name="f40" fmla="val 3114541"/>
              <a:gd name="f41" fmla="val 1112092"/>
              <a:gd name="f42" fmla="val 2816135"/>
              <a:gd name="f43" fmla="val 590008"/>
              <a:gd name="f44" fmla="val 926838"/>
              <a:gd name="f45" fmla="val 316888"/>
              <a:gd name="f46" fmla="val 432869"/>
              <a:gd name="f47" fmla="val 579644"/>
              <a:gd name="f48" fmla="val 129933"/>
              <a:gd name="f49" fmla="val 1099113"/>
              <a:gd name="f50" fmla="val 144500"/>
              <a:gd name="f51" fmla="val 1658429"/>
              <a:gd name="f52" fmla="val 1233664"/>
              <a:gd name="f53" fmla="val 1630062"/>
              <a:gd name="f54" fmla="val 1232693"/>
              <a:gd name="f55" fmla="val 1626734"/>
              <a:gd name="f56" fmla="val 1232650"/>
              <a:gd name="f57" fmla="val 1623372"/>
              <a:gd name="f58" fmla="val 1471836"/>
              <a:gd name="f59" fmla="val 1315838"/>
              <a:gd name="f60" fmla="val 1343102"/>
              <a:gd name="f61" fmla="val 1438904"/>
              <a:gd name="f62" fmla="val 1279548"/>
              <a:gd name="f63" fmla="val 2514701"/>
              <a:gd name="f64" fmla="val 725299"/>
              <a:gd name="f65" fmla="*/ f0 1 3240000"/>
              <a:gd name="f66" fmla="*/ f1 1 3240000"/>
              <a:gd name="f67" fmla="val f2"/>
              <a:gd name="f68" fmla="val f3"/>
              <a:gd name="f69" fmla="+- f68 0 f67"/>
              <a:gd name="f70" fmla="*/ f69 1 3240000"/>
              <a:gd name="f71" fmla="*/ f67 1 f70"/>
              <a:gd name="f72" fmla="*/ f68 1 f70"/>
              <a:gd name="f73" fmla="*/ f71 f65 1"/>
              <a:gd name="f74" fmla="*/ f72 f65 1"/>
              <a:gd name="f75" fmla="*/ f72 f66 1"/>
              <a:gd name="f76" fmla="*/ f71 f6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3" t="f76" r="f74" b="f7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lnTo>
                  <a:pt x="f14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4" y="f5"/>
                </a:cubicBezTo>
                <a:close/>
                <a:moveTo>
                  <a:pt x="f24" y="f25"/>
                </a:moveTo>
                <a:cubicBezTo>
                  <a:pt x="f26" y="f25"/>
                  <a:pt x="f25" y="f26"/>
                  <a:pt x="f25" y="f24"/>
                </a:cubicBezTo>
                <a:cubicBezTo>
                  <a:pt x="f25" y="f27"/>
                  <a:pt x="f26" y="f28"/>
                  <a:pt x="f24" y="f28"/>
                </a:cubicBezTo>
                <a:cubicBezTo>
                  <a:pt x="f27" y="f28"/>
                  <a:pt x="f28" y="f27"/>
                  <a:pt x="f28" y="f24"/>
                </a:cubicBezTo>
                <a:cubicBezTo>
                  <a:pt x="f28" y="f26"/>
                  <a:pt x="f27" y="f25"/>
                  <a:pt x="f24" y="f25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19" y="f35"/>
                  <a:pt x="f19" y="f20"/>
                </a:cubicBezTo>
                <a:lnTo>
                  <a:pt x="f36" y="f37"/>
                </a:lnTo>
                <a:lnTo>
                  <a:pt x="f38" y="f39"/>
                </a:lnTo>
                <a:cubicBezTo>
                  <a:pt x="f40" y="f41"/>
                  <a:pt x="f42" y="f43"/>
                  <a:pt x="f29" y="f30"/>
                </a:cubicBezTo>
                <a:close/>
                <a:moveTo>
                  <a:pt x="f44" y="f45"/>
                </a:moveTo>
                <a:cubicBezTo>
                  <a:pt x="f46" y="f47"/>
                  <a:pt x="f48" y="f49"/>
                  <a:pt x="f50" y="f51"/>
                </a:cubicBezTo>
                <a:lnTo>
                  <a:pt x="f52" y="f53"/>
                </a:lnTo>
                <a:cubicBezTo>
                  <a:pt x="f54" y="f55"/>
                  <a:pt x="f56" y="f57"/>
                  <a:pt x="f56" y="f20"/>
                </a:cubicBezTo>
                <a:cubicBezTo>
                  <a:pt x="f56" y="f58"/>
                  <a:pt x="f59" y="f60"/>
                  <a:pt x="f61" y="f62"/>
                </a:cubicBezTo>
                <a:close/>
                <a:moveTo>
                  <a:pt x="f20" y="f2"/>
                </a:moveTo>
                <a:cubicBezTo>
                  <a:pt x="f63" y="f2"/>
                  <a:pt x="f3" y="f64"/>
                  <a:pt x="f3" y="f20"/>
                </a:cubicBezTo>
                <a:cubicBezTo>
                  <a:pt x="f3" y="f63"/>
                  <a:pt x="f63" y="f3"/>
                  <a:pt x="f20" y="f3"/>
                </a:cubicBezTo>
                <a:cubicBezTo>
                  <a:pt x="f64" y="f3"/>
                  <a:pt x="f2" y="f63"/>
                  <a:pt x="f2" y="f20"/>
                </a:cubicBezTo>
                <a:cubicBezTo>
                  <a:pt x="f2" y="f64"/>
                  <a:pt x="f64" y="f2"/>
                  <a:pt x="f20" y="f2"/>
                </a:cubicBez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0" name="Rectangle 36">
            <a:extLst>
              <a:ext uri="{FF2B5EF4-FFF2-40B4-BE49-F238E27FC236}">
                <a16:creationId xmlns:a16="http://schemas.microsoft.com/office/drawing/2014/main" id="{015F988E-DDD0-4EF9-8AB5-82F5E79DBD2B}"/>
              </a:ext>
            </a:extLst>
          </p:cNvPr>
          <p:cNvSpPr/>
          <p:nvPr/>
        </p:nvSpPr>
        <p:spPr>
          <a:xfrm>
            <a:off x="1278760" y="3380664"/>
            <a:ext cx="308683" cy="258034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2663936"/>
              <a:gd name="f5" fmla="val 2624444"/>
              <a:gd name="f6" fmla="val 2376100"/>
              <a:gd name="f7" fmla="val 2520100"/>
              <a:gd name="f8" fmla="val 2952463"/>
              <a:gd name="f9" fmla="val 210911"/>
              <a:gd name="f10" fmla="val 538930"/>
              <a:gd name="f11" fmla="val 2095269"/>
              <a:gd name="f12" fmla="val 2239269"/>
              <a:gd name="f13" fmla="val 1814436"/>
              <a:gd name="f14" fmla="val 1958436"/>
              <a:gd name="f15" fmla="val 1533603"/>
              <a:gd name="f16" fmla="val 1677603"/>
              <a:gd name="f17" fmla="val 1252770"/>
              <a:gd name="f18" fmla="val 1396770"/>
              <a:gd name="f19" fmla="val 971937"/>
              <a:gd name="f20" fmla="val 1115937"/>
              <a:gd name="f21" fmla="val 691104"/>
              <a:gd name="f22" fmla="val 835104"/>
              <a:gd name="f23" fmla="val 988006"/>
              <a:gd name="f24" fmla="val 552354"/>
              <a:gd name="f25" fmla="val 2111583"/>
              <a:gd name="f26" fmla="val 2332169"/>
              <a:gd name="f27" fmla="val 1331969"/>
              <a:gd name="f28" fmla="val 410271"/>
              <a:gd name="f29" fmla="val 554271"/>
              <a:gd name="f30" fmla="val 129438"/>
              <a:gd name="f31" fmla="val 273438"/>
              <a:gd name="f32" fmla="*/ f0 1 3186824"/>
              <a:gd name="f33" fmla="*/ f1 1 2663936"/>
              <a:gd name="f34" fmla="val f2"/>
              <a:gd name="f35" fmla="val f3"/>
              <a:gd name="f36" fmla="val f4"/>
              <a:gd name="f37" fmla="+- f36 0 f34"/>
              <a:gd name="f38" fmla="+- f35 0 f34"/>
              <a:gd name="f39" fmla="*/ f38 1 3186824"/>
              <a:gd name="f40" fmla="*/ f37 1 2663936"/>
              <a:gd name="f41" fmla="*/ f34 1 f39"/>
              <a:gd name="f42" fmla="*/ f35 1 f39"/>
              <a:gd name="f43" fmla="*/ f34 1 f40"/>
              <a:gd name="f44" fmla="*/ f36 1 f40"/>
              <a:gd name="f45" fmla="*/ f41 f32 1"/>
              <a:gd name="f46" fmla="*/ f42 f32 1"/>
              <a:gd name="f47" fmla="*/ f44 f33 1"/>
              <a:gd name="f48" fmla="*/ f43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5" t="f48" r="f46" b="f47"/>
            <a:pathLst>
              <a:path w="3186824" h="2663936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6"/>
                </a:moveTo>
                <a:lnTo>
                  <a:pt x="f9" y="f7"/>
                </a:lnTo>
                <a:lnTo>
                  <a:pt x="f10" y="f7"/>
                </a:lnTo>
                <a:lnTo>
                  <a:pt x="f10" y="f6"/>
                </a:lnTo>
                <a:close/>
                <a:moveTo>
                  <a:pt x="f5" y="f11"/>
                </a:moveTo>
                <a:lnTo>
                  <a:pt x="f5" y="f12"/>
                </a:lnTo>
                <a:lnTo>
                  <a:pt x="f8" y="f12"/>
                </a:lnTo>
                <a:lnTo>
                  <a:pt x="f8" y="f11"/>
                </a:lnTo>
                <a:close/>
                <a:moveTo>
                  <a:pt x="f9" y="f11"/>
                </a:moveTo>
                <a:lnTo>
                  <a:pt x="f9" y="f12"/>
                </a:lnTo>
                <a:lnTo>
                  <a:pt x="f10" y="f12"/>
                </a:lnTo>
                <a:lnTo>
                  <a:pt x="f10" y="f11"/>
                </a:lnTo>
                <a:close/>
                <a:moveTo>
                  <a:pt x="f5" y="f13"/>
                </a:moveTo>
                <a:lnTo>
                  <a:pt x="f5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9" y="f13"/>
                </a:moveTo>
                <a:lnTo>
                  <a:pt x="f9" y="f14"/>
                </a:lnTo>
                <a:lnTo>
                  <a:pt x="f10" y="f14"/>
                </a:lnTo>
                <a:lnTo>
                  <a:pt x="f10" y="f13"/>
                </a:lnTo>
                <a:close/>
                <a:moveTo>
                  <a:pt x="f5" y="f15"/>
                </a:moveTo>
                <a:lnTo>
                  <a:pt x="f5" y="f16"/>
                </a:lnTo>
                <a:lnTo>
                  <a:pt x="f8" y="f16"/>
                </a:lnTo>
                <a:lnTo>
                  <a:pt x="f8" y="f15"/>
                </a:lnTo>
                <a:close/>
                <a:moveTo>
                  <a:pt x="f9" y="f15"/>
                </a:moveTo>
                <a:lnTo>
                  <a:pt x="f9" y="f16"/>
                </a:lnTo>
                <a:lnTo>
                  <a:pt x="f10" y="f16"/>
                </a:lnTo>
                <a:lnTo>
                  <a:pt x="f10" y="f15"/>
                </a:lnTo>
                <a:close/>
                <a:moveTo>
                  <a:pt x="f5" y="f17"/>
                </a:moveTo>
                <a:lnTo>
                  <a:pt x="f5" y="f18"/>
                </a:lnTo>
                <a:lnTo>
                  <a:pt x="f8" y="f18"/>
                </a:lnTo>
                <a:lnTo>
                  <a:pt x="f8" y="f17"/>
                </a:lnTo>
                <a:close/>
                <a:moveTo>
                  <a:pt x="f9" y="f17"/>
                </a:moveTo>
                <a:lnTo>
                  <a:pt x="f9" y="f18"/>
                </a:lnTo>
                <a:lnTo>
                  <a:pt x="f10" y="f18"/>
                </a:lnTo>
                <a:lnTo>
                  <a:pt x="f10" y="f17"/>
                </a:lnTo>
                <a:close/>
                <a:moveTo>
                  <a:pt x="f5" y="f19"/>
                </a:moveTo>
                <a:lnTo>
                  <a:pt x="f5" y="f20"/>
                </a:lnTo>
                <a:lnTo>
                  <a:pt x="f8" y="f20"/>
                </a:lnTo>
                <a:lnTo>
                  <a:pt x="f8" y="f19"/>
                </a:lnTo>
                <a:close/>
                <a:moveTo>
                  <a:pt x="f9" y="f19"/>
                </a:moveTo>
                <a:lnTo>
                  <a:pt x="f9" y="f20"/>
                </a:lnTo>
                <a:lnTo>
                  <a:pt x="f10" y="f20"/>
                </a:lnTo>
                <a:lnTo>
                  <a:pt x="f10" y="f19"/>
                </a:lnTo>
                <a:close/>
                <a:moveTo>
                  <a:pt x="f5" y="f21"/>
                </a:moveTo>
                <a:lnTo>
                  <a:pt x="f5" y="f22"/>
                </a:lnTo>
                <a:lnTo>
                  <a:pt x="f8" y="f22"/>
                </a:lnTo>
                <a:lnTo>
                  <a:pt x="f8" y="f21"/>
                </a:lnTo>
                <a:close/>
                <a:moveTo>
                  <a:pt x="f9" y="f21"/>
                </a:moveTo>
                <a:lnTo>
                  <a:pt x="f9" y="f22"/>
                </a:lnTo>
                <a:lnTo>
                  <a:pt x="f10" y="f22"/>
                </a:lnTo>
                <a:lnTo>
                  <a:pt x="f10" y="f21"/>
                </a:lnTo>
                <a:close/>
                <a:moveTo>
                  <a:pt x="f23" y="f24"/>
                </a:moveTo>
                <a:lnTo>
                  <a:pt x="f23" y="f25"/>
                </a:lnTo>
                <a:lnTo>
                  <a:pt x="f26" y="f27"/>
                </a:lnTo>
                <a:close/>
                <a:moveTo>
                  <a:pt x="f5" y="f28"/>
                </a:moveTo>
                <a:lnTo>
                  <a:pt x="f5" y="f29"/>
                </a:lnTo>
                <a:lnTo>
                  <a:pt x="f8" y="f29"/>
                </a:lnTo>
                <a:lnTo>
                  <a:pt x="f8" y="f28"/>
                </a:lnTo>
                <a:close/>
                <a:moveTo>
                  <a:pt x="f9" y="f28"/>
                </a:moveTo>
                <a:lnTo>
                  <a:pt x="f9" y="f29"/>
                </a:lnTo>
                <a:lnTo>
                  <a:pt x="f10" y="f29"/>
                </a:lnTo>
                <a:lnTo>
                  <a:pt x="f10" y="f28"/>
                </a:lnTo>
                <a:close/>
                <a:moveTo>
                  <a:pt x="f5" y="f30"/>
                </a:moveTo>
                <a:lnTo>
                  <a:pt x="f5" y="f31"/>
                </a:lnTo>
                <a:lnTo>
                  <a:pt x="f8" y="f31"/>
                </a:lnTo>
                <a:lnTo>
                  <a:pt x="f8" y="f30"/>
                </a:lnTo>
                <a:close/>
                <a:moveTo>
                  <a:pt x="f9" y="f30"/>
                </a:moveTo>
                <a:lnTo>
                  <a:pt x="f9" y="f31"/>
                </a:lnTo>
                <a:lnTo>
                  <a:pt x="f10" y="f31"/>
                </a:lnTo>
                <a:lnTo>
                  <a:pt x="f10" y="f30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CF26C393-6AE3-4FBE-93FC-DAA277B8AF9E}"/>
              </a:ext>
            </a:extLst>
          </p:cNvPr>
          <p:cNvSpPr/>
          <p:nvPr/>
        </p:nvSpPr>
        <p:spPr>
          <a:xfrm>
            <a:off x="3433306" y="3348532"/>
            <a:ext cx="308683" cy="31126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BC12DA19-C1A3-4F9E-A83A-A66B9E29B893}"/>
              </a:ext>
            </a:extLst>
          </p:cNvPr>
          <p:cNvSpPr txBox="1"/>
          <p:nvPr/>
        </p:nvSpPr>
        <p:spPr>
          <a:xfrm>
            <a:off x="1735064" y="1570756"/>
            <a:ext cx="5986467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0" cap="none" spc="450" baseline="0">
                <a:solidFill>
                  <a:srgbClr val="AFAB85"/>
                </a:solidFill>
                <a:uFillTx/>
                <a:latin typeface="Arial"/>
                <a:ea typeface="Arial"/>
                <a:cs typeface="Arial" pitchFamily="34"/>
              </a:rPr>
              <a:t>INFOGRAPHIC STYLE</a:t>
            </a: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F10779CB-BC26-4955-A9F6-376B8BF46A3B}"/>
              </a:ext>
            </a:extLst>
          </p:cNvPr>
          <p:cNvSpPr txBox="1"/>
          <p:nvPr/>
        </p:nvSpPr>
        <p:spPr>
          <a:xfrm>
            <a:off x="3497058" y="2111148"/>
            <a:ext cx="1847014" cy="253919"/>
          </a:xfrm>
          <a:prstGeom prst="rect">
            <a:avLst/>
          </a:prstGeom>
          <a:solidFill>
            <a:srgbClr val="4E300E">
              <a:alpha val="74000"/>
            </a:srgbClr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AFAB85"/>
                </a:solidFill>
                <a:uFillTx/>
                <a:latin typeface="Arial"/>
                <a:ea typeface="Arial"/>
                <a:cs typeface="Arial" pitchFamily="34"/>
              </a:rPr>
              <a:t>INSERT YOUR SUBTITLE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7941CB00-E978-4CA3-8094-C08AC7FAAE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</a:blip>
          <a:srcRect/>
          <a:stretch>
            <a:fillRect/>
          </a:stretch>
        </p:blipFill>
        <p:spPr>
          <a:xfrm>
            <a:off x="0" y="-3575"/>
            <a:ext cx="9153939" cy="514707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oogle Shape;1325;p50">
            <a:extLst>
              <a:ext uri="{FF2B5EF4-FFF2-40B4-BE49-F238E27FC236}">
                <a16:creationId xmlns:a16="http://schemas.microsoft.com/office/drawing/2014/main" id="{9B6EAAF4-A6B9-47F9-A9D0-B94621D52B9C}"/>
              </a:ext>
            </a:extLst>
          </p:cNvPr>
          <p:cNvGrpSpPr/>
          <p:nvPr/>
        </p:nvGrpSpPr>
        <p:grpSpPr>
          <a:xfrm>
            <a:off x="1488085" y="838175"/>
            <a:ext cx="6100822" cy="3467140"/>
            <a:chOff x="1488085" y="838175"/>
            <a:chExt cx="6100822" cy="3467140"/>
          </a:xfrm>
        </p:grpSpPr>
        <p:grpSp>
          <p:nvGrpSpPr>
            <p:cNvPr id="4" name="Google Shape;1326;p50">
              <a:extLst>
                <a:ext uri="{FF2B5EF4-FFF2-40B4-BE49-F238E27FC236}">
                  <a16:creationId xmlns:a16="http://schemas.microsoft.com/office/drawing/2014/main" id="{23C97210-24A2-4481-8E4D-C2C9F782F5FC}"/>
                </a:ext>
              </a:extLst>
            </p:cNvPr>
            <p:cNvGrpSpPr/>
            <p:nvPr/>
          </p:nvGrpSpPr>
          <p:grpSpPr>
            <a:xfrm>
              <a:off x="1488085" y="874962"/>
              <a:ext cx="6047311" cy="3430353"/>
              <a:chOff x="1488085" y="874962"/>
              <a:chExt cx="6047311" cy="3430353"/>
            </a:xfrm>
          </p:grpSpPr>
          <p:sp>
            <p:nvSpPr>
              <p:cNvPr id="5" name="Google Shape;1327;p50">
                <a:extLst>
                  <a:ext uri="{FF2B5EF4-FFF2-40B4-BE49-F238E27FC236}">
                    <a16:creationId xmlns:a16="http://schemas.microsoft.com/office/drawing/2014/main" id="{2C3B60F7-A700-48B2-987A-1B3515709793}"/>
                  </a:ext>
                </a:extLst>
              </p:cNvPr>
              <p:cNvSpPr/>
              <p:nvPr/>
            </p:nvSpPr>
            <p:spPr>
              <a:xfrm rot="5400013">
                <a:off x="2878847" y="-380157"/>
                <a:ext cx="3307192" cy="594058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506"/>
                  <a:gd name="f4" fmla="val 19649"/>
                  <a:gd name="f5" fmla="*/ f0 1 9506"/>
                  <a:gd name="f6" fmla="*/ f1 1 1964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9506"/>
                  <a:gd name="f13" fmla="*/ f10 1 1964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506" h="1964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Google Shape;1328;p50">
                <a:extLst>
                  <a:ext uri="{FF2B5EF4-FFF2-40B4-BE49-F238E27FC236}">
                    <a16:creationId xmlns:a16="http://schemas.microsoft.com/office/drawing/2014/main" id="{0D36EA1C-0657-41B1-A3E7-B28D715D5F6A}"/>
                  </a:ext>
                </a:extLst>
              </p:cNvPr>
              <p:cNvSpPr/>
              <p:nvPr/>
            </p:nvSpPr>
            <p:spPr>
              <a:xfrm rot="5400013">
                <a:off x="5484781" y="4004286"/>
                <a:ext cx="99505" cy="864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63"/>
                  <a:gd name="f6" fmla="val 223"/>
                  <a:gd name="f7" fmla="val 285"/>
                  <a:gd name="f8" fmla="val 217"/>
                  <a:gd name="f9" fmla="*/ f0 1 286"/>
                  <a:gd name="f10" fmla="*/ f1 1 286"/>
                  <a:gd name="f11" fmla="val f2"/>
                  <a:gd name="f12" fmla="val f3"/>
                  <a:gd name="f13" fmla="+- f12 0 f11"/>
                  <a:gd name="f14" fmla="*/ f13 1 286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86" h="286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7"/>
                      <a:pt x="f4" y="f7"/>
                    </a:cubicBezTo>
                    <a:cubicBezTo>
                      <a:pt x="f8" y="f7"/>
                      <a:pt x="f7" y="f6"/>
                      <a:pt x="f7" y="f4"/>
                    </a:cubicBezTo>
                    <a:cubicBezTo>
                      <a:pt x="f7" y="f5"/>
                      <a:pt x="f8" y="f2"/>
                      <a:pt x="f4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1329;p50">
                <a:extLst>
                  <a:ext uri="{FF2B5EF4-FFF2-40B4-BE49-F238E27FC236}">
                    <a16:creationId xmlns:a16="http://schemas.microsoft.com/office/drawing/2014/main" id="{FB8430A3-90FC-47CE-BE07-B17467BAEAAC}"/>
                  </a:ext>
                </a:extLst>
              </p:cNvPr>
              <p:cNvSpPr/>
              <p:nvPr/>
            </p:nvSpPr>
            <p:spPr>
              <a:xfrm rot="5400013">
                <a:off x="7129211" y="1835311"/>
                <a:ext cx="507592" cy="23945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792"/>
                  <a:gd name="f5" fmla="val 6"/>
                  <a:gd name="f6" fmla="val 17"/>
                  <a:gd name="f7" fmla="val 1"/>
                  <a:gd name="f8" fmla="val 40"/>
                  <a:gd name="f9" fmla="val 63"/>
                  <a:gd name="f10" fmla="val 467"/>
                  <a:gd name="f11" fmla="val 325"/>
                  <a:gd name="f12" fmla="val 730"/>
                  <a:gd name="f13" fmla="val 1134"/>
                  <a:gd name="f14" fmla="*/ f0 1 1459"/>
                  <a:gd name="f15" fmla="*/ f1 1 792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1459"/>
                  <a:gd name="f22" fmla="*/ f19 1 792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1459" h="792">
                    <a:moveTo>
                      <a:pt x="f5" y="f2"/>
                    </a:moveTo>
                    <a:cubicBezTo>
                      <a:pt x="f5" y="f6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0"/>
                      <a:pt x="f3" y="f9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1330;p50">
                <a:extLst>
                  <a:ext uri="{FF2B5EF4-FFF2-40B4-BE49-F238E27FC236}">
                    <a16:creationId xmlns:a16="http://schemas.microsoft.com/office/drawing/2014/main" id="{2F83E7A6-72BF-4E1A-A5AA-3A08542EFBCF}"/>
                  </a:ext>
                </a:extLst>
              </p:cNvPr>
              <p:cNvSpPr/>
              <p:nvPr/>
            </p:nvSpPr>
            <p:spPr>
              <a:xfrm rot="5400013">
                <a:off x="4437953" y="3962685"/>
                <a:ext cx="99505" cy="861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285"/>
                  <a:gd name="f5" fmla="val 143"/>
                  <a:gd name="f6" fmla="val 63"/>
                  <a:gd name="f7" fmla="val 1"/>
                  <a:gd name="f8" fmla="val 68"/>
                  <a:gd name="f9" fmla="val 222"/>
                  <a:gd name="f10" fmla="val 217"/>
                  <a:gd name="f11" fmla="*/ f0 1 286"/>
                  <a:gd name="f12" fmla="*/ f1 1 285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86"/>
                  <a:gd name="f19" fmla="*/ f16 1 285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86" h="285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6" y="f4"/>
                      <a:pt x="f5" y="f4"/>
                    </a:cubicBezTo>
                    <a:cubicBezTo>
                      <a:pt x="f10" y="f4"/>
                      <a:pt x="f3" y="f9"/>
                      <a:pt x="f3" y="f5"/>
                    </a:cubicBezTo>
                    <a:cubicBezTo>
                      <a:pt x="f3" y="f8"/>
                      <a:pt x="f10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1331;p50">
                <a:extLst>
                  <a:ext uri="{FF2B5EF4-FFF2-40B4-BE49-F238E27FC236}">
                    <a16:creationId xmlns:a16="http://schemas.microsoft.com/office/drawing/2014/main" id="{AE9D35A4-1E23-47D2-9566-97BA9E121CF6}"/>
                  </a:ext>
                </a:extLst>
              </p:cNvPr>
              <p:cNvSpPr/>
              <p:nvPr/>
            </p:nvSpPr>
            <p:spPr>
              <a:xfrm rot="5400013">
                <a:off x="1714843" y="2323139"/>
                <a:ext cx="507592" cy="4411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729"/>
                  <a:gd name="f5" fmla="val 1"/>
                  <a:gd name="f6" fmla="val 325"/>
                  <a:gd name="f7" fmla="val 730"/>
                  <a:gd name="f8" fmla="val 1134"/>
                  <a:gd name="f9" fmla="val 1458"/>
                  <a:gd name="f10" fmla="*/ f0 1 1459"/>
                  <a:gd name="f11" fmla="*/ f1 1 1459"/>
                  <a:gd name="f12" fmla="val f2"/>
                  <a:gd name="f13" fmla="val f3"/>
                  <a:gd name="f14" fmla="+- f13 0 f12"/>
                  <a:gd name="f15" fmla="*/ f14 1 1459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459" h="1459">
                    <a:moveTo>
                      <a:pt x="f4" y="f5"/>
                    </a:moveTo>
                    <a:cubicBezTo>
                      <a:pt x="f6" y="f5"/>
                      <a:pt x="f2" y="f6"/>
                      <a:pt x="f2" y="f7"/>
                    </a:cubicBezTo>
                    <a:cubicBezTo>
                      <a:pt x="f2" y="f8"/>
                      <a:pt x="f6" y="f3"/>
                      <a:pt x="f4" y="f3"/>
                    </a:cubicBezTo>
                    <a:cubicBezTo>
                      <a:pt x="f8" y="f3"/>
                      <a:pt x="f9" y="f8"/>
                      <a:pt x="f9" y="f7"/>
                    </a:cubicBezTo>
                    <a:cubicBezTo>
                      <a:pt x="f9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1332;p50">
                <a:extLst>
                  <a:ext uri="{FF2B5EF4-FFF2-40B4-BE49-F238E27FC236}">
                    <a16:creationId xmlns:a16="http://schemas.microsoft.com/office/drawing/2014/main" id="{C0620B16-2B15-4E7F-8BB6-5F120DB4EE9E}"/>
                  </a:ext>
                </a:extLst>
              </p:cNvPr>
              <p:cNvSpPr/>
              <p:nvPr/>
            </p:nvSpPr>
            <p:spPr>
              <a:xfrm rot="5400013">
                <a:off x="1674448" y="3201671"/>
                <a:ext cx="99505" cy="864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4"/>
                  <a:gd name="f7" fmla="val 217"/>
                  <a:gd name="f8" fmla="val 223"/>
                  <a:gd name="f9" fmla="*/ f0 1 286"/>
                  <a:gd name="f10" fmla="*/ f1 1 286"/>
                  <a:gd name="f11" fmla="val f2"/>
                  <a:gd name="f12" fmla="val f3"/>
                  <a:gd name="f13" fmla="+- f12 0 f11"/>
                  <a:gd name="f14" fmla="*/ f13 1 286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1333;p50">
                <a:extLst>
                  <a:ext uri="{FF2B5EF4-FFF2-40B4-BE49-F238E27FC236}">
                    <a16:creationId xmlns:a16="http://schemas.microsoft.com/office/drawing/2014/main" id="{52937949-55C8-4C34-ABC7-1059DC0A8AEB}"/>
                  </a:ext>
                </a:extLst>
              </p:cNvPr>
              <p:cNvSpPr/>
              <p:nvPr/>
            </p:nvSpPr>
            <p:spPr>
              <a:xfrm rot="5400013">
                <a:off x="2270226" y="3954707"/>
                <a:ext cx="99157" cy="864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2"/>
                  <a:gd name="f6" fmla="val 63"/>
                  <a:gd name="f7" fmla="val 143"/>
                  <a:gd name="f8" fmla="val 222"/>
                  <a:gd name="f9" fmla="val 216"/>
                  <a:gd name="f10" fmla="*/ f0 1 285"/>
                  <a:gd name="f11" fmla="*/ f1 1 28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85"/>
                  <a:gd name="f18" fmla="*/ f15 1 286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85" h="286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2" y="f8"/>
                      <a:pt x="f6" y="f3"/>
                      <a:pt x="f5" y="f3"/>
                    </a:cubicBezTo>
                    <a:cubicBezTo>
                      <a:pt x="f9" y="f3"/>
                      <a:pt x="f3" y="f8"/>
                      <a:pt x="f3" y="f7"/>
                    </a:cubicBezTo>
                    <a:cubicBezTo>
                      <a:pt x="f3" y="f6"/>
                      <a:pt x="f9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1334;p50">
                <a:extLst>
                  <a:ext uri="{FF2B5EF4-FFF2-40B4-BE49-F238E27FC236}">
                    <a16:creationId xmlns:a16="http://schemas.microsoft.com/office/drawing/2014/main" id="{690D9ED8-41AB-44E1-A2C4-DC9A1B2EBE82}"/>
                  </a:ext>
                </a:extLst>
              </p:cNvPr>
              <p:cNvSpPr/>
              <p:nvPr/>
            </p:nvSpPr>
            <p:spPr>
              <a:xfrm rot="5400013">
                <a:off x="3482418" y="3962544"/>
                <a:ext cx="99505" cy="864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3"/>
                  <a:gd name="f7" fmla="val 64"/>
                  <a:gd name="f8" fmla="val 217"/>
                  <a:gd name="f9" fmla="*/ f0 1 286"/>
                  <a:gd name="f10" fmla="*/ f1 1 286"/>
                  <a:gd name="f11" fmla="val f2"/>
                  <a:gd name="f12" fmla="val f3"/>
                  <a:gd name="f13" fmla="+- f12 0 f11"/>
                  <a:gd name="f14" fmla="*/ f13 1 286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3" y="f8"/>
                      <a:pt x="f3" y="f4"/>
                    </a:cubicBezTo>
                    <a:cubicBezTo>
                      <a:pt x="f3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1335;p50">
                <a:extLst>
                  <a:ext uri="{FF2B5EF4-FFF2-40B4-BE49-F238E27FC236}">
                    <a16:creationId xmlns:a16="http://schemas.microsoft.com/office/drawing/2014/main" id="{FC82F3AB-21FF-4B2C-8593-B0D3942D00FC}"/>
                  </a:ext>
                </a:extLst>
              </p:cNvPr>
              <p:cNvSpPr/>
              <p:nvPr/>
            </p:nvSpPr>
            <p:spPr>
              <a:xfrm rot="5400013">
                <a:off x="7213710" y="3433545"/>
                <a:ext cx="99157" cy="864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3"/>
                  <a:gd name="f6" fmla="val 1"/>
                  <a:gd name="f7" fmla="val 63"/>
                  <a:gd name="f8" fmla="val 223"/>
                  <a:gd name="f9" fmla="val 222"/>
                  <a:gd name="f10" fmla="*/ f0 1 285"/>
                  <a:gd name="f11" fmla="*/ f1 1 28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85"/>
                  <a:gd name="f18" fmla="*/ f15 1 286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85" h="286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cubicBezTo>
                      <a:pt x="f2" y="f8"/>
                      <a:pt x="f7" y="f3"/>
                      <a:pt x="f5" y="f3"/>
                    </a:cubicBezTo>
                    <a:cubicBezTo>
                      <a:pt x="f9" y="f3"/>
                      <a:pt x="f3" y="f8"/>
                      <a:pt x="f3" y="f5"/>
                    </a:cubicBezTo>
                    <a:cubicBezTo>
                      <a:pt x="f3" y="f7"/>
                      <a:pt x="f9" y="f6"/>
                      <a:pt x="f5" y="f6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1336;p50">
                <a:extLst>
                  <a:ext uri="{FF2B5EF4-FFF2-40B4-BE49-F238E27FC236}">
                    <a16:creationId xmlns:a16="http://schemas.microsoft.com/office/drawing/2014/main" id="{0F7DC495-A576-4088-BC14-2288A2ED7F24}"/>
                  </a:ext>
                </a:extLst>
              </p:cNvPr>
              <p:cNvSpPr/>
              <p:nvPr/>
            </p:nvSpPr>
            <p:spPr>
              <a:xfrm rot="5400013">
                <a:off x="2596320" y="3535738"/>
                <a:ext cx="509686" cy="4429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65"/>
                  <a:gd name="f4" fmla="val 735"/>
                  <a:gd name="f5" fmla="val 1"/>
                  <a:gd name="f6" fmla="val 331"/>
                  <a:gd name="f7" fmla="val 730"/>
                  <a:gd name="f8" fmla="val 1134"/>
                  <a:gd name="f9" fmla="val 1464"/>
                  <a:gd name="f10" fmla="*/ f0 1 1465"/>
                  <a:gd name="f11" fmla="*/ f1 1 1465"/>
                  <a:gd name="f12" fmla="val f2"/>
                  <a:gd name="f13" fmla="val f3"/>
                  <a:gd name="f14" fmla="+- f13 0 f12"/>
                  <a:gd name="f15" fmla="*/ f14 1 1465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465" h="1465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9" y="f8"/>
                      <a:pt x="f9" y="f7"/>
                    </a:cubicBezTo>
                    <a:cubicBezTo>
                      <a:pt x="f9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1337;p50">
                <a:extLst>
                  <a:ext uri="{FF2B5EF4-FFF2-40B4-BE49-F238E27FC236}">
                    <a16:creationId xmlns:a16="http://schemas.microsoft.com/office/drawing/2014/main" id="{039BB95F-AC5B-48EC-961F-E67E4C4D4D6E}"/>
                  </a:ext>
                </a:extLst>
              </p:cNvPr>
              <p:cNvSpPr/>
              <p:nvPr/>
            </p:nvSpPr>
            <p:spPr>
              <a:xfrm rot="5400013">
                <a:off x="7099964" y="3840969"/>
                <a:ext cx="430362" cy="37519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37"/>
                  <a:gd name="f4" fmla="val 1241"/>
                  <a:gd name="f5" fmla="val 206"/>
                  <a:gd name="f6" fmla="val 75"/>
                  <a:gd name="f7" fmla="val 137"/>
                  <a:gd name="f8" fmla="val 1"/>
                  <a:gd name="f9" fmla="val 319"/>
                  <a:gd name="f10" fmla="val 513"/>
                  <a:gd name="f11" fmla="val 950"/>
                  <a:gd name="f12" fmla="val 358"/>
                  <a:gd name="f13" fmla="val 1240"/>
                  <a:gd name="f14" fmla="val 732"/>
                  <a:gd name="f15" fmla="val 909"/>
                  <a:gd name="f16" fmla="val 1089"/>
                  <a:gd name="f17" fmla="val 1175"/>
                  <a:gd name="f18" fmla="val 1031"/>
                  <a:gd name="f19" fmla="*/ f0 1 1237"/>
                  <a:gd name="f20" fmla="*/ f1 1 1241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237"/>
                  <a:gd name="f27" fmla="*/ f24 1 1241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237" h="1241">
                    <a:moveTo>
                      <a:pt x="f5" y="f2"/>
                    </a:moveTo>
                    <a:cubicBezTo>
                      <a:pt x="f6" y="f7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3"/>
                    </a:cubicBezTo>
                    <a:cubicBezTo>
                      <a:pt x="f15" y="f13"/>
                      <a:pt x="f16" y="f17"/>
                      <a:pt x="f3" y="f18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1338;p50">
                <a:extLst>
                  <a:ext uri="{FF2B5EF4-FFF2-40B4-BE49-F238E27FC236}">
                    <a16:creationId xmlns:a16="http://schemas.microsoft.com/office/drawing/2014/main" id="{A5875672-840F-451F-96D9-3E79AEA4B748}"/>
                  </a:ext>
                </a:extLst>
              </p:cNvPr>
              <p:cNvSpPr/>
              <p:nvPr/>
            </p:nvSpPr>
            <p:spPr>
              <a:xfrm rot="5400013">
                <a:off x="4744401" y="3566499"/>
                <a:ext cx="507592" cy="44261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1464"/>
                  <a:gd name="f5" fmla="val 730"/>
                  <a:gd name="f6" fmla="val 325"/>
                  <a:gd name="f7" fmla="val 1"/>
                  <a:gd name="f8" fmla="val 330"/>
                  <a:gd name="f9" fmla="val 735"/>
                  <a:gd name="f10" fmla="val 1133"/>
                  <a:gd name="f11" fmla="val 1134"/>
                  <a:gd name="f12" fmla="*/ f0 1 1459"/>
                  <a:gd name="f13" fmla="*/ f1 1 146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59"/>
                  <a:gd name="f20" fmla="*/ f17 1 146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59" h="1464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4"/>
                      <a:pt x="f5" y="f4"/>
                    </a:cubicBezTo>
                    <a:cubicBezTo>
                      <a:pt x="f11" y="f4"/>
                      <a:pt x="f3" y="f10"/>
                      <a:pt x="f3" y="f9"/>
                    </a:cubicBezTo>
                    <a:cubicBezTo>
                      <a:pt x="f3" y="f8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1339;p50">
                <a:extLst>
                  <a:ext uri="{FF2B5EF4-FFF2-40B4-BE49-F238E27FC236}">
                    <a16:creationId xmlns:a16="http://schemas.microsoft.com/office/drawing/2014/main" id="{3DA4124F-61E9-442C-9035-649058EA7C2F}"/>
                  </a:ext>
                </a:extLst>
              </p:cNvPr>
              <p:cNvSpPr/>
              <p:nvPr/>
            </p:nvSpPr>
            <p:spPr>
              <a:xfrm rot="5400013">
                <a:off x="5923049" y="3598910"/>
                <a:ext cx="507592" cy="4411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730"/>
                  <a:gd name="f5" fmla="val 1"/>
                  <a:gd name="f6" fmla="val 326"/>
                  <a:gd name="f7" fmla="val 325"/>
                  <a:gd name="f8" fmla="val 1134"/>
                  <a:gd name="f9" fmla="*/ f0 1 1459"/>
                  <a:gd name="f10" fmla="*/ f1 1 1459"/>
                  <a:gd name="f11" fmla="val f2"/>
                  <a:gd name="f12" fmla="val f3"/>
                  <a:gd name="f13" fmla="+- f12 0 f11"/>
                  <a:gd name="f14" fmla="*/ f13 1 1459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459" h="1459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3" y="f8"/>
                      <a:pt x="f3" y="f4"/>
                    </a:cubicBezTo>
                    <a:cubicBezTo>
                      <a:pt x="f3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1340;p50">
                <a:extLst>
                  <a:ext uri="{FF2B5EF4-FFF2-40B4-BE49-F238E27FC236}">
                    <a16:creationId xmlns:a16="http://schemas.microsoft.com/office/drawing/2014/main" id="{38648786-C117-4926-8C6F-C96A46411A1F}"/>
                  </a:ext>
                </a:extLst>
              </p:cNvPr>
              <p:cNvSpPr/>
              <p:nvPr/>
            </p:nvSpPr>
            <p:spPr>
              <a:xfrm rot="5400013">
                <a:off x="6690197" y="3970545"/>
                <a:ext cx="99505" cy="864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3"/>
                  <a:gd name="f7" fmla="val 64"/>
                  <a:gd name="f8" fmla="val 223"/>
                  <a:gd name="f9" fmla="val 285"/>
                  <a:gd name="f10" fmla="*/ f0 1 286"/>
                  <a:gd name="f11" fmla="*/ f1 1 286"/>
                  <a:gd name="f12" fmla="val f2"/>
                  <a:gd name="f13" fmla="val f3"/>
                  <a:gd name="f14" fmla="+- f13 0 f12"/>
                  <a:gd name="f15" fmla="*/ f14 1 286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9" y="f8"/>
                      <a:pt x="f9" y="f4"/>
                    </a:cubicBezTo>
                    <a:cubicBezTo>
                      <a:pt x="f9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1341;p50">
                <a:extLst>
                  <a:ext uri="{FF2B5EF4-FFF2-40B4-BE49-F238E27FC236}">
                    <a16:creationId xmlns:a16="http://schemas.microsoft.com/office/drawing/2014/main" id="{594E1795-00FD-48CB-B5C1-9933D67E931A}"/>
                  </a:ext>
                </a:extLst>
              </p:cNvPr>
              <p:cNvSpPr/>
              <p:nvPr/>
            </p:nvSpPr>
            <p:spPr>
              <a:xfrm rot="5400013">
                <a:off x="6819942" y="2638135"/>
                <a:ext cx="509686" cy="4429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65"/>
                  <a:gd name="f4" fmla="val 730"/>
                  <a:gd name="f5" fmla="val 1"/>
                  <a:gd name="f6" fmla="val 331"/>
                  <a:gd name="f7" fmla="val 1134"/>
                  <a:gd name="f8" fmla="val 1464"/>
                  <a:gd name="f9" fmla="*/ f0 1 1465"/>
                  <a:gd name="f10" fmla="*/ f1 1 1465"/>
                  <a:gd name="f11" fmla="val f2"/>
                  <a:gd name="f12" fmla="val f3"/>
                  <a:gd name="f13" fmla="+- f12 0 f11"/>
                  <a:gd name="f14" fmla="*/ f13 1 1465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465" h="1465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8"/>
                      <a:pt x="f4" y="f8"/>
                    </a:cubicBezTo>
                    <a:cubicBezTo>
                      <a:pt x="f7" y="f8"/>
                      <a:pt x="f8" y="f7"/>
                      <a:pt x="f8" y="f4"/>
                    </a:cubicBezTo>
                    <a:cubicBezTo>
                      <a:pt x="f8" y="f6"/>
                      <a:pt x="f7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1342;p50">
                <a:extLst>
                  <a:ext uri="{FF2B5EF4-FFF2-40B4-BE49-F238E27FC236}">
                    <a16:creationId xmlns:a16="http://schemas.microsoft.com/office/drawing/2014/main" id="{854AD98C-F1D7-4C10-8346-9B55609AA15E}"/>
                  </a:ext>
                </a:extLst>
              </p:cNvPr>
              <p:cNvSpPr/>
              <p:nvPr/>
            </p:nvSpPr>
            <p:spPr>
              <a:xfrm rot="5400013">
                <a:off x="4031465" y="891654"/>
                <a:ext cx="351038" cy="44080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09"/>
                  <a:gd name="f4" fmla="val 1458"/>
                  <a:gd name="f5" fmla="val 280"/>
                  <a:gd name="f6" fmla="val 187"/>
                  <a:gd name="f7" fmla="val 93"/>
                  <a:gd name="f8" fmla="val 18"/>
                  <a:gd name="f9" fmla="val 57"/>
                  <a:gd name="f10" fmla="val 1401"/>
                  <a:gd name="f11" fmla="val 1439"/>
                  <a:gd name="f12" fmla="val 1457"/>
                  <a:gd name="f13" fmla="val 664"/>
                  <a:gd name="f14" fmla="val 1008"/>
                  <a:gd name="f15" fmla="val 1147"/>
                  <a:gd name="f16" fmla="val 729"/>
                  <a:gd name="f17" fmla="val 311"/>
                  <a:gd name="f18" fmla="*/ f0 1 1009"/>
                  <a:gd name="f19" fmla="*/ f1 1 1458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009"/>
                  <a:gd name="f26" fmla="*/ f23 1 1458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009" h="1458">
                    <a:moveTo>
                      <a:pt x="f5" y="f2"/>
                    </a:moveTo>
                    <a:cubicBezTo>
                      <a:pt x="f6" y="f2"/>
                      <a:pt x="f7" y="f8"/>
                      <a:pt x="f2" y="f9"/>
                    </a:cubicBezTo>
                    <a:lnTo>
                      <a:pt x="f2" y="f10"/>
                    </a:lnTo>
                    <a:cubicBezTo>
                      <a:pt x="f7" y="f11"/>
                      <a:pt x="f6" y="f12"/>
                      <a:pt x="f5" y="f12"/>
                    </a:cubicBezTo>
                    <a:cubicBezTo>
                      <a:pt x="f13" y="f12"/>
                      <a:pt x="f14" y="f15"/>
                      <a:pt x="f14" y="f16"/>
                    </a:cubicBezTo>
                    <a:cubicBezTo>
                      <a:pt x="f14" y="f17"/>
                      <a:pt x="f13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1343;p50">
                <a:extLst>
                  <a:ext uri="{FF2B5EF4-FFF2-40B4-BE49-F238E27FC236}">
                    <a16:creationId xmlns:a16="http://schemas.microsoft.com/office/drawing/2014/main" id="{13006392-CB1A-4693-B893-CA96E3EABC7F}"/>
                  </a:ext>
                </a:extLst>
              </p:cNvPr>
              <p:cNvSpPr/>
              <p:nvPr/>
            </p:nvSpPr>
            <p:spPr>
              <a:xfrm rot="5400013">
                <a:off x="7249993" y="1543370"/>
                <a:ext cx="99157" cy="864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2"/>
                  <a:gd name="f6" fmla="val 1"/>
                  <a:gd name="f7" fmla="val 63"/>
                  <a:gd name="f8" fmla="val 64"/>
                  <a:gd name="f9" fmla="val 143"/>
                  <a:gd name="f10" fmla="val 223"/>
                  <a:gd name="f11" fmla="val 222"/>
                  <a:gd name="f12" fmla="*/ f0 1 285"/>
                  <a:gd name="f13" fmla="*/ f1 1 28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85"/>
                  <a:gd name="f20" fmla="*/ f17 1 28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85" h="286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1" y="f4"/>
                      <a:pt x="f3" y="f10"/>
                      <a:pt x="f3" y="f9"/>
                    </a:cubicBezTo>
                    <a:cubicBezTo>
                      <a:pt x="f3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1344;p50">
                <a:extLst>
                  <a:ext uri="{FF2B5EF4-FFF2-40B4-BE49-F238E27FC236}">
                    <a16:creationId xmlns:a16="http://schemas.microsoft.com/office/drawing/2014/main" id="{B8DE80C1-1BBC-4E86-9428-E229A4E713E1}"/>
                  </a:ext>
                </a:extLst>
              </p:cNvPr>
              <p:cNvSpPr/>
              <p:nvPr/>
            </p:nvSpPr>
            <p:spPr>
              <a:xfrm rot="5400013">
                <a:off x="6123791" y="1113355"/>
                <a:ext cx="99157" cy="864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3"/>
                  <a:gd name="f6" fmla="val 1"/>
                  <a:gd name="f7" fmla="val 63"/>
                  <a:gd name="f8" fmla="val 69"/>
                  <a:gd name="f9" fmla="val 223"/>
                  <a:gd name="f10" fmla="val 222"/>
                  <a:gd name="f11" fmla="*/ f0 1 285"/>
                  <a:gd name="f12" fmla="*/ f1 1 286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85"/>
                  <a:gd name="f19" fmla="*/ f16 1 286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85" h="286">
                    <a:moveTo>
                      <a:pt x="f5" y="f6"/>
                    </a:moveTo>
                    <a:cubicBezTo>
                      <a:pt x="f7" y="f6"/>
                      <a:pt x="f2" y="f8"/>
                      <a:pt x="f2" y="f5"/>
                    </a:cubicBezTo>
                    <a:cubicBezTo>
                      <a:pt x="f2" y="f9"/>
                      <a:pt x="f7" y="f3"/>
                      <a:pt x="f5" y="f3"/>
                    </a:cubicBezTo>
                    <a:cubicBezTo>
                      <a:pt x="f10" y="f3"/>
                      <a:pt x="f3" y="f9"/>
                      <a:pt x="f3" y="f5"/>
                    </a:cubicBezTo>
                    <a:cubicBezTo>
                      <a:pt x="f3" y="f8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1345;p50">
                <a:extLst>
                  <a:ext uri="{FF2B5EF4-FFF2-40B4-BE49-F238E27FC236}">
                    <a16:creationId xmlns:a16="http://schemas.microsoft.com/office/drawing/2014/main" id="{0FEF1AC0-D66E-4F8F-94D2-8381C0B17393}"/>
                  </a:ext>
                </a:extLst>
              </p:cNvPr>
              <p:cNvSpPr/>
              <p:nvPr/>
            </p:nvSpPr>
            <p:spPr>
              <a:xfrm rot="5400013">
                <a:off x="1549922" y="948786"/>
                <a:ext cx="339205" cy="31472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75"/>
                  <a:gd name="f4" fmla="val 1041"/>
                  <a:gd name="f5" fmla="val 247"/>
                  <a:gd name="f6" fmla="val 166"/>
                  <a:gd name="f7" fmla="val 83"/>
                  <a:gd name="f8" fmla="val 14"/>
                  <a:gd name="f9" fmla="val 44"/>
                  <a:gd name="f10" fmla="val 900"/>
                  <a:gd name="f11" fmla="val 946"/>
                  <a:gd name="f12" fmla="val 944"/>
                  <a:gd name="f13" fmla="val 974"/>
                  <a:gd name="f14" fmla="val 836"/>
                  <a:gd name="f15" fmla="val 727"/>
                  <a:gd name="f16" fmla="val 313"/>
                  <a:gd name="f17" fmla="val 632"/>
                  <a:gd name="f18" fmla="*/ f0 1 975"/>
                  <a:gd name="f19" fmla="*/ f1 1 1041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975"/>
                  <a:gd name="f26" fmla="*/ f23 1 1041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975" h="1041">
                    <a:moveTo>
                      <a:pt x="f5" y="f2"/>
                    </a:moveTo>
                    <a:cubicBezTo>
                      <a:pt x="f6" y="f2"/>
                      <a:pt x="f7" y="f8"/>
                      <a:pt x="f2" y="f9"/>
                    </a:cubicBezTo>
                    <a:lnTo>
                      <a:pt x="f2" y="f4"/>
                    </a:lnTo>
                    <a:lnTo>
                      <a:pt x="f10" y="f4"/>
                    </a:lnTo>
                    <a:cubicBezTo>
                      <a:pt x="f11" y="f12"/>
                      <a:pt x="f13" y="f14"/>
                      <a:pt x="f13" y="f15"/>
                    </a:cubicBezTo>
                    <a:cubicBezTo>
                      <a:pt x="f13" y="f16"/>
                      <a:pt x="f17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1346;p50">
                <a:extLst>
                  <a:ext uri="{FF2B5EF4-FFF2-40B4-BE49-F238E27FC236}">
                    <a16:creationId xmlns:a16="http://schemas.microsoft.com/office/drawing/2014/main" id="{108CD5D7-FE76-43E0-A5A9-935439393085}"/>
                  </a:ext>
                </a:extLst>
              </p:cNvPr>
              <p:cNvSpPr/>
              <p:nvPr/>
            </p:nvSpPr>
            <p:spPr>
              <a:xfrm rot="5400013">
                <a:off x="3941036" y="3922465"/>
                <a:ext cx="208391" cy="4341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99"/>
                  <a:gd name="f4" fmla="val 1436"/>
                  <a:gd name="f5" fmla="val 1"/>
                  <a:gd name="f6" fmla="val 251"/>
                  <a:gd name="f7" fmla="val 63"/>
                  <a:gd name="f8" fmla="val 365"/>
                  <a:gd name="f9" fmla="val 718"/>
                  <a:gd name="f10" fmla="val 1066"/>
                  <a:gd name="f11" fmla="val 1367"/>
                  <a:gd name="f12" fmla="*/ f0 1 599"/>
                  <a:gd name="f13" fmla="*/ f1 1 143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599"/>
                  <a:gd name="f20" fmla="*/ f17 1 143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599" h="1436">
                    <a:moveTo>
                      <a:pt x="f3" y="f5"/>
                    </a:moveTo>
                    <a:cubicBezTo>
                      <a:pt x="f6" y="f7"/>
                      <a:pt x="f5" y="f8"/>
                      <a:pt x="f5" y="f9"/>
                    </a:cubicBezTo>
                    <a:cubicBezTo>
                      <a:pt x="f5" y="f10"/>
                      <a:pt x="f6" y="f11"/>
                      <a:pt x="f3" y="f4"/>
                    </a:cubicBez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1347;p50">
                <a:extLst>
                  <a:ext uri="{FF2B5EF4-FFF2-40B4-BE49-F238E27FC236}">
                    <a16:creationId xmlns:a16="http://schemas.microsoft.com/office/drawing/2014/main" id="{CC669A12-5C17-44DB-90C4-90CABB5D0F98}"/>
                  </a:ext>
                </a:extLst>
              </p:cNvPr>
              <p:cNvSpPr/>
              <p:nvPr/>
            </p:nvSpPr>
            <p:spPr>
              <a:xfrm rot="5400013">
                <a:off x="1660714" y="1814737"/>
                <a:ext cx="99157" cy="864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3"/>
                  <a:gd name="f6" fmla="val 63"/>
                  <a:gd name="f7" fmla="val 223"/>
                  <a:gd name="f8" fmla="val 222"/>
                  <a:gd name="f9" fmla="*/ f0 1 285"/>
                  <a:gd name="f10" fmla="*/ f1 1 286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85"/>
                  <a:gd name="f17" fmla="*/ f14 1 286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85" h="286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2" y="f7"/>
                      <a:pt x="f6" y="f3"/>
                      <a:pt x="f5" y="f3"/>
                    </a:cubicBezTo>
                    <a:cubicBezTo>
                      <a:pt x="f8" y="f3"/>
                      <a:pt x="f3" y="f7"/>
                      <a:pt x="f3" y="f5"/>
                    </a:cubicBezTo>
                    <a:cubicBezTo>
                      <a:pt x="f3" y="f6"/>
                      <a:pt x="f8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1348;p50">
                <a:extLst>
                  <a:ext uri="{FF2B5EF4-FFF2-40B4-BE49-F238E27FC236}">
                    <a16:creationId xmlns:a16="http://schemas.microsoft.com/office/drawing/2014/main" id="{F1A531B7-404E-4C11-81E9-90824B8E0501}"/>
                  </a:ext>
                </a:extLst>
              </p:cNvPr>
              <p:cNvSpPr/>
              <p:nvPr/>
            </p:nvSpPr>
            <p:spPr>
              <a:xfrm rot="5400013">
                <a:off x="7256628" y="1089677"/>
                <a:ext cx="99505" cy="8616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285"/>
                  <a:gd name="f5" fmla="val 143"/>
                  <a:gd name="f6" fmla="val 63"/>
                  <a:gd name="f7" fmla="val 1"/>
                  <a:gd name="f8" fmla="val 222"/>
                  <a:gd name="f9" fmla="val 217"/>
                  <a:gd name="f10" fmla="*/ f0 1 286"/>
                  <a:gd name="f11" fmla="*/ f1 1 28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86"/>
                  <a:gd name="f18" fmla="*/ f15 1 28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86" h="285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cubicBezTo>
                      <a:pt x="f7" y="f8"/>
                      <a:pt x="f6" y="f4"/>
                      <a:pt x="f5" y="f4"/>
                    </a:cubicBezTo>
                    <a:cubicBezTo>
                      <a:pt x="f9" y="f4"/>
                      <a:pt x="f3" y="f8"/>
                      <a:pt x="f3" y="f5"/>
                    </a:cubicBezTo>
                    <a:cubicBezTo>
                      <a:pt x="f3" y="f6"/>
                      <a:pt x="f9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1349;p50">
                <a:extLst>
                  <a:ext uri="{FF2B5EF4-FFF2-40B4-BE49-F238E27FC236}">
                    <a16:creationId xmlns:a16="http://schemas.microsoft.com/office/drawing/2014/main" id="{4C85B9C4-2EDF-43A6-BEFC-AA475AC47FC5}"/>
                  </a:ext>
                </a:extLst>
              </p:cNvPr>
              <p:cNvSpPr/>
              <p:nvPr/>
            </p:nvSpPr>
            <p:spPr>
              <a:xfrm rot="5400013">
                <a:off x="1452154" y="3832301"/>
                <a:ext cx="523247" cy="29961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04"/>
                  <a:gd name="f4" fmla="val 991"/>
                  <a:gd name="f5" fmla="val 829"/>
                  <a:gd name="f6" fmla="val 1"/>
                  <a:gd name="f7" fmla="val 741"/>
                  <a:gd name="f8" fmla="val 651"/>
                  <a:gd name="f9" fmla="val 17"/>
                  <a:gd name="f10" fmla="val 564"/>
                  <a:gd name="f11" fmla="val 51"/>
                  <a:gd name="f12" fmla="val 188"/>
                  <a:gd name="f13" fmla="val 194"/>
                  <a:gd name="f14" fmla="val 615"/>
                  <a:gd name="f15" fmla="val 142"/>
                  <a:gd name="f16" fmla="val 1492"/>
                  <a:gd name="f17" fmla="val 1498"/>
                  <a:gd name="f18" fmla="val 985"/>
                  <a:gd name="f19" fmla="val 980"/>
                  <a:gd name="f20" fmla="val 968"/>
                  <a:gd name="f21" fmla="val 473"/>
                  <a:gd name="f22" fmla="val 1394"/>
                  <a:gd name="f23" fmla="val 179"/>
                  <a:gd name="f24" fmla="val 1120"/>
                  <a:gd name="f25" fmla="*/ f0 1 1504"/>
                  <a:gd name="f26" fmla="*/ f1 1 991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1504"/>
                  <a:gd name="f33" fmla="*/ f30 1 991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1504" h="991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2" y="f14"/>
                      <a:pt x="f15" y="f4"/>
                    </a:cubicBezTo>
                    <a:lnTo>
                      <a:pt x="f16" y="f4"/>
                    </a:lnTo>
                    <a:cubicBezTo>
                      <a:pt x="f17" y="f18"/>
                      <a:pt x="f3" y="f19"/>
                      <a:pt x="f3" y="f20"/>
                    </a:cubicBezTo>
                    <a:lnTo>
                      <a:pt x="f3" y="f21"/>
                    </a:lnTo>
                    <a:cubicBezTo>
                      <a:pt x="f22" y="f23"/>
                      <a:pt x="f24" y="f6"/>
                      <a:pt x="f5" y="f6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1350;p50">
                <a:extLst>
                  <a:ext uri="{FF2B5EF4-FFF2-40B4-BE49-F238E27FC236}">
                    <a16:creationId xmlns:a16="http://schemas.microsoft.com/office/drawing/2014/main" id="{57DD74FC-A912-480F-9280-3D1AE7E4CCBF}"/>
                  </a:ext>
                </a:extLst>
              </p:cNvPr>
              <p:cNvSpPr/>
              <p:nvPr/>
            </p:nvSpPr>
            <p:spPr>
              <a:xfrm rot="5400013">
                <a:off x="3468510" y="1121183"/>
                <a:ext cx="99505" cy="864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4"/>
                  <a:gd name="f7" fmla="val 63"/>
                  <a:gd name="f8" fmla="val 223"/>
                  <a:gd name="f9" fmla="val 285"/>
                  <a:gd name="f10" fmla="*/ f0 1 286"/>
                  <a:gd name="f11" fmla="*/ f1 1 286"/>
                  <a:gd name="f12" fmla="val f2"/>
                  <a:gd name="f13" fmla="val f3"/>
                  <a:gd name="f14" fmla="+- f13 0 f12"/>
                  <a:gd name="f15" fmla="*/ f14 1 286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9"/>
                      <a:pt x="f4" y="f9"/>
                    </a:cubicBezTo>
                    <a:cubicBezTo>
                      <a:pt x="f8" y="f9"/>
                      <a:pt x="f3" y="f8"/>
                      <a:pt x="f3" y="f4"/>
                    </a:cubicBezTo>
                    <a:cubicBezTo>
                      <a:pt x="f3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1351;p50">
                <a:extLst>
                  <a:ext uri="{FF2B5EF4-FFF2-40B4-BE49-F238E27FC236}">
                    <a16:creationId xmlns:a16="http://schemas.microsoft.com/office/drawing/2014/main" id="{4A6EB685-042C-4E39-83CD-8264C7CD2B90}"/>
                  </a:ext>
                </a:extLst>
              </p:cNvPr>
              <p:cNvSpPr/>
              <p:nvPr/>
            </p:nvSpPr>
            <p:spPr>
              <a:xfrm rot="5400013">
                <a:off x="2292427" y="1121183"/>
                <a:ext cx="99505" cy="864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64"/>
                  <a:gd name="f6" fmla="val 1"/>
                  <a:gd name="f7" fmla="val 69"/>
                  <a:gd name="f8" fmla="val 222"/>
                  <a:gd name="f9" fmla="val 285"/>
                  <a:gd name="f10" fmla="val 223"/>
                  <a:gd name="f11" fmla="*/ f0 1 286"/>
                  <a:gd name="f12" fmla="*/ f1 1 286"/>
                  <a:gd name="f13" fmla="val f2"/>
                  <a:gd name="f14" fmla="val f3"/>
                  <a:gd name="f15" fmla="+- f14 0 f13"/>
                  <a:gd name="f16" fmla="*/ f15 1 286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286" h="286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cubicBezTo>
                      <a:pt x="f6" y="f8"/>
                      <a:pt x="f5" y="f9"/>
                      <a:pt x="f4" y="f9"/>
                    </a:cubicBezTo>
                    <a:cubicBezTo>
                      <a:pt x="f10" y="f9"/>
                      <a:pt x="f3" y="f8"/>
                      <a:pt x="f3" y="f4"/>
                    </a:cubicBezTo>
                    <a:cubicBezTo>
                      <a:pt x="f3" y="f7"/>
                      <a:pt x="f10" y="f2"/>
                      <a:pt x="f4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1352;p50">
                <a:extLst>
                  <a:ext uri="{FF2B5EF4-FFF2-40B4-BE49-F238E27FC236}">
                    <a16:creationId xmlns:a16="http://schemas.microsoft.com/office/drawing/2014/main" id="{25EB43A4-39D2-45C2-B9FB-334276B26F2B}"/>
                  </a:ext>
                </a:extLst>
              </p:cNvPr>
              <p:cNvSpPr/>
              <p:nvPr/>
            </p:nvSpPr>
            <p:spPr>
              <a:xfrm rot="5400013">
                <a:off x="2617781" y="1159048"/>
                <a:ext cx="509686" cy="4411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65"/>
                  <a:gd name="f4" fmla="val 1459"/>
                  <a:gd name="f5" fmla="val 735"/>
                  <a:gd name="f6" fmla="val 1"/>
                  <a:gd name="f7" fmla="val 331"/>
                  <a:gd name="f8" fmla="val 325"/>
                  <a:gd name="f9" fmla="val 730"/>
                  <a:gd name="f10" fmla="val 1134"/>
                  <a:gd name="f11" fmla="val 1464"/>
                  <a:gd name="f12" fmla="*/ f0 1 1465"/>
                  <a:gd name="f13" fmla="*/ f1 1 145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65"/>
                  <a:gd name="f20" fmla="*/ f17 1 145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65" h="1459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0" y="f4"/>
                      <a:pt x="f11" y="f10"/>
                      <a:pt x="f11" y="f9"/>
                    </a:cubicBezTo>
                    <a:cubicBezTo>
                      <a:pt x="f11" y="f8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1353;p50">
                <a:extLst>
                  <a:ext uri="{FF2B5EF4-FFF2-40B4-BE49-F238E27FC236}">
                    <a16:creationId xmlns:a16="http://schemas.microsoft.com/office/drawing/2014/main" id="{8126099C-66FF-4B0E-94CF-D39D32362D58}"/>
                  </a:ext>
                </a:extLst>
              </p:cNvPr>
              <p:cNvSpPr/>
              <p:nvPr/>
            </p:nvSpPr>
            <p:spPr>
              <a:xfrm rot="5400013">
                <a:off x="6734826" y="1089595"/>
                <a:ext cx="507592" cy="4429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1465"/>
                  <a:gd name="f5" fmla="val 730"/>
                  <a:gd name="f6" fmla="val 325"/>
                  <a:gd name="f7" fmla="val 1"/>
                  <a:gd name="f8" fmla="val 331"/>
                  <a:gd name="f9" fmla="val 729"/>
                  <a:gd name="f10" fmla="val 1134"/>
                  <a:gd name="f11" fmla="val 1464"/>
                  <a:gd name="f12" fmla="*/ f0 1 1459"/>
                  <a:gd name="f13" fmla="*/ f1 1 1465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59"/>
                  <a:gd name="f20" fmla="*/ f17 1 1465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59" h="1465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cubicBezTo>
                      <a:pt x="f10" y="f11"/>
                      <a:pt x="f3" y="f10"/>
                      <a:pt x="f3" y="f9"/>
                    </a:cubicBezTo>
                    <a:cubicBezTo>
                      <a:pt x="f3" y="f8"/>
                      <a:pt x="f10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1354;p50">
                <a:extLst>
                  <a:ext uri="{FF2B5EF4-FFF2-40B4-BE49-F238E27FC236}">
                    <a16:creationId xmlns:a16="http://schemas.microsoft.com/office/drawing/2014/main" id="{43ADF5A8-2EB3-42CB-95F4-D3469E90E365}"/>
                  </a:ext>
                </a:extLst>
              </p:cNvPr>
              <p:cNvSpPr/>
              <p:nvPr/>
            </p:nvSpPr>
            <p:spPr>
              <a:xfrm rot="5400013">
                <a:off x="4730757" y="1170935"/>
                <a:ext cx="99505" cy="8646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3"/>
                  <a:gd name="f7" fmla="val 64"/>
                  <a:gd name="f8" fmla="val 217"/>
                  <a:gd name="f9" fmla="val 222"/>
                  <a:gd name="f10" fmla="val 285"/>
                  <a:gd name="f11" fmla="*/ f0 1 286"/>
                  <a:gd name="f12" fmla="*/ f1 1 286"/>
                  <a:gd name="f13" fmla="val f2"/>
                  <a:gd name="f14" fmla="val f3"/>
                  <a:gd name="f15" fmla="+- f14 0 f13"/>
                  <a:gd name="f16" fmla="*/ f15 1 286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2" y="f7"/>
                      <a:pt x="f2" y="f4"/>
                    </a:cubicBezTo>
                    <a:cubicBezTo>
                      <a:pt x="f2" y="f8"/>
                      <a:pt x="f6" y="f3"/>
                      <a:pt x="f4" y="f3"/>
                    </a:cubicBezTo>
                    <a:cubicBezTo>
                      <a:pt x="f9" y="f3"/>
                      <a:pt x="f10" y="f8"/>
                      <a:pt x="f10" y="f4"/>
                    </a:cubicBezTo>
                    <a:cubicBezTo>
                      <a:pt x="f10" y="f7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" name="Google Shape;1355;p50">
                <a:extLst>
                  <a:ext uri="{FF2B5EF4-FFF2-40B4-BE49-F238E27FC236}">
                    <a16:creationId xmlns:a16="http://schemas.microsoft.com/office/drawing/2014/main" id="{C9BBE61C-7E8B-4B78-900B-161FD55B6C75}"/>
                  </a:ext>
                </a:extLst>
              </p:cNvPr>
              <p:cNvSpPr/>
              <p:nvPr/>
            </p:nvSpPr>
            <p:spPr>
              <a:xfrm rot="5400013">
                <a:off x="5254887" y="1134346"/>
                <a:ext cx="507592" cy="44110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729"/>
                  <a:gd name="f5" fmla="val 325"/>
                  <a:gd name="f6" fmla="val 1134"/>
                  <a:gd name="f7" fmla="val 1458"/>
                  <a:gd name="f8" fmla="val 1133"/>
                  <a:gd name="f9" fmla="*/ f0 1 1459"/>
                  <a:gd name="f10" fmla="*/ f1 1 1459"/>
                  <a:gd name="f11" fmla="val f2"/>
                  <a:gd name="f12" fmla="val f3"/>
                  <a:gd name="f13" fmla="+- f12 0 f11"/>
                  <a:gd name="f14" fmla="*/ f13 1 1459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459" h="1459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7"/>
                      <a:pt x="f4" y="f7"/>
                    </a:cubicBezTo>
                    <a:cubicBezTo>
                      <a:pt x="f8" y="f7"/>
                      <a:pt x="f7" y="f6"/>
                      <a:pt x="f7" y="f4"/>
                    </a:cubicBezTo>
                    <a:cubicBezTo>
                      <a:pt x="f7" y="f5"/>
                      <a:pt x="f8" y="f2"/>
                      <a:pt x="f4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1356;p50">
                <a:extLst>
                  <a:ext uri="{FF2B5EF4-FFF2-40B4-BE49-F238E27FC236}">
                    <a16:creationId xmlns:a16="http://schemas.microsoft.com/office/drawing/2014/main" id="{4C85C80B-E162-492B-96EE-8D23B506C55B}"/>
                  </a:ext>
                </a:extLst>
              </p:cNvPr>
              <p:cNvSpPr/>
              <p:nvPr/>
            </p:nvSpPr>
            <p:spPr>
              <a:xfrm rot="5400013">
                <a:off x="2796564" y="-433517"/>
                <a:ext cx="3430353" cy="604731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860"/>
                  <a:gd name="f4" fmla="val 20002"/>
                  <a:gd name="f5" fmla="val 9506"/>
                  <a:gd name="f6" fmla="val 353"/>
                  <a:gd name="f7" fmla="val 19648"/>
                  <a:gd name="f8" fmla="val 354"/>
                  <a:gd name="f9" fmla="val 177"/>
                  <a:gd name="f10" fmla="val 81"/>
                  <a:gd name="f11" fmla="val 1"/>
                  <a:gd name="f12" fmla="val 80"/>
                  <a:gd name="f13" fmla="val 19825"/>
                  <a:gd name="f14" fmla="val 19922"/>
                  <a:gd name="f15" fmla="val 20001"/>
                  <a:gd name="f16" fmla="val 9683"/>
                  <a:gd name="f17" fmla="val 9779"/>
                  <a:gd name="f18" fmla="val 9859"/>
                  <a:gd name="f19" fmla="*/ f0 1 9860"/>
                  <a:gd name="f20" fmla="*/ f1 1 2000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9860"/>
                  <a:gd name="f27" fmla="*/ f24 1 20002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9860" h="20002">
                    <a:moveTo>
                      <a:pt x="f5" y="f6"/>
                    </a:moveTo>
                    <a:lnTo>
                      <a:pt x="f5" y="f7"/>
                    </a:lnTo>
                    <a:lnTo>
                      <a:pt x="f8" y="f7"/>
                    </a:lnTo>
                    <a:lnTo>
                      <a:pt x="f8" y="f6"/>
                    </a:lnTo>
                    <a:close/>
                    <a:moveTo>
                      <a:pt x="f9" y="f2"/>
                    </a:moveTo>
                    <a:cubicBezTo>
                      <a:pt x="f10" y="f2"/>
                      <a:pt x="f11" y="f12"/>
                      <a:pt x="f11" y="f9"/>
                    </a:cubicBezTo>
                    <a:lnTo>
                      <a:pt x="f11" y="f13"/>
                    </a:lnTo>
                    <a:cubicBezTo>
                      <a:pt x="f11" y="f14"/>
                      <a:pt x="f10" y="f15"/>
                      <a:pt x="f9" y="f15"/>
                    </a:cubicBezTo>
                    <a:lnTo>
                      <a:pt x="f16" y="f15"/>
                    </a:lnTo>
                    <a:cubicBezTo>
                      <a:pt x="f17" y="f15"/>
                      <a:pt x="f18" y="f14"/>
                      <a:pt x="f18" y="f13"/>
                    </a:cubicBezTo>
                    <a:lnTo>
                      <a:pt x="f18" y="f9"/>
                    </a:lnTo>
                    <a:cubicBezTo>
                      <a:pt x="f18" y="f12"/>
                      <a:pt x="f17" y="f2"/>
                      <a:pt x="f16" y="f2"/>
                    </a:cubicBezTo>
                    <a:close/>
                  </a:path>
                </a:pathLst>
              </a:custGeom>
              <a:solidFill>
                <a:srgbClr val="9C6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1357;p50">
                <a:extLst>
                  <a:ext uri="{FF2B5EF4-FFF2-40B4-BE49-F238E27FC236}">
                    <a16:creationId xmlns:a16="http://schemas.microsoft.com/office/drawing/2014/main" id="{26E5930C-B89C-4093-AC73-2213D487BE47}"/>
                  </a:ext>
                </a:extLst>
              </p:cNvPr>
              <p:cNvSpPr/>
              <p:nvPr/>
            </p:nvSpPr>
            <p:spPr>
              <a:xfrm rot="5400013">
                <a:off x="3315632" y="34802"/>
                <a:ext cx="2392198" cy="5110673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6876"/>
                  <a:gd name="f5" fmla="val 16904"/>
                  <a:gd name="f6" fmla="val 160"/>
                  <a:gd name="f7" fmla="val 1"/>
                  <a:gd name="f8" fmla="val 353"/>
                  <a:gd name="f9" fmla="val 16550"/>
                  <a:gd name="f10" fmla="val 16750"/>
                  <a:gd name="f11" fmla="val 16903"/>
                  <a:gd name="f12" fmla="val 6516"/>
                  <a:gd name="f13" fmla="val 6716"/>
                  <a:gd name="f14" fmla="val 6875"/>
                  <a:gd name="f15" fmla="*/ f1 1 6876"/>
                  <a:gd name="f16" fmla="*/ f2 1 16904"/>
                  <a:gd name="f17" fmla="val f3"/>
                  <a:gd name="f18" fmla="val f4"/>
                  <a:gd name="f19" fmla="val f5"/>
                  <a:gd name="f20" fmla="+- f19 0 f17"/>
                  <a:gd name="f21" fmla="+- f18 0 f17"/>
                  <a:gd name="f22" fmla="*/ f21 1 6876"/>
                  <a:gd name="f23" fmla="*/ f20 1 16904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6876" h="16904">
                    <a:moveTo>
                      <a:pt x="f0" y="f3"/>
                    </a:moveTo>
                    <a:cubicBezTo>
                      <a:pt x="f6" y="f3"/>
                      <a:pt x="f7" y="f6"/>
                      <a:pt x="f7" y="f8"/>
                    </a:cubicBezTo>
                    <a:lnTo>
                      <a:pt x="f7" y="f9"/>
                    </a:lnTo>
                    <a:cubicBezTo>
                      <a:pt x="f7" y="f10"/>
                      <a:pt x="f6" y="f11"/>
                      <a:pt x="f0" y="f11"/>
                    </a:cubicBezTo>
                    <a:lnTo>
                      <a:pt x="f12" y="f11"/>
                    </a:lnTo>
                    <a:cubicBezTo>
                      <a:pt x="f13" y="f11"/>
                      <a:pt x="f14" y="f10"/>
                      <a:pt x="f14" y="f9"/>
                    </a:cubicBezTo>
                    <a:lnTo>
                      <a:pt x="f14" y="f8"/>
                    </a:lnTo>
                    <a:cubicBezTo>
                      <a:pt x="f14" y="f6"/>
                      <a:pt x="f13" y="f3"/>
                      <a:pt x="f12" y="f3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Google Shape;1358;p50">
                <a:extLst>
                  <a:ext uri="{FF2B5EF4-FFF2-40B4-BE49-F238E27FC236}">
                    <a16:creationId xmlns:a16="http://schemas.microsoft.com/office/drawing/2014/main" id="{E6C48086-2CD3-4859-B62C-1639C9850DAB}"/>
                  </a:ext>
                </a:extLst>
              </p:cNvPr>
              <p:cNvSpPr/>
              <p:nvPr/>
            </p:nvSpPr>
            <p:spPr>
              <a:xfrm rot="5400013">
                <a:off x="3254551" y="-20372"/>
                <a:ext cx="2514664" cy="5221031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7228"/>
                  <a:gd name="f5" fmla="val 17269"/>
                  <a:gd name="f6" fmla="val 6692"/>
                  <a:gd name="f7" fmla="val 6789"/>
                  <a:gd name="f8" fmla="val 6869"/>
                  <a:gd name="f9" fmla="val 439"/>
                  <a:gd name="f10" fmla="val 536"/>
                  <a:gd name="f11" fmla="val 16733"/>
                  <a:gd name="f12" fmla="val 16830"/>
                  <a:gd name="f13" fmla="val 16910"/>
                  <a:gd name="f14" fmla="val 433"/>
                  <a:gd name="f15" fmla="val 359"/>
                  <a:gd name="f16" fmla="val 1"/>
                  <a:gd name="f17" fmla="val 240"/>
                  <a:gd name="f18" fmla="val 17029"/>
                  <a:gd name="f19" fmla="val 6988"/>
                  <a:gd name="f20" fmla="*/ f1 1 7228"/>
                  <a:gd name="f21" fmla="*/ f2 1 17269"/>
                  <a:gd name="f22" fmla="val f3"/>
                  <a:gd name="f23" fmla="val f4"/>
                  <a:gd name="f24" fmla="val f5"/>
                  <a:gd name="f25" fmla="+- f24 0 f22"/>
                  <a:gd name="f26" fmla="+- f23 0 f22"/>
                  <a:gd name="f27" fmla="*/ f26 1 7228"/>
                  <a:gd name="f28" fmla="*/ f25 1 17269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7228" h="17269">
                    <a:moveTo>
                      <a:pt x="f6" y="f0"/>
                    </a:moveTo>
                    <a:cubicBezTo>
                      <a:pt x="f7" y="f0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7" y="f13"/>
                      <a:pt x="f6" y="f13"/>
                    </a:cubicBezTo>
                    <a:lnTo>
                      <a:pt x="f10" y="f13"/>
                    </a:lnTo>
                    <a:cubicBezTo>
                      <a:pt x="f14" y="f13"/>
                      <a:pt x="f15" y="f12"/>
                      <a:pt x="f15" y="f11"/>
                    </a:cubicBezTo>
                    <a:lnTo>
                      <a:pt x="f15" y="f10"/>
                    </a:lnTo>
                    <a:cubicBezTo>
                      <a:pt x="f15" y="f9"/>
                      <a:pt x="f14" y="f0"/>
                      <a:pt x="f10" y="f0"/>
                    </a:cubicBezTo>
                    <a:close/>
                    <a:moveTo>
                      <a:pt x="f10" y="f16"/>
                    </a:moveTo>
                    <a:cubicBezTo>
                      <a:pt x="f17" y="f16"/>
                      <a:pt x="f3" y="f17"/>
                      <a:pt x="f3" y="f10"/>
                    </a:cubicBezTo>
                    <a:lnTo>
                      <a:pt x="f3" y="f11"/>
                    </a:lnTo>
                    <a:cubicBezTo>
                      <a:pt x="f3" y="f18"/>
                      <a:pt x="f17" y="f5"/>
                      <a:pt x="f10" y="f5"/>
                    </a:cubicBezTo>
                    <a:lnTo>
                      <a:pt x="f6" y="f5"/>
                    </a:lnTo>
                    <a:cubicBezTo>
                      <a:pt x="f19" y="f5"/>
                      <a:pt x="f4" y="f18"/>
                      <a:pt x="f4" y="f11"/>
                    </a:cubicBezTo>
                    <a:lnTo>
                      <a:pt x="f4" y="f10"/>
                    </a:lnTo>
                    <a:cubicBezTo>
                      <a:pt x="f4" y="f17"/>
                      <a:pt x="f19" y="f16"/>
                      <a:pt x="f6" y="f16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37" name="Google Shape;1359;p50">
              <a:extLst>
                <a:ext uri="{FF2B5EF4-FFF2-40B4-BE49-F238E27FC236}">
                  <a16:creationId xmlns:a16="http://schemas.microsoft.com/office/drawing/2014/main" id="{3647F26E-8ECA-40B3-8115-FCDF9374C2DC}"/>
                </a:ext>
              </a:extLst>
            </p:cNvPr>
            <p:cNvSpPr/>
            <p:nvPr/>
          </p:nvSpPr>
          <p:spPr>
            <a:xfrm rot="5400013">
              <a:off x="2932375" y="-416898"/>
              <a:ext cx="3307229" cy="5940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06"/>
                <a:gd name="f4" fmla="val 19649"/>
                <a:gd name="f5" fmla="*/ f0 1 9506"/>
                <a:gd name="f6" fmla="*/ f1 1 19649"/>
                <a:gd name="f7" fmla="val f2"/>
                <a:gd name="f8" fmla="val f3"/>
                <a:gd name="f9" fmla="val f4"/>
                <a:gd name="f10" fmla="+- f9 0 f7"/>
                <a:gd name="f11" fmla="+- f8 0 f7"/>
                <a:gd name="f12" fmla="*/ f11 1 9506"/>
                <a:gd name="f13" fmla="*/ f10 1 19649"/>
                <a:gd name="f14" fmla="*/ f7 1 f12"/>
                <a:gd name="f15" fmla="*/ f8 1 f12"/>
                <a:gd name="f16" fmla="*/ f7 1 f13"/>
                <a:gd name="f17" fmla="*/ f9 1 f13"/>
                <a:gd name="f18" fmla="*/ f14 f5 1"/>
                <a:gd name="f19" fmla="*/ f15 f5 1"/>
                <a:gd name="f20" fmla="*/ f17 f6 1"/>
                <a:gd name="f21" fmla="*/ f16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9506" h="19649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8CD7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360;p50">
              <a:extLst>
                <a:ext uri="{FF2B5EF4-FFF2-40B4-BE49-F238E27FC236}">
                  <a16:creationId xmlns:a16="http://schemas.microsoft.com/office/drawing/2014/main" id="{A4060485-5881-4D78-8461-CD36F59B39CB}"/>
                </a:ext>
              </a:extLst>
            </p:cNvPr>
            <p:cNvSpPr/>
            <p:nvPr/>
          </p:nvSpPr>
          <p:spPr>
            <a:xfrm rot="5400013">
              <a:off x="5609044" y="3889798"/>
              <a:ext cx="94320" cy="92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6"/>
                <a:gd name="f4" fmla="val 143"/>
                <a:gd name="f5" fmla="val 63"/>
                <a:gd name="f6" fmla="val 223"/>
                <a:gd name="f7" fmla="val 285"/>
                <a:gd name="f8" fmla="val 217"/>
                <a:gd name="f9" fmla="*/ f0 1 286"/>
                <a:gd name="f10" fmla="*/ f1 1 286"/>
                <a:gd name="f11" fmla="val f2"/>
                <a:gd name="f12" fmla="val f3"/>
                <a:gd name="f13" fmla="+- f12 0 f11"/>
                <a:gd name="f14" fmla="*/ f13 1 286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6" h="28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8" y="f7"/>
                    <a:pt x="f7" y="f6"/>
                    <a:pt x="f7" y="f4"/>
                  </a:cubicBezTo>
                  <a:cubicBezTo>
                    <a:pt x="f7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361;p50">
              <a:extLst>
                <a:ext uri="{FF2B5EF4-FFF2-40B4-BE49-F238E27FC236}">
                  <a16:creationId xmlns:a16="http://schemas.microsoft.com/office/drawing/2014/main" id="{182D7CFC-816A-43FD-A2F5-97EA32922DBC}"/>
                </a:ext>
              </a:extLst>
            </p:cNvPr>
            <p:cNvSpPr/>
            <p:nvPr/>
          </p:nvSpPr>
          <p:spPr>
            <a:xfrm rot="5400013">
              <a:off x="4494257" y="3850383"/>
              <a:ext cx="94320" cy="91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6"/>
                <a:gd name="f4" fmla="val 285"/>
                <a:gd name="f5" fmla="val 143"/>
                <a:gd name="f6" fmla="val 63"/>
                <a:gd name="f7" fmla="val 1"/>
                <a:gd name="f8" fmla="val 68"/>
                <a:gd name="f9" fmla="val 222"/>
                <a:gd name="f10" fmla="val 217"/>
                <a:gd name="f11" fmla="*/ f0 1 286"/>
                <a:gd name="f12" fmla="*/ f1 1 285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86"/>
                <a:gd name="f19" fmla="*/ f16 1 285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86" h="285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5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362;p50">
              <a:extLst>
                <a:ext uri="{FF2B5EF4-FFF2-40B4-BE49-F238E27FC236}">
                  <a16:creationId xmlns:a16="http://schemas.microsoft.com/office/drawing/2014/main" id="{9D821916-4D8E-4584-AFFE-E6E5B75A33D1}"/>
                </a:ext>
              </a:extLst>
            </p:cNvPr>
            <p:cNvSpPr/>
            <p:nvPr/>
          </p:nvSpPr>
          <p:spPr>
            <a:xfrm rot="5400013">
              <a:off x="1768423" y="2286376"/>
              <a:ext cx="507601" cy="441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9"/>
                <a:gd name="f4" fmla="val 729"/>
                <a:gd name="f5" fmla="val 1"/>
                <a:gd name="f6" fmla="val 325"/>
                <a:gd name="f7" fmla="val 730"/>
                <a:gd name="f8" fmla="val 1134"/>
                <a:gd name="f9" fmla="val 1458"/>
                <a:gd name="f10" fmla="*/ f0 1 1459"/>
                <a:gd name="f11" fmla="*/ f1 1 1459"/>
                <a:gd name="f12" fmla="val f2"/>
                <a:gd name="f13" fmla="val f3"/>
                <a:gd name="f14" fmla="+- f13 0 f12"/>
                <a:gd name="f15" fmla="*/ f14 1 145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59" h="1459">
                  <a:moveTo>
                    <a:pt x="f4" y="f5"/>
                  </a:moveTo>
                  <a:cubicBezTo>
                    <a:pt x="f6" y="f5"/>
                    <a:pt x="f2" y="f6"/>
                    <a:pt x="f2" y="f7"/>
                  </a:cubicBezTo>
                  <a:cubicBezTo>
                    <a:pt x="f2" y="f8"/>
                    <a:pt x="f6" y="f3"/>
                    <a:pt x="f4" y="f3"/>
                  </a:cubicBezTo>
                  <a:cubicBezTo>
                    <a:pt x="f8" y="f3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363;p50">
              <a:extLst>
                <a:ext uri="{FF2B5EF4-FFF2-40B4-BE49-F238E27FC236}">
                  <a16:creationId xmlns:a16="http://schemas.microsoft.com/office/drawing/2014/main" id="{EEA6149F-55C6-4C48-9981-A749D95488B9}"/>
                </a:ext>
              </a:extLst>
            </p:cNvPr>
            <p:cNvSpPr/>
            <p:nvPr/>
          </p:nvSpPr>
          <p:spPr>
            <a:xfrm rot="5400013">
              <a:off x="1728032" y="3164903"/>
              <a:ext cx="99505" cy="86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6"/>
                <a:gd name="f4" fmla="val 143"/>
                <a:gd name="f5" fmla="val 1"/>
                <a:gd name="f6" fmla="val 64"/>
                <a:gd name="f7" fmla="val 217"/>
                <a:gd name="f8" fmla="val 223"/>
                <a:gd name="f9" fmla="*/ f0 1 286"/>
                <a:gd name="f10" fmla="*/ f1 1 286"/>
                <a:gd name="f11" fmla="val f2"/>
                <a:gd name="f12" fmla="val f3"/>
                <a:gd name="f13" fmla="+- f12 0 f11"/>
                <a:gd name="f14" fmla="*/ f13 1 286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6" h="286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3"/>
                    <a:pt x="f4" y="f3"/>
                  </a:cubicBezTo>
                  <a:cubicBezTo>
                    <a:pt x="f8" y="f3"/>
                    <a:pt x="f3" y="f7"/>
                    <a:pt x="f3" y="f4"/>
                  </a:cubicBezTo>
                  <a:cubicBezTo>
                    <a:pt x="f3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364;p50">
              <a:extLst>
                <a:ext uri="{FF2B5EF4-FFF2-40B4-BE49-F238E27FC236}">
                  <a16:creationId xmlns:a16="http://schemas.microsoft.com/office/drawing/2014/main" id="{78D9344D-A331-45F9-9F93-C1B0694224BE}"/>
                </a:ext>
              </a:extLst>
            </p:cNvPr>
            <p:cNvSpPr/>
            <p:nvPr/>
          </p:nvSpPr>
          <p:spPr>
            <a:xfrm rot="5400013">
              <a:off x="2185822" y="3842788"/>
              <a:ext cx="93991" cy="92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"/>
                <a:gd name="f4" fmla="val 286"/>
                <a:gd name="f5" fmla="val 142"/>
                <a:gd name="f6" fmla="val 63"/>
                <a:gd name="f7" fmla="val 143"/>
                <a:gd name="f8" fmla="val 222"/>
                <a:gd name="f9" fmla="val 216"/>
                <a:gd name="f10" fmla="*/ f0 1 285"/>
                <a:gd name="f11" fmla="*/ f1 1 28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85"/>
                <a:gd name="f18" fmla="*/ f15 1 28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85" h="286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3"/>
                    <a:pt x="f5" y="f3"/>
                  </a:cubicBezTo>
                  <a:cubicBezTo>
                    <a:pt x="f9" y="f3"/>
                    <a:pt x="f3" y="f8"/>
                    <a:pt x="f3" y="f7"/>
                  </a:cubicBezTo>
                  <a:cubicBezTo>
                    <a:pt x="f3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365;p50">
              <a:extLst>
                <a:ext uri="{FF2B5EF4-FFF2-40B4-BE49-F238E27FC236}">
                  <a16:creationId xmlns:a16="http://schemas.microsoft.com/office/drawing/2014/main" id="{FBC136C1-BF31-4AD3-9FE0-65CF9561F925}"/>
                </a:ext>
              </a:extLst>
            </p:cNvPr>
            <p:cNvSpPr/>
            <p:nvPr/>
          </p:nvSpPr>
          <p:spPr>
            <a:xfrm rot="5400013">
              <a:off x="3476709" y="3850223"/>
              <a:ext cx="94320" cy="92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6"/>
                <a:gd name="f4" fmla="val 143"/>
                <a:gd name="f5" fmla="val 1"/>
                <a:gd name="f6" fmla="val 63"/>
                <a:gd name="f7" fmla="val 64"/>
                <a:gd name="f8" fmla="val 217"/>
                <a:gd name="f9" fmla="*/ f0 1 286"/>
                <a:gd name="f10" fmla="*/ f1 1 286"/>
                <a:gd name="f11" fmla="val f2"/>
                <a:gd name="f12" fmla="val f3"/>
                <a:gd name="f13" fmla="+- f12 0 f11"/>
                <a:gd name="f14" fmla="*/ f13 1 286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86" h="286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366;p50">
              <a:extLst>
                <a:ext uri="{FF2B5EF4-FFF2-40B4-BE49-F238E27FC236}">
                  <a16:creationId xmlns:a16="http://schemas.microsoft.com/office/drawing/2014/main" id="{1F67EA07-E644-460D-AAF4-B413487A1D8A}"/>
                </a:ext>
              </a:extLst>
            </p:cNvPr>
            <p:cNvSpPr/>
            <p:nvPr/>
          </p:nvSpPr>
          <p:spPr>
            <a:xfrm rot="5400013">
              <a:off x="2557083" y="3424785"/>
              <a:ext cx="483150" cy="471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65"/>
                <a:gd name="f4" fmla="val 735"/>
                <a:gd name="f5" fmla="val 1"/>
                <a:gd name="f6" fmla="val 331"/>
                <a:gd name="f7" fmla="val 730"/>
                <a:gd name="f8" fmla="val 1134"/>
                <a:gd name="f9" fmla="val 1464"/>
                <a:gd name="f10" fmla="*/ f0 1 1465"/>
                <a:gd name="f11" fmla="*/ f1 1 1465"/>
                <a:gd name="f12" fmla="val f2"/>
                <a:gd name="f13" fmla="val f3"/>
                <a:gd name="f14" fmla="+- f13 0 f12"/>
                <a:gd name="f15" fmla="*/ f14 1 1465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65" h="1465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367;p50">
              <a:extLst>
                <a:ext uri="{FF2B5EF4-FFF2-40B4-BE49-F238E27FC236}">
                  <a16:creationId xmlns:a16="http://schemas.microsoft.com/office/drawing/2014/main" id="{DFF065FE-D638-4797-8B38-A64FD31E7159}"/>
                </a:ext>
              </a:extLst>
            </p:cNvPr>
            <p:cNvSpPr/>
            <p:nvPr/>
          </p:nvSpPr>
          <p:spPr>
            <a:xfrm rot="5400013">
              <a:off x="4844468" y="3453968"/>
              <a:ext cx="481175" cy="4713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9"/>
                <a:gd name="f4" fmla="val 1464"/>
                <a:gd name="f5" fmla="val 730"/>
                <a:gd name="f6" fmla="val 325"/>
                <a:gd name="f7" fmla="val 1"/>
                <a:gd name="f8" fmla="val 330"/>
                <a:gd name="f9" fmla="val 735"/>
                <a:gd name="f10" fmla="val 1133"/>
                <a:gd name="f11" fmla="val 1134"/>
                <a:gd name="f12" fmla="*/ f0 1 1459"/>
                <a:gd name="f13" fmla="*/ f1 1 146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59"/>
                <a:gd name="f20" fmla="*/ f17 1 146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59" h="146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4"/>
                    <a:pt x="f5" y="f4"/>
                  </a:cubicBezTo>
                  <a:cubicBezTo>
                    <a:pt x="f11" y="f4"/>
                    <a:pt x="f3" y="f10"/>
                    <a:pt x="f3" y="f9"/>
                  </a:cubicBezTo>
                  <a:cubicBezTo>
                    <a:pt x="f3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368;p50">
              <a:extLst>
                <a:ext uri="{FF2B5EF4-FFF2-40B4-BE49-F238E27FC236}">
                  <a16:creationId xmlns:a16="http://schemas.microsoft.com/office/drawing/2014/main" id="{11D31F70-D334-4F3B-92C0-E3DD86A818F6}"/>
                </a:ext>
              </a:extLst>
            </p:cNvPr>
            <p:cNvSpPr/>
            <p:nvPr/>
          </p:nvSpPr>
          <p:spPr>
            <a:xfrm rot="5400013">
              <a:off x="6099610" y="3484784"/>
              <a:ext cx="481175" cy="469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9"/>
                <a:gd name="f4" fmla="val 730"/>
                <a:gd name="f5" fmla="val 1"/>
                <a:gd name="f6" fmla="val 326"/>
                <a:gd name="f7" fmla="val 325"/>
                <a:gd name="f8" fmla="val 1134"/>
                <a:gd name="f9" fmla="*/ f0 1 1459"/>
                <a:gd name="f10" fmla="*/ f1 1 1459"/>
                <a:gd name="f11" fmla="val f2"/>
                <a:gd name="f12" fmla="val f3"/>
                <a:gd name="f13" fmla="+- f12 0 f11"/>
                <a:gd name="f14" fmla="*/ f13 1 1459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59" h="1459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369;p50">
              <a:extLst>
                <a:ext uri="{FF2B5EF4-FFF2-40B4-BE49-F238E27FC236}">
                  <a16:creationId xmlns:a16="http://schemas.microsoft.com/office/drawing/2014/main" id="{704F1CD5-8826-48BE-AC1D-A518DD32C748}"/>
                </a:ext>
              </a:extLst>
            </p:cNvPr>
            <p:cNvSpPr/>
            <p:nvPr/>
          </p:nvSpPr>
          <p:spPr>
            <a:xfrm rot="5400013">
              <a:off x="6892687" y="3857812"/>
              <a:ext cx="94320" cy="92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6"/>
                <a:gd name="f4" fmla="val 143"/>
                <a:gd name="f5" fmla="val 1"/>
                <a:gd name="f6" fmla="val 63"/>
                <a:gd name="f7" fmla="val 64"/>
                <a:gd name="f8" fmla="val 223"/>
                <a:gd name="f9" fmla="val 285"/>
                <a:gd name="f10" fmla="*/ f0 1 286"/>
                <a:gd name="f11" fmla="*/ f1 1 286"/>
                <a:gd name="f12" fmla="val f2"/>
                <a:gd name="f13" fmla="val f3"/>
                <a:gd name="f14" fmla="+- f13 0 f12"/>
                <a:gd name="f15" fmla="*/ f14 1 286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86" h="286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9" y="f8"/>
                    <a:pt x="f9" y="f4"/>
                  </a:cubicBezTo>
                  <a:cubicBezTo>
                    <a:pt x="f9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370;p50">
              <a:extLst>
                <a:ext uri="{FF2B5EF4-FFF2-40B4-BE49-F238E27FC236}">
                  <a16:creationId xmlns:a16="http://schemas.microsoft.com/office/drawing/2014/main" id="{866E9785-FC53-47A8-8B68-FC162CEDA49D}"/>
                </a:ext>
              </a:extLst>
            </p:cNvPr>
            <p:cNvSpPr/>
            <p:nvPr/>
          </p:nvSpPr>
          <p:spPr>
            <a:xfrm rot="5400013">
              <a:off x="7054852" y="2573918"/>
              <a:ext cx="483150" cy="471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65"/>
                <a:gd name="f4" fmla="val 730"/>
                <a:gd name="f5" fmla="val 1"/>
                <a:gd name="f6" fmla="val 331"/>
                <a:gd name="f7" fmla="val 1134"/>
                <a:gd name="f8" fmla="val 1464"/>
                <a:gd name="f9" fmla="*/ f0 1 1465"/>
                <a:gd name="f10" fmla="*/ f1 1 1465"/>
                <a:gd name="f11" fmla="val f2"/>
                <a:gd name="f12" fmla="val f3"/>
                <a:gd name="f13" fmla="+- f12 0 f11"/>
                <a:gd name="f14" fmla="*/ f13 1 1465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65" h="1465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7" y="f8"/>
                    <a:pt x="f8" y="f7"/>
                    <a:pt x="f8" y="f4"/>
                  </a:cubicBezTo>
                  <a:cubicBezTo>
                    <a:pt x="f8" y="f6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371;p50">
              <a:extLst>
                <a:ext uri="{FF2B5EF4-FFF2-40B4-BE49-F238E27FC236}">
                  <a16:creationId xmlns:a16="http://schemas.microsoft.com/office/drawing/2014/main" id="{34F611FE-59EB-4FF9-8710-09CEE8ED4F8F}"/>
                </a:ext>
              </a:extLst>
            </p:cNvPr>
            <p:cNvSpPr/>
            <p:nvPr/>
          </p:nvSpPr>
          <p:spPr>
            <a:xfrm rot="5400013">
              <a:off x="4076107" y="834651"/>
              <a:ext cx="332759" cy="4694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58"/>
                <a:gd name="f5" fmla="val 280"/>
                <a:gd name="f6" fmla="val 187"/>
                <a:gd name="f7" fmla="val 93"/>
                <a:gd name="f8" fmla="val 18"/>
                <a:gd name="f9" fmla="val 57"/>
                <a:gd name="f10" fmla="val 1401"/>
                <a:gd name="f11" fmla="val 1439"/>
                <a:gd name="f12" fmla="val 1457"/>
                <a:gd name="f13" fmla="val 664"/>
                <a:gd name="f14" fmla="val 1008"/>
                <a:gd name="f15" fmla="val 1147"/>
                <a:gd name="f16" fmla="val 729"/>
                <a:gd name="f17" fmla="val 311"/>
                <a:gd name="f18" fmla="*/ f0 1 1009"/>
                <a:gd name="f19" fmla="*/ f1 1 1458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09"/>
                <a:gd name="f26" fmla="*/ f23 1 1458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09" h="1458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6" y="f12"/>
                    <a:pt x="f5" y="f12"/>
                  </a:cubicBezTo>
                  <a:cubicBezTo>
                    <a:pt x="f13" y="f12"/>
                    <a:pt x="f14" y="f15"/>
                    <a:pt x="f14" y="f16"/>
                  </a:cubicBezTo>
                  <a:cubicBezTo>
                    <a:pt x="f14" y="f17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372;p50">
              <a:extLst>
                <a:ext uri="{FF2B5EF4-FFF2-40B4-BE49-F238E27FC236}">
                  <a16:creationId xmlns:a16="http://schemas.microsoft.com/office/drawing/2014/main" id="{34424C61-72BD-4002-8C71-5630648C5E9E}"/>
                </a:ext>
              </a:extLst>
            </p:cNvPr>
            <p:cNvSpPr/>
            <p:nvPr/>
          </p:nvSpPr>
          <p:spPr>
            <a:xfrm rot="5400013">
              <a:off x="6289503" y="1149359"/>
              <a:ext cx="93991" cy="92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"/>
                <a:gd name="f4" fmla="val 286"/>
                <a:gd name="f5" fmla="val 143"/>
                <a:gd name="f6" fmla="val 1"/>
                <a:gd name="f7" fmla="val 63"/>
                <a:gd name="f8" fmla="val 69"/>
                <a:gd name="f9" fmla="val 223"/>
                <a:gd name="f10" fmla="val 222"/>
                <a:gd name="f11" fmla="*/ f0 1 285"/>
                <a:gd name="f12" fmla="*/ f1 1 28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85"/>
                <a:gd name="f19" fmla="*/ f16 1 28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85" h="286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373;p50">
              <a:extLst>
                <a:ext uri="{FF2B5EF4-FFF2-40B4-BE49-F238E27FC236}">
                  <a16:creationId xmlns:a16="http://schemas.microsoft.com/office/drawing/2014/main" id="{F1088D3E-8636-4265-88A7-77D82BBF1537}"/>
                </a:ext>
              </a:extLst>
            </p:cNvPr>
            <p:cNvSpPr/>
            <p:nvPr/>
          </p:nvSpPr>
          <p:spPr>
            <a:xfrm rot="5400013">
              <a:off x="1603492" y="912005"/>
              <a:ext cx="339214" cy="314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5"/>
                <a:gd name="f4" fmla="val 1041"/>
                <a:gd name="f5" fmla="val 247"/>
                <a:gd name="f6" fmla="val 166"/>
                <a:gd name="f7" fmla="val 83"/>
                <a:gd name="f8" fmla="val 14"/>
                <a:gd name="f9" fmla="val 44"/>
                <a:gd name="f10" fmla="val 900"/>
                <a:gd name="f11" fmla="val 946"/>
                <a:gd name="f12" fmla="val 944"/>
                <a:gd name="f13" fmla="val 974"/>
                <a:gd name="f14" fmla="val 836"/>
                <a:gd name="f15" fmla="val 727"/>
                <a:gd name="f16" fmla="val 313"/>
                <a:gd name="f17" fmla="val 632"/>
                <a:gd name="f18" fmla="*/ f0 1 975"/>
                <a:gd name="f19" fmla="*/ f1 1 1041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975"/>
                <a:gd name="f26" fmla="*/ f23 1 1041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975" h="1041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cubicBezTo>
                    <a:pt x="f11" y="f12"/>
                    <a:pt x="f13" y="f14"/>
                    <a:pt x="f13" y="f15"/>
                  </a:cubicBezTo>
                  <a:cubicBezTo>
                    <a:pt x="f13" y="f16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374;p50">
              <a:extLst>
                <a:ext uri="{FF2B5EF4-FFF2-40B4-BE49-F238E27FC236}">
                  <a16:creationId xmlns:a16="http://schemas.microsoft.com/office/drawing/2014/main" id="{12A9E511-D0EE-4E11-9B18-972599107A3D}"/>
                </a:ext>
              </a:extLst>
            </p:cNvPr>
            <p:cNvSpPr/>
            <p:nvPr/>
          </p:nvSpPr>
          <p:spPr>
            <a:xfrm rot="5400013">
              <a:off x="3971463" y="3882675"/>
              <a:ext cx="197546" cy="462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9"/>
                <a:gd name="f4" fmla="val 1436"/>
                <a:gd name="f5" fmla="val 1"/>
                <a:gd name="f6" fmla="val 251"/>
                <a:gd name="f7" fmla="val 63"/>
                <a:gd name="f8" fmla="val 365"/>
                <a:gd name="f9" fmla="val 718"/>
                <a:gd name="f10" fmla="val 1066"/>
                <a:gd name="f11" fmla="val 1367"/>
                <a:gd name="f12" fmla="*/ f0 1 599"/>
                <a:gd name="f13" fmla="*/ f1 1 143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99"/>
                <a:gd name="f20" fmla="*/ f17 1 143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99" h="1436">
                  <a:moveTo>
                    <a:pt x="f3" y="f5"/>
                  </a:moveTo>
                  <a:cubicBezTo>
                    <a:pt x="f6" y="f7"/>
                    <a:pt x="f5" y="f8"/>
                    <a:pt x="f5" y="f9"/>
                  </a:cubicBezTo>
                  <a:cubicBezTo>
                    <a:pt x="f5" y="f10"/>
                    <a:pt x="f6" y="f11"/>
                    <a:pt x="f3" y="f4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375;p50">
              <a:extLst>
                <a:ext uri="{FF2B5EF4-FFF2-40B4-BE49-F238E27FC236}">
                  <a16:creationId xmlns:a16="http://schemas.microsoft.com/office/drawing/2014/main" id="{6881D9C7-1BF4-4165-BC0C-66E61908C7BA}"/>
                </a:ext>
              </a:extLst>
            </p:cNvPr>
            <p:cNvSpPr/>
            <p:nvPr/>
          </p:nvSpPr>
          <p:spPr>
            <a:xfrm rot="5400013">
              <a:off x="1714298" y="1777960"/>
              <a:ext cx="99157" cy="86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"/>
                <a:gd name="f4" fmla="val 286"/>
                <a:gd name="f5" fmla="val 143"/>
                <a:gd name="f6" fmla="val 63"/>
                <a:gd name="f7" fmla="val 223"/>
                <a:gd name="f8" fmla="val 222"/>
                <a:gd name="f9" fmla="*/ f0 1 285"/>
                <a:gd name="f10" fmla="*/ f1 1 286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5"/>
                <a:gd name="f17" fmla="*/ f14 1 286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5" h="286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8" y="f3"/>
                    <a:pt x="f3" y="f7"/>
                    <a:pt x="f3" y="f5"/>
                  </a:cubicBezTo>
                  <a:cubicBezTo>
                    <a:pt x="f3" y="f6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376;p50">
              <a:extLst>
                <a:ext uri="{FF2B5EF4-FFF2-40B4-BE49-F238E27FC236}">
                  <a16:creationId xmlns:a16="http://schemas.microsoft.com/office/drawing/2014/main" id="{AA7A0BA7-C18D-47A3-9BF6-A40E75EA109B}"/>
                </a:ext>
              </a:extLst>
            </p:cNvPr>
            <p:cNvSpPr/>
            <p:nvPr/>
          </p:nvSpPr>
          <p:spPr>
            <a:xfrm rot="5400013">
              <a:off x="1505724" y="3795555"/>
              <a:ext cx="523256" cy="299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04"/>
                <a:gd name="f4" fmla="val 991"/>
                <a:gd name="f5" fmla="val 829"/>
                <a:gd name="f6" fmla="val 1"/>
                <a:gd name="f7" fmla="val 741"/>
                <a:gd name="f8" fmla="val 651"/>
                <a:gd name="f9" fmla="val 17"/>
                <a:gd name="f10" fmla="val 564"/>
                <a:gd name="f11" fmla="val 51"/>
                <a:gd name="f12" fmla="val 188"/>
                <a:gd name="f13" fmla="val 194"/>
                <a:gd name="f14" fmla="val 615"/>
                <a:gd name="f15" fmla="val 142"/>
                <a:gd name="f16" fmla="val 1492"/>
                <a:gd name="f17" fmla="val 1498"/>
                <a:gd name="f18" fmla="val 985"/>
                <a:gd name="f19" fmla="val 980"/>
                <a:gd name="f20" fmla="val 968"/>
                <a:gd name="f21" fmla="val 473"/>
                <a:gd name="f22" fmla="val 1394"/>
                <a:gd name="f23" fmla="val 179"/>
                <a:gd name="f24" fmla="val 1120"/>
                <a:gd name="f25" fmla="*/ f0 1 1504"/>
                <a:gd name="f26" fmla="*/ f1 1 99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504"/>
                <a:gd name="f33" fmla="*/ f30 1 99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504" h="99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4"/>
                  </a:cubicBezTo>
                  <a:lnTo>
                    <a:pt x="f16" y="f4"/>
                  </a:lnTo>
                  <a:cubicBezTo>
                    <a:pt x="f17" y="f18"/>
                    <a:pt x="f3" y="f19"/>
                    <a:pt x="f3" y="f20"/>
                  </a:cubicBezTo>
                  <a:lnTo>
                    <a:pt x="f3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377;p50">
              <a:extLst>
                <a:ext uri="{FF2B5EF4-FFF2-40B4-BE49-F238E27FC236}">
                  <a16:creationId xmlns:a16="http://schemas.microsoft.com/office/drawing/2014/main" id="{6F409878-EFBB-4736-8540-B002B911E025}"/>
                </a:ext>
              </a:extLst>
            </p:cNvPr>
            <p:cNvSpPr/>
            <p:nvPr/>
          </p:nvSpPr>
          <p:spPr>
            <a:xfrm rot="5400013">
              <a:off x="3461904" y="1156785"/>
              <a:ext cx="94320" cy="92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6"/>
                <a:gd name="f4" fmla="val 143"/>
                <a:gd name="f5" fmla="val 1"/>
                <a:gd name="f6" fmla="val 64"/>
                <a:gd name="f7" fmla="val 63"/>
                <a:gd name="f8" fmla="val 223"/>
                <a:gd name="f9" fmla="val 285"/>
                <a:gd name="f10" fmla="*/ f0 1 286"/>
                <a:gd name="f11" fmla="*/ f1 1 286"/>
                <a:gd name="f12" fmla="val f2"/>
                <a:gd name="f13" fmla="val f3"/>
                <a:gd name="f14" fmla="+- f13 0 f12"/>
                <a:gd name="f15" fmla="*/ f14 1 286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86" h="286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378;p50">
              <a:extLst>
                <a:ext uri="{FF2B5EF4-FFF2-40B4-BE49-F238E27FC236}">
                  <a16:creationId xmlns:a16="http://schemas.microsoft.com/office/drawing/2014/main" id="{556DDB73-8382-4763-A8F3-970E1B5A5AAB}"/>
                </a:ext>
              </a:extLst>
            </p:cNvPr>
            <p:cNvSpPr/>
            <p:nvPr/>
          </p:nvSpPr>
          <p:spPr>
            <a:xfrm rot="5400013">
              <a:off x="2209487" y="1156785"/>
              <a:ext cx="94320" cy="92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6"/>
                <a:gd name="f4" fmla="val 143"/>
                <a:gd name="f5" fmla="val 64"/>
                <a:gd name="f6" fmla="val 1"/>
                <a:gd name="f7" fmla="val 69"/>
                <a:gd name="f8" fmla="val 222"/>
                <a:gd name="f9" fmla="val 285"/>
                <a:gd name="f10" fmla="val 223"/>
                <a:gd name="f11" fmla="*/ f0 1 286"/>
                <a:gd name="f12" fmla="*/ f1 1 286"/>
                <a:gd name="f13" fmla="val f2"/>
                <a:gd name="f14" fmla="val f3"/>
                <a:gd name="f15" fmla="+- f14 0 f13"/>
                <a:gd name="f16" fmla="*/ f15 1 286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6" h="286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cubicBezTo>
                    <a:pt x="f6" y="f8"/>
                    <a:pt x="f5" y="f9"/>
                    <a:pt x="f4" y="f9"/>
                  </a:cubicBezTo>
                  <a:cubicBezTo>
                    <a:pt x="f10" y="f9"/>
                    <a:pt x="f3" y="f8"/>
                    <a:pt x="f3" y="f4"/>
                  </a:cubicBezTo>
                  <a:cubicBezTo>
                    <a:pt x="f3" y="f7"/>
                    <a:pt x="f10" y="f2"/>
                    <a:pt x="f4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379;p50">
              <a:extLst>
                <a:ext uri="{FF2B5EF4-FFF2-40B4-BE49-F238E27FC236}">
                  <a16:creationId xmlns:a16="http://schemas.microsoft.com/office/drawing/2014/main" id="{304F6224-0360-4E1F-AABD-81FF27BDAE8A}"/>
                </a:ext>
              </a:extLst>
            </p:cNvPr>
            <p:cNvSpPr/>
            <p:nvPr/>
          </p:nvSpPr>
          <p:spPr>
            <a:xfrm rot="5400013">
              <a:off x="2579938" y="1171936"/>
              <a:ext cx="483150" cy="469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65"/>
                <a:gd name="f4" fmla="val 1459"/>
                <a:gd name="f5" fmla="val 735"/>
                <a:gd name="f6" fmla="val 1"/>
                <a:gd name="f7" fmla="val 331"/>
                <a:gd name="f8" fmla="val 325"/>
                <a:gd name="f9" fmla="val 730"/>
                <a:gd name="f10" fmla="val 1134"/>
                <a:gd name="f11" fmla="val 1464"/>
                <a:gd name="f12" fmla="*/ f0 1 1465"/>
                <a:gd name="f13" fmla="*/ f1 1 145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65"/>
                <a:gd name="f20" fmla="*/ f17 1 145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65" h="145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0" y="f4"/>
                    <a:pt x="f11" y="f10"/>
                    <a:pt x="f11" y="f9"/>
                  </a:cubicBezTo>
                  <a:cubicBezTo>
                    <a:pt x="f11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380;p50">
              <a:extLst>
                <a:ext uri="{FF2B5EF4-FFF2-40B4-BE49-F238E27FC236}">
                  <a16:creationId xmlns:a16="http://schemas.microsoft.com/office/drawing/2014/main" id="{57A88E11-C14E-419F-B246-9141D913DDAD}"/>
                </a:ext>
              </a:extLst>
            </p:cNvPr>
            <p:cNvSpPr/>
            <p:nvPr/>
          </p:nvSpPr>
          <p:spPr>
            <a:xfrm rot="5400013">
              <a:off x="6879497" y="1157064"/>
              <a:ext cx="481175" cy="471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9"/>
                <a:gd name="f4" fmla="val 1465"/>
                <a:gd name="f5" fmla="val 730"/>
                <a:gd name="f6" fmla="val 325"/>
                <a:gd name="f7" fmla="val 1"/>
                <a:gd name="f8" fmla="val 331"/>
                <a:gd name="f9" fmla="val 729"/>
                <a:gd name="f10" fmla="val 1134"/>
                <a:gd name="f11" fmla="val 1464"/>
                <a:gd name="f12" fmla="*/ f0 1 1459"/>
                <a:gd name="f13" fmla="*/ f1 1 14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59"/>
                <a:gd name="f20" fmla="*/ f17 1 14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59" h="1465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381;p50">
              <a:extLst>
                <a:ext uri="{FF2B5EF4-FFF2-40B4-BE49-F238E27FC236}">
                  <a16:creationId xmlns:a16="http://schemas.microsoft.com/office/drawing/2014/main" id="{2A48E23A-33FB-4FE5-9C89-F6C8F0A2E2DB}"/>
                </a:ext>
              </a:extLst>
            </p:cNvPr>
            <p:cNvSpPr/>
            <p:nvPr/>
          </p:nvSpPr>
          <p:spPr>
            <a:xfrm rot="5400013">
              <a:off x="4806082" y="1203949"/>
              <a:ext cx="94320" cy="92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6"/>
                <a:gd name="f4" fmla="val 143"/>
                <a:gd name="f5" fmla="val 1"/>
                <a:gd name="f6" fmla="val 63"/>
                <a:gd name="f7" fmla="val 64"/>
                <a:gd name="f8" fmla="val 217"/>
                <a:gd name="f9" fmla="val 222"/>
                <a:gd name="f10" fmla="val 285"/>
                <a:gd name="f11" fmla="*/ f0 1 286"/>
                <a:gd name="f12" fmla="*/ f1 1 286"/>
                <a:gd name="f13" fmla="val f2"/>
                <a:gd name="f14" fmla="val f3"/>
                <a:gd name="f15" fmla="+- f14 0 f13"/>
                <a:gd name="f16" fmla="*/ f15 1 286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6" h="286">
                  <a:moveTo>
                    <a:pt x="f4" y="f5"/>
                  </a:moveTo>
                  <a:cubicBezTo>
                    <a:pt x="f6" y="f5"/>
                    <a:pt x="f2" y="f7"/>
                    <a:pt x="f2" y="f4"/>
                  </a:cubicBezTo>
                  <a:cubicBezTo>
                    <a:pt x="f2" y="f8"/>
                    <a:pt x="f6" y="f3"/>
                    <a:pt x="f4" y="f3"/>
                  </a:cubicBezTo>
                  <a:cubicBezTo>
                    <a:pt x="f9" y="f3"/>
                    <a:pt x="f10" y="f8"/>
                    <a:pt x="f10" y="f4"/>
                  </a:cubicBezTo>
                  <a:cubicBezTo>
                    <a:pt x="f10" y="f7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382;p50">
              <a:extLst>
                <a:ext uri="{FF2B5EF4-FFF2-40B4-BE49-F238E27FC236}">
                  <a16:creationId xmlns:a16="http://schemas.microsoft.com/office/drawing/2014/main" id="{D2A858D3-8A31-4137-9A08-4BA0A05E5C13}"/>
                </a:ext>
              </a:extLst>
            </p:cNvPr>
            <p:cNvSpPr/>
            <p:nvPr/>
          </p:nvSpPr>
          <p:spPr>
            <a:xfrm rot="5400013">
              <a:off x="7182731" y="1798542"/>
              <a:ext cx="507601" cy="2394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9"/>
                <a:gd name="f4" fmla="val 792"/>
                <a:gd name="f5" fmla="val 6"/>
                <a:gd name="f6" fmla="val 17"/>
                <a:gd name="f7" fmla="val 1"/>
                <a:gd name="f8" fmla="val 40"/>
                <a:gd name="f9" fmla="val 63"/>
                <a:gd name="f10" fmla="val 467"/>
                <a:gd name="f11" fmla="val 325"/>
                <a:gd name="f12" fmla="val 730"/>
                <a:gd name="f13" fmla="val 1134"/>
                <a:gd name="f14" fmla="*/ f0 1 1459"/>
                <a:gd name="f15" fmla="*/ f1 1 79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459"/>
                <a:gd name="f22" fmla="*/ f19 1 79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459" h="79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4"/>
                    <a:pt x="f12" y="f4"/>
                  </a:cubicBezTo>
                  <a:cubicBezTo>
                    <a:pt x="f13" y="f4"/>
                    <a:pt x="f3" y="f10"/>
                    <a:pt x="f3" y="f9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383;p50">
              <a:extLst>
                <a:ext uri="{FF2B5EF4-FFF2-40B4-BE49-F238E27FC236}">
                  <a16:creationId xmlns:a16="http://schemas.microsoft.com/office/drawing/2014/main" id="{A065ACCB-F759-4F94-B1C1-9023B65967CF}"/>
                </a:ext>
              </a:extLst>
            </p:cNvPr>
            <p:cNvSpPr/>
            <p:nvPr/>
          </p:nvSpPr>
          <p:spPr>
            <a:xfrm rot="5400013">
              <a:off x="7450169" y="3348756"/>
              <a:ext cx="93991" cy="92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"/>
                <a:gd name="f4" fmla="val 286"/>
                <a:gd name="f5" fmla="val 143"/>
                <a:gd name="f6" fmla="val 1"/>
                <a:gd name="f7" fmla="val 63"/>
                <a:gd name="f8" fmla="val 223"/>
                <a:gd name="f9" fmla="val 222"/>
                <a:gd name="f10" fmla="*/ f0 1 285"/>
                <a:gd name="f11" fmla="*/ f1 1 28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85"/>
                <a:gd name="f18" fmla="*/ f15 1 28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85" h="286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384;p50">
              <a:extLst>
                <a:ext uri="{FF2B5EF4-FFF2-40B4-BE49-F238E27FC236}">
                  <a16:creationId xmlns:a16="http://schemas.microsoft.com/office/drawing/2014/main" id="{7261D66D-12B7-4370-A1AB-F348678CC66A}"/>
                </a:ext>
              </a:extLst>
            </p:cNvPr>
            <p:cNvSpPr/>
            <p:nvPr/>
          </p:nvSpPr>
          <p:spPr>
            <a:xfrm rot="5400013">
              <a:off x="7153483" y="3804202"/>
              <a:ext cx="430362" cy="375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7"/>
                <a:gd name="f4" fmla="val 1241"/>
                <a:gd name="f5" fmla="val 206"/>
                <a:gd name="f6" fmla="val 75"/>
                <a:gd name="f7" fmla="val 137"/>
                <a:gd name="f8" fmla="val 1"/>
                <a:gd name="f9" fmla="val 319"/>
                <a:gd name="f10" fmla="val 513"/>
                <a:gd name="f11" fmla="val 950"/>
                <a:gd name="f12" fmla="val 358"/>
                <a:gd name="f13" fmla="val 1240"/>
                <a:gd name="f14" fmla="val 732"/>
                <a:gd name="f15" fmla="val 909"/>
                <a:gd name="f16" fmla="val 1089"/>
                <a:gd name="f17" fmla="val 1175"/>
                <a:gd name="f18" fmla="val 1031"/>
                <a:gd name="f19" fmla="*/ f0 1 1237"/>
                <a:gd name="f20" fmla="*/ f1 1 1241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37"/>
                <a:gd name="f27" fmla="*/ f24 1 1241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37" h="1241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385;p50">
              <a:extLst>
                <a:ext uri="{FF2B5EF4-FFF2-40B4-BE49-F238E27FC236}">
                  <a16:creationId xmlns:a16="http://schemas.microsoft.com/office/drawing/2014/main" id="{723D8709-6329-499B-A74B-D0BE032033C9}"/>
                </a:ext>
              </a:extLst>
            </p:cNvPr>
            <p:cNvSpPr/>
            <p:nvPr/>
          </p:nvSpPr>
          <p:spPr>
            <a:xfrm rot="5400013">
              <a:off x="5388079" y="1148519"/>
              <a:ext cx="481175" cy="469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59"/>
                <a:gd name="f4" fmla="val 729"/>
                <a:gd name="f5" fmla="val 325"/>
                <a:gd name="f6" fmla="val 1134"/>
                <a:gd name="f7" fmla="val 1458"/>
                <a:gd name="f8" fmla="val 1133"/>
                <a:gd name="f9" fmla="*/ f0 1 1459"/>
                <a:gd name="f10" fmla="*/ f1 1 1459"/>
                <a:gd name="f11" fmla="val f2"/>
                <a:gd name="f12" fmla="val f3"/>
                <a:gd name="f13" fmla="+- f12 0 f11"/>
                <a:gd name="f14" fmla="*/ f13 1 1459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459" h="1459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7"/>
                    <a:pt x="f4" y="f7"/>
                  </a:cubicBezTo>
                  <a:cubicBezTo>
                    <a:pt x="f8" y="f7"/>
                    <a:pt x="f7" y="f6"/>
                    <a:pt x="f7" y="f4"/>
                  </a:cubicBezTo>
                  <a:cubicBezTo>
                    <a:pt x="f7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386;p50">
              <a:extLst>
                <a:ext uri="{FF2B5EF4-FFF2-40B4-BE49-F238E27FC236}">
                  <a16:creationId xmlns:a16="http://schemas.microsoft.com/office/drawing/2014/main" id="{3D8555D6-4245-48F6-87B0-DAEBFFBA9898}"/>
                </a:ext>
              </a:extLst>
            </p:cNvPr>
            <p:cNvSpPr/>
            <p:nvPr/>
          </p:nvSpPr>
          <p:spPr>
            <a:xfrm rot="5400013">
              <a:off x="2850084" y="-470258"/>
              <a:ext cx="3430389" cy="60472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860"/>
                <a:gd name="f4" fmla="val 20002"/>
                <a:gd name="f5" fmla="val 9506"/>
                <a:gd name="f6" fmla="val 353"/>
                <a:gd name="f7" fmla="val 19648"/>
                <a:gd name="f8" fmla="val 354"/>
                <a:gd name="f9" fmla="val 177"/>
                <a:gd name="f10" fmla="val 81"/>
                <a:gd name="f11" fmla="val 1"/>
                <a:gd name="f12" fmla="val 80"/>
                <a:gd name="f13" fmla="val 19825"/>
                <a:gd name="f14" fmla="val 19922"/>
                <a:gd name="f15" fmla="val 20001"/>
                <a:gd name="f16" fmla="val 9683"/>
                <a:gd name="f17" fmla="val 9779"/>
                <a:gd name="f18" fmla="val 9859"/>
                <a:gd name="f19" fmla="*/ f0 1 9860"/>
                <a:gd name="f20" fmla="*/ f1 1 2000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9860"/>
                <a:gd name="f27" fmla="*/ f24 1 2000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9860" h="20002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6"/>
                  </a:lnTo>
                  <a:close/>
                  <a:moveTo>
                    <a:pt x="f9" y="f2"/>
                  </a:moveTo>
                  <a:cubicBezTo>
                    <a:pt x="f10" y="f2"/>
                    <a:pt x="f11" y="f12"/>
                    <a:pt x="f11" y="f9"/>
                  </a:cubicBezTo>
                  <a:lnTo>
                    <a:pt x="f11" y="f13"/>
                  </a:lnTo>
                  <a:cubicBezTo>
                    <a:pt x="f11" y="f14"/>
                    <a:pt x="f10" y="f15"/>
                    <a:pt x="f9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13"/>
                  </a:cubicBezTo>
                  <a:lnTo>
                    <a:pt x="f18" y="f9"/>
                  </a:lnTo>
                  <a:cubicBezTo>
                    <a:pt x="f18" y="f12"/>
                    <a:pt x="f17" y="f2"/>
                    <a:pt x="f16" y="f2"/>
                  </a:cubicBezTo>
                  <a:close/>
                </a:path>
              </a:pathLst>
            </a:custGeom>
            <a:solidFill>
              <a:srgbClr val="754E2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387;p50">
              <a:extLst>
                <a:ext uri="{FF2B5EF4-FFF2-40B4-BE49-F238E27FC236}">
                  <a16:creationId xmlns:a16="http://schemas.microsoft.com/office/drawing/2014/main" id="{4D86462C-BE62-4B23-BB66-81E4BA00A818}"/>
                </a:ext>
              </a:extLst>
            </p:cNvPr>
            <p:cNvSpPr/>
            <p:nvPr/>
          </p:nvSpPr>
          <p:spPr>
            <a:xfrm rot="5400013">
              <a:off x="3369171" y="-1948"/>
              <a:ext cx="2392225" cy="5110627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6876"/>
                <a:gd name="f5" fmla="val 16904"/>
                <a:gd name="f6" fmla="val 160"/>
                <a:gd name="f7" fmla="val 1"/>
                <a:gd name="f8" fmla="val 353"/>
                <a:gd name="f9" fmla="val 16550"/>
                <a:gd name="f10" fmla="val 16750"/>
                <a:gd name="f11" fmla="val 16903"/>
                <a:gd name="f12" fmla="val 6516"/>
                <a:gd name="f13" fmla="val 6716"/>
                <a:gd name="f14" fmla="val 6875"/>
                <a:gd name="f15" fmla="*/ f1 1 6876"/>
                <a:gd name="f16" fmla="*/ f2 1 16904"/>
                <a:gd name="f17" fmla="val f3"/>
                <a:gd name="f18" fmla="val f4"/>
                <a:gd name="f19" fmla="val f5"/>
                <a:gd name="f20" fmla="+- f19 0 f17"/>
                <a:gd name="f21" fmla="+- f18 0 f17"/>
                <a:gd name="f22" fmla="*/ f21 1 6876"/>
                <a:gd name="f23" fmla="*/ f20 1 1690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876" h="16904">
                  <a:moveTo>
                    <a:pt x="f0" y="f3"/>
                  </a:moveTo>
                  <a:cubicBezTo>
                    <a:pt x="f6" y="f3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0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lnTo>
                    <a:pt x="f14" y="f8"/>
                  </a:lnTo>
                  <a:cubicBezTo>
                    <a:pt x="f14" y="f6"/>
                    <a:pt x="f13" y="f3"/>
                    <a:pt x="f12" y="f3"/>
                  </a:cubicBezTo>
                  <a:close/>
                </a:path>
              </a:pathLst>
            </a:custGeom>
            <a:solidFill>
              <a:srgbClr val="FFFFFF"/>
            </a:solidFill>
            <a:ln w="9528" cap="flat">
              <a:solidFill>
                <a:srgbClr val="FFFFFF"/>
              </a:solidFill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388;p50">
              <a:extLst>
                <a:ext uri="{FF2B5EF4-FFF2-40B4-BE49-F238E27FC236}">
                  <a16:creationId xmlns:a16="http://schemas.microsoft.com/office/drawing/2014/main" id="{D7DC7950-441B-4E22-B10E-B13F7D70C4CE}"/>
                </a:ext>
              </a:extLst>
            </p:cNvPr>
            <p:cNvSpPr/>
            <p:nvPr/>
          </p:nvSpPr>
          <p:spPr>
            <a:xfrm rot="5400013">
              <a:off x="3308093" y="-57118"/>
              <a:ext cx="2514691" cy="5220977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7228"/>
                <a:gd name="f5" fmla="val 17269"/>
                <a:gd name="f6" fmla="val 6692"/>
                <a:gd name="f7" fmla="val 6789"/>
                <a:gd name="f8" fmla="val 6869"/>
                <a:gd name="f9" fmla="val 439"/>
                <a:gd name="f10" fmla="val 536"/>
                <a:gd name="f11" fmla="val 16733"/>
                <a:gd name="f12" fmla="val 16830"/>
                <a:gd name="f13" fmla="val 16910"/>
                <a:gd name="f14" fmla="val 433"/>
                <a:gd name="f15" fmla="val 359"/>
                <a:gd name="f16" fmla="val 1"/>
                <a:gd name="f17" fmla="val 240"/>
                <a:gd name="f18" fmla="val 17029"/>
                <a:gd name="f19" fmla="val 6988"/>
                <a:gd name="f20" fmla="*/ f1 1 7228"/>
                <a:gd name="f21" fmla="*/ f2 1 17269"/>
                <a:gd name="f22" fmla="val f3"/>
                <a:gd name="f23" fmla="val f4"/>
                <a:gd name="f24" fmla="val f5"/>
                <a:gd name="f25" fmla="+- f24 0 f22"/>
                <a:gd name="f26" fmla="+- f23 0 f22"/>
                <a:gd name="f27" fmla="*/ f26 1 7228"/>
                <a:gd name="f28" fmla="*/ f25 1 17269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7228" h="17269">
                  <a:moveTo>
                    <a:pt x="f6" y="f0"/>
                  </a:moveTo>
                  <a:cubicBezTo>
                    <a:pt x="f7" y="f0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6" y="f13"/>
                  </a:cubicBezTo>
                  <a:lnTo>
                    <a:pt x="f10" y="f13"/>
                  </a:ln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0"/>
                    <a:pt x="f10" y="f0"/>
                  </a:cubicBezTo>
                  <a:close/>
                  <a:moveTo>
                    <a:pt x="f10" y="f16"/>
                  </a:moveTo>
                  <a:cubicBezTo>
                    <a:pt x="f17" y="f16"/>
                    <a:pt x="f3" y="f17"/>
                    <a:pt x="f3" y="f10"/>
                  </a:cubicBezTo>
                  <a:lnTo>
                    <a:pt x="f3" y="f11"/>
                  </a:lnTo>
                  <a:cubicBezTo>
                    <a:pt x="f3" y="f18"/>
                    <a:pt x="f17" y="f5"/>
                    <a:pt x="f10" y="f5"/>
                  </a:cubicBezTo>
                  <a:lnTo>
                    <a:pt x="f6" y="f5"/>
                  </a:lnTo>
                  <a:cubicBezTo>
                    <a:pt x="f19" y="f5"/>
                    <a:pt x="f4" y="f18"/>
                    <a:pt x="f4" y="f11"/>
                  </a:cubicBezTo>
                  <a:lnTo>
                    <a:pt x="f4" y="f10"/>
                  </a:lnTo>
                  <a:cubicBezTo>
                    <a:pt x="f4" y="f17"/>
                    <a:pt x="f19" y="f16"/>
                    <a:pt x="f6" y="f16"/>
                  </a:cubicBezTo>
                  <a:close/>
                </a:path>
              </a:pathLst>
            </a:custGeom>
            <a:solidFill>
              <a:srgbClr val="754E2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7" name="Google Shape;1389;p50">
            <a:extLst>
              <a:ext uri="{FF2B5EF4-FFF2-40B4-BE49-F238E27FC236}">
                <a16:creationId xmlns:a16="http://schemas.microsoft.com/office/drawing/2014/main" id="{2D120E4D-E2B4-490D-8A51-4E0FD0E58A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98526" y="2571749"/>
            <a:ext cx="2740200" cy="675897"/>
          </a:xfrm>
        </p:spPr>
        <p:txBody>
          <a:bodyPr/>
          <a:lstStyle/>
          <a:p>
            <a:pPr marL="0" lvl="0" indent="0">
              <a:buNone/>
            </a:pPr>
            <a:r>
              <a:rPr lang="en-US" sz="1800"/>
              <a:t>You can enter a subtitle here if you need it</a:t>
            </a:r>
          </a:p>
        </p:txBody>
      </p:sp>
      <p:sp>
        <p:nvSpPr>
          <p:cNvPr id="68" name="Google Shape;1390;p50">
            <a:extLst>
              <a:ext uri="{FF2B5EF4-FFF2-40B4-BE49-F238E27FC236}">
                <a16:creationId xmlns:a16="http://schemas.microsoft.com/office/drawing/2014/main" id="{89AF9573-7E92-4A5B-8A0D-EC6BD2B6E9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8526" y="1895852"/>
            <a:ext cx="2740200" cy="675897"/>
          </a:xfrm>
        </p:spPr>
        <p:txBody>
          <a:bodyPr anchorCtr="0"/>
          <a:lstStyle/>
          <a:p>
            <a:pPr lvl="0" algn="l"/>
            <a:r>
              <a:rPr lang="en-US" sz="5000" b="0"/>
              <a:t>Overview</a:t>
            </a:r>
          </a:p>
        </p:txBody>
      </p:sp>
      <p:sp>
        <p:nvSpPr>
          <p:cNvPr id="69" name="Google Shape;1391;p50">
            <a:extLst>
              <a:ext uri="{FF2B5EF4-FFF2-40B4-BE49-F238E27FC236}">
                <a16:creationId xmlns:a16="http://schemas.microsoft.com/office/drawing/2014/main" id="{30046125-F94A-4687-86E2-C7B50803B82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05291" y="1895852"/>
            <a:ext cx="1307701" cy="1351803"/>
          </a:xfrm>
        </p:spPr>
        <p:txBody>
          <a:bodyPr anchorCtr="1"/>
          <a:lstStyle/>
          <a:p>
            <a:pPr lvl="0" algn="ctr"/>
            <a:r>
              <a:rPr lang="en-US" sz="8000" b="1"/>
              <a:t>02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23;p51">
            <a:extLst>
              <a:ext uri="{FF2B5EF4-FFF2-40B4-BE49-F238E27FC236}">
                <a16:creationId xmlns:a16="http://schemas.microsoft.com/office/drawing/2014/main" id="{EB02CC5C-9AF9-46DF-AFB5-17C3FC8BC9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38011" y="115516"/>
            <a:ext cx="3146102" cy="569396"/>
          </a:xfrm>
        </p:spPr>
        <p:txBody>
          <a:bodyPr/>
          <a:lstStyle/>
          <a:p>
            <a:pPr lvl="0"/>
            <a:r>
              <a:rPr lang="en-US"/>
              <a:t>Overview diagram</a:t>
            </a:r>
          </a:p>
        </p:txBody>
      </p:sp>
      <p:grpSp>
        <p:nvGrpSpPr>
          <p:cNvPr id="3" name="Google Shape;1430;p51">
            <a:extLst>
              <a:ext uri="{FF2B5EF4-FFF2-40B4-BE49-F238E27FC236}">
                <a16:creationId xmlns:a16="http://schemas.microsoft.com/office/drawing/2014/main" id="{F30793EB-83A6-4363-9902-754AC7C6F4D2}"/>
              </a:ext>
            </a:extLst>
          </p:cNvPr>
          <p:cNvGrpSpPr/>
          <p:nvPr/>
        </p:nvGrpSpPr>
        <p:grpSpPr>
          <a:xfrm>
            <a:off x="1603025" y="1766803"/>
            <a:ext cx="5937875" cy="1551994"/>
            <a:chOff x="1603025" y="1766803"/>
            <a:chExt cx="5937875" cy="1551994"/>
          </a:xfrm>
        </p:grpSpPr>
        <p:sp>
          <p:nvSpPr>
            <p:cNvPr id="4" name="Google Shape;1431;p51">
              <a:extLst>
                <a:ext uri="{FF2B5EF4-FFF2-40B4-BE49-F238E27FC236}">
                  <a16:creationId xmlns:a16="http://schemas.microsoft.com/office/drawing/2014/main" id="{96775C69-E350-4C12-A899-F35EF795FE12}"/>
                </a:ext>
              </a:extLst>
            </p:cNvPr>
            <p:cNvSpPr/>
            <p:nvPr/>
          </p:nvSpPr>
          <p:spPr>
            <a:xfrm>
              <a:off x="1852995" y="2980861"/>
              <a:ext cx="5170346" cy="1899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00"/>
                <a:gd name="f4" fmla="val 3526"/>
                <a:gd name="f5" fmla="val 68"/>
                <a:gd name="f6" fmla="val 456"/>
                <a:gd name="f7" fmla="val 1475"/>
                <a:gd name="f8" fmla="val 2478"/>
                <a:gd name="f9" fmla="val 3087"/>
                <a:gd name="f10" fmla="val 9357"/>
                <a:gd name="f11" fmla="val 2728"/>
                <a:gd name="f12" fmla="val 2056"/>
                <a:gd name="f13" fmla="val 9295"/>
                <a:gd name="f14" fmla="val 1111"/>
                <a:gd name="f15" fmla="val 484"/>
                <a:gd name="f16" fmla="*/ f0 1 9500"/>
                <a:gd name="f17" fmla="*/ f1 1 3526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500"/>
                <a:gd name="f24" fmla="*/ f21 1 3526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500" h="3526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5" y="f8"/>
                  </a:lnTo>
                  <a:lnTo>
                    <a:pt x="f2" y="f9"/>
                  </a:ln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13" y="f14"/>
                  </a:lnTo>
                  <a:lnTo>
                    <a:pt x="f13" y="f1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8CD7D">
                <a:alpha val="5491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" name="Google Shape;1432;p51">
              <a:extLst>
                <a:ext uri="{FF2B5EF4-FFF2-40B4-BE49-F238E27FC236}">
                  <a16:creationId xmlns:a16="http://schemas.microsoft.com/office/drawing/2014/main" id="{260F1863-0E9D-4F70-9346-AF5CB2832F8D}"/>
                </a:ext>
              </a:extLst>
            </p:cNvPr>
            <p:cNvSpPr/>
            <p:nvPr/>
          </p:nvSpPr>
          <p:spPr>
            <a:xfrm rot="16200004">
              <a:off x="4172467" y="2377279"/>
              <a:ext cx="799112" cy="1899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00"/>
                <a:gd name="f4" fmla="val 3526"/>
                <a:gd name="f5" fmla="val 68"/>
                <a:gd name="f6" fmla="val 456"/>
                <a:gd name="f7" fmla="val 1475"/>
                <a:gd name="f8" fmla="val 2478"/>
                <a:gd name="f9" fmla="val 3087"/>
                <a:gd name="f10" fmla="val 9357"/>
                <a:gd name="f11" fmla="val 2728"/>
                <a:gd name="f12" fmla="val 2056"/>
                <a:gd name="f13" fmla="val 9295"/>
                <a:gd name="f14" fmla="val 1111"/>
                <a:gd name="f15" fmla="val 484"/>
                <a:gd name="f16" fmla="*/ f0 1 9500"/>
                <a:gd name="f17" fmla="*/ f1 1 3526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500"/>
                <a:gd name="f24" fmla="*/ f21 1 3526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500" h="3526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5" y="f8"/>
                  </a:lnTo>
                  <a:lnTo>
                    <a:pt x="f2" y="f9"/>
                  </a:ln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13" y="f14"/>
                  </a:lnTo>
                  <a:lnTo>
                    <a:pt x="f13" y="f1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8CD7D">
                <a:alpha val="54910"/>
              </a:srgbClr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433;p51">
              <a:extLst>
                <a:ext uri="{FF2B5EF4-FFF2-40B4-BE49-F238E27FC236}">
                  <a16:creationId xmlns:a16="http://schemas.microsoft.com/office/drawing/2014/main" id="{62869E78-46DF-4D7C-871C-706E5020DAA3}"/>
                </a:ext>
              </a:extLst>
            </p:cNvPr>
            <p:cNvSpPr/>
            <p:nvPr/>
          </p:nvSpPr>
          <p:spPr>
            <a:xfrm rot="21599947">
              <a:off x="3957889" y="1766803"/>
              <a:ext cx="1228990" cy="569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00"/>
                <a:gd name="f4" fmla="val 3526"/>
                <a:gd name="f5" fmla="val 68"/>
                <a:gd name="f6" fmla="val 456"/>
                <a:gd name="f7" fmla="val 1475"/>
                <a:gd name="f8" fmla="val 2478"/>
                <a:gd name="f9" fmla="val 3087"/>
                <a:gd name="f10" fmla="val 9357"/>
                <a:gd name="f11" fmla="val 2728"/>
                <a:gd name="f12" fmla="val 2056"/>
                <a:gd name="f13" fmla="val 9295"/>
                <a:gd name="f14" fmla="val 1111"/>
                <a:gd name="f15" fmla="val 484"/>
                <a:gd name="f16" fmla="*/ f0 1 9500"/>
                <a:gd name="f17" fmla="*/ f1 1 3526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500"/>
                <a:gd name="f24" fmla="*/ f21 1 3526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500" h="3526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5" y="f8"/>
                  </a:lnTo>
                  <a:lnTo>
                    <a:pt x="f2" y="f9"/>
                  </a:ln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lnTo>
                    <a:pt x="f10" y="f11"/>
                  </a:lnTo>
                  <a:lnTo>
                    <a:pt x="f3" y="f12"/>
                  </a:lnTo>
                  <a:lnTo>
                    <a:pt x="f13" y="f14"/>
                  </a:lnTo>
                  <a:lnTo>
                    <a:pt x="f13" y="f1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500" b="0" i="0" u="none" strike="noStrike" kern="0" cap="none" spc="0" baseline="0">
                  <a:solidFill>
                    <a:srgbClr val="C98413"/>
                  </a:solidFill>
                  <a:uFillTx/>
                  <a:latin typeface="Grand Hotel"/>
                  <a:ea typeface="Grand Hotel"/>
                  <a:cs typeface="Grand Hotel"/>
                </a:rPr>
                <a:t>Mars</a:t>
              </a:r>
            </a:p>
          </p:txBody>
        </p:sp>
        <p:sp>
          <p:nvSpPr>
            <p:cNvPr id="7" name="Google Shape;1434;p51">
              <a:extLst>
                <a:ext uri="{FF2B5EF4-FFF2-40B4-BE49-F238E27FC236}">
                  <a16:creationId xmlns:a16="http://schemas.microsoft.com/office/drawing/2014/main" id="{702F7F88-B62D-44ED-AB12-9B6AC5840EA0}"/>
                </a:ext>
              </a:extLst>
            </p:cNvPr>
            <p:cNvSpPr/>
            <p:nvPr/>
          </p:nvSpPr>
          <p:spPr>
            <a:xfrm rot="227888">
              <a:off x="4135621" y="2768721"/>
              <a:ext cx="872666" cy="550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00"/>
                <a:gd name="f4" fmla="val 4631"/>
                <a:gd name="f5" fmla="val 142"/>
                <a:gd name="f6" fmla="val 1407"/>
                <a:gd name="f7" fmla="val 2455"/>
                <a:gd name="f8" fmla="val 3827"/>
                <a:gd name="f9" fmla="val 4630"/>
                <a:gd name="f10" fmla="val 4556"/>
                <a:gd name="f11" fmla="val 3571"/>
                <a:gd name="f12" fmla="val 9283"/>
                <a:gd name="f13" fmla="val 2164"/>
                <a:gd name="f14" fmla="val 940"/>
                <a:gd name="f15" fmla="*/ f0 1 9500"/>
                <a:gd name="f16" fmla="*/ f1 1 463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9500"/>
                <a:gd name="f23" fmla="*/ f20 1 463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9500" h="4631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3" y="f10"/>
                  </a:lnTo>
                  <a:lnTo>
                    <a:pt x="f3" y="f11"/>
                  </a:lnTo>
                  <a:lnTo>
                    <a:pt x="f12" y="f13"/>
                  </a:ln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54E2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500" b="0" i="0" u="none" strike="noStrike" kern="0" cap="none" spc="0" baseline="0">
                <a:solidFill>
                  <a:srgbClr val="C98413"/>
                </a:solidFill>
                <a:uFillTx/>
                <a:latin typeface="Grand Hotel"/>
                <a:ea typeface="Grand Hotel"/>
                <a:cs typeface="Grand Hotel"/>
              </a:endParaRPr>
            </a:p>
          </p:txBody>
        </p:sp>
        <p:sp>
          <p:nvSpPr>
            <p:cNvPr id="8" name="Google Shape;1435;p51">
              <a:extLst>
                <a:ext uri="{FF2B5EF4-FFF2-40B4-BE49-F238E27FC236}">
                  <a16:creationId xmlns:a16="http://schemas.microsoft.com/office/drawing/2014/main" id="{4238A013-35E8-45E7-B67D-7F85E6FB766A}"/>
                </a:ext>
              </a:extLst>
            </p:cNvPr>
            <p:cNvSpPr/>
            <p:nvPr/>
          </p:nvSpPr>
          <p:spPr>
            <a:xfrm rot="21302582">
              <a:off x="6668243" y="2768729"/>
              <a:ext cx="872657" cy="550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00"/>
                <a:gd name="f4" fmla="val 4631"/>
                <a:gd name="f5" fmla="val 142"/>
                <a:gd name="f6" fmla="val 1407"/>
                <a:gd name="f7" fmla="val 2455"/>
                <a:gd name="f8" fmla="val 3827"/>
                <a:gd name="f9" fmla="val 4630"/>
                <a:gd name="f10" fmla="val 4556"/>
                <a:gd name="f11" fmla="val 3571"/>
                <a:gd name="f12" fmla="val 9283"/>
                <a:gd name="f13" fmla="val 2164"/>
                <a:gd name="f14" fmla="val 940"/>
                <a:gd name="f15" fmla="*/ f0 1 9500"/>
                <a:gd name="f16" fmla="*/ f1 1 463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9500"/>
                <a:gd name="f23" fmla="*/ f20 1 463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9500" h="4631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3" y="f10"/>
                  </a:lnTo>
                  <a:lnTo>
                    <a:pt x="f3" y="f11"/>
                  </a:lnTo>
                  <a:lnTo>
                    <a:pt x="f12" y="f13"/>
                  </a:ln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AFAB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500" b="0" i="0" u="none" strike="noStrike" kern="0" cap="none" spc="0" baseline="0">
                <a:solidFill>
                  <a:srgbClr val="C98413"/>
                </a:solidFill>
                <a:uFillTx/>
                <a:latin typeface="Grand Hotel"/>
                <a:ea typeface="Grand Hotel"/>
                <a:cs typeface="Grand Hotel"/>
              </a:endParaRPr>
            </a:p>
          </p:txBody>
        </p:sp>
        <p:sp>
          <p:nvSpPr>
            <p:cNvPr id="9" name="Google Shape;1436;p51">
              <a:extLst>
                <a:ext uri="{FF2B5EF4-FFF2-40B4-BE49-F238E27FC236}">
                  <a16:creationId xmlns:a16="http://schemas.microsoft.com/office/drawing/2014/main" id="{8194CCB0-07C1-4C97-AF56-9A9C94D12AE8}"/>
                </a:ext>
              </a:extLst>
            </p:cNvPr>
            <p:cNvSpPr/>
            <p:nvPr/>
          </p:nvSpPr>
          <p:spPr>
            <a:xfrm rot="135791">
              <a:off x="1603025" y="2768731"/>
              <a:ext cx="872639" cy="550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00"/>
                <a:gd name="f4" fmla="val 4631"/>
                <a:gd name="f5" fmla="val 142"/>
                <a:gd name="f6" fmla="val 1407"/>
                <a:gd name="f7" fmla="val 2455"/>
                <a:gd name="f8" fmla="val 3827"/>
                <a:gd name="f9" fmla="val 4630"/>
                <a:gd name="f10" fmla="val 4556"/>
                <a:gd name="f11" fmla="val 3571"/>
                <a:gd name="f12" fmla="val 9283"/>
                <a:gd name="f13" fmla="val 2164"/>
                <a:gd name="f14" fmla="val 940"/>
                <a:gd name="f15" fmla="*/ f0 1 9500"/>
                <a:gd name="f16" fmla="*/ f1 1 463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9500"/>
                <a:gd name="f23" fmla="*/ f20 1 463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9500" h="4631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3" y="f10"/>
                  </a:lnTo>
                  <a:lnTo>
                    <a:pt x="f3" y="f11"/>
                  </a:lnTo>
                  <a:lnTo>
                    <a:pt x="f12" y="f13"/>
                  </a:ln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2500" b="0" i="0" u="none" strike="noStrike" kern="0" cap="none" spc="0" baseline="0">
                <a:solidFill>
                  <a:srgbClr val="C98413"/>
                </a:solidFill>
                <a:uFillTx/>
                <a:latin typeface="Grand Hotel"/>
                <a:ea typeface="Grand Hotel"/>
                <a:cs typeface="Grand Hotel"/>
              </a:endParaRPr>
            </a:p>
          </p:txBody>
        </p:sp>
      </p:grpSp>
      <p:grpSp>
        <p:nvGrpSpPr>
          <p:cNvPr id="10" name="Google Shape;1437;p51">
            <a:extLst>
              <a:ext uri="{FF2B5EF4-FFF2-40B4-BE49-F238E27FC236}">
                <a16:creationId xmlns:a16="http://schemas.microsoft.com/office/drawing/2014/main" id="{CD8B3EE6-907C-43D5-A616-94BCD0726EA1}"/>
              </a:ext>
            </a:extLst>
          </p:cNvPr>
          <p:cNvGrpSpPr/>
          <p:nvPr/>
        </p:nvGrpSpPr>
        <p:grpSpPr>
          <a:xfrm>
            <a:off x="1852967" y="2858194"/>
            <a:ext cx="372746" cy="370908"/>
            <a:chOff x="1852967" y="2858194"/>
            <a:chExt cx="372746" cy="370908"/>
          </a:xfrm>
        </p:grpSpPr>
        <p:sp>
          <p:nvSpPr>
            <p:cNvPr id="11" name="Google Shape;1438;p51">
              <a:extLst>
                <a:ext uri="{FF2B5EF4-FFF2-40B4-BE49-F238E27FC236}">
                  <a16:creationId xmlns:a16="http://schemas.microsoft.com/office/drawing/2014/main" id="{701D01A4-7FBC-40DF-8195-3F78507CA4FA}"/>
                </a:ext>
              </a:extLst>
            </p:cNvPr>
            <p:cNvSpPr/>
            <p:nvPr/>
          </p:nvSpPr>
          <p:spPr>
            <a:xfrm>
              <a:off x="1927509" y="3179387"/>
              <a:ext cx="223662" cy="49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702"/>
                <a:gd name="f5" fmla="val 442"/>
                <a:gd name="f6" fmla="val 190"/>
                <a:gd name="f7" fmla="val 1"/>
                <a:gd name="f8" fmla="val 221"/>
                <a:gd name="f9" fmla="val 441"/>
                <a:gd name="f10" fmla="val 1292"/>
                <a:gd name="f11" fmla="val 1512"/>
                <a:gd name="f12" fmla="val 1701"/>
                <a:gd name="f13" fmla="val 7215"/>
                <a:gd name="f14" fmla="val 7499"/>
                <a:gd name="f15" fmla="val 7656"/>
                <a:gd name="f16" fmla="val 7436"/>
                <a:gd name="f17" fmla="*/ f0 1 7657"/>
                <a:gd name="f18" fmla="*/ f1 1 170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657"/>
                <a:gd name="f25" fmla="*/ f22 1 170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657" h="170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lnTo>
                    <a:pt x="f15" y="f9"/>
                  </a:lnTo>
                  <a:cubicBezTo>
                    <a:pt x="f15" y="f8"/>
                    <a:pt x="f16" y="f2"/>
                    <a:pt x="f13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439;p51">
              <a:extLst>
                <a:ext uri="{FF2B5EF4-FFF2-40B4-BE49-F238E27FC236}">
                  <a16:creationId xmlns:a16="http://schemas.microsoft.com/office/drawing/2014/main" id="{2B6D567B-96A2-4518-954B-5FD37D32C334}"/>
                </a:ext>
              </a:extLst>
            </p:cNvPr>
            <p:cNvSpPr/>
            <p:nvPr/>
          </p:nvSpPr>
          <p:spPr>
            <a:xfrm>
              <a:off x="1953268" y="3107588"/>
              <a:ext cx="173973" cy="49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6"/>
                <a:gd name="f4" fmla="val 1702"/>
                <a:gd name="f5" fmla="val 442"/>
                <a:gd name="f6" fmla="val 1"/>
                <a:gd name="f7" fmla="val 190"/>
                <a:gd name="f8" fmla="val 410"/>
                <a:gd name="f9" fmla="val 1261"/>
                <a:gd name="f10" fmla="val 1481"/>
                <a:gd name="f11" fmla="val 5514"/>
                <a:gd name="f12" fmla="val 5735"/>
                <a:gd name="f13" fmla="val 5955"/>
                <a:gd name="f14" fmla="*/ f0 1 5956"/>
                <a:gd name="f15" fmla="*/ f1 1 170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5956"/>
                <a:gd name="f22" fmla="*/ f19 1 170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5956" h="170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9"/>
                  </a:lnTo>
                  <a:cubicBezTo>
                    <a:pt x="f6" y="f10"/>
                    <a:pt x="f7" y="f4"/>
                    <a:pt x="f5" y="f4"/>
                  </a:cubicBezTo>
                  <a:lnTo>
                    <a:pt x="f11" y="f4"/>
                  </a:lnTo>
                  <a:cubicBezTo>
                    <a:pt x="f12" y="f4"/>
                    <a:pt x="f13" y="f10"/>
                    <a:pt x="f13" y="f9"/>
                  </a:cubicBezTo>
                  <a:lnTo>
                    <a:pt x="f13" y="f8"/>
                  </a:lnTo>
                  <a:cubicBezTo>
                    <a:pt x="f1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440;p51">
              <a:extLst>
                <a:ext uri="{FF2B5EF4-FFF2-40B4-BE49-F238E27FC236}">
                  <a16:creationId xmlns:a16="http://schemas.microsoft.com/office/drawing/2014/main" id="{1B04D4B0-4250-4B37-8C6D-4EAE86849559}"/>
                </a:ext>
              </a:extLst>
            </p:cNvPr>
            <p:cNvSpPr/>
            <p:nvPr/>
          </p:nvSpPr>
          <p:spPr>
            <a:xfrm>
              <a:off x="1852967" y="2858194"/>
              <a:ext cx="372746" cy="246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1"/>
                <a:gd name="f4" fmla="val 8445"/>
                <a:gd name="f5" fmla="val 6428"/>
                <a:gd name="f6" fmla="val 852"/>
                <a:gd name="f7" fmla="val 6648"/>
                <a:gd name="f8" fmla="val 6806"/>
                <a:gd name="f9" fmla="val 1009"/>
                <a:gd name="f10" fmla="val 6869"/>
                <a:gd name="f11" fmla="val 1261"/>
                <a:gd name="f12" fmla="val 1324"/>
                <a:gd name="f13" fmla="val 1513"/>
                <a:gd name="f14" fmla="val 1702"/>
                <a:gd name="f15" fmla="val 6176"/>
                <a:gd name="f16" fmla="val 6018"/>
                <a:gd name="f17" fmla="val 1576"/>
                <a:gd name="f18" fmla="val 5987"/>
                <a:gd name="f19" fmla="val 1041"/>
                <a:gd name="f20" fmla="val 2112"/>
                <a:gd name="f21" fmla="val 2742"/>
                <a:gd name="f22" fmla="val 3340"/>
                <a:gd name="f23" fmla="val 6396"/>
                <a:gd name="f24" fmla="val 914"/>
                <a:gd name="f25" fmla="val 10681"/>
                <a:gd name="f26" fmla="val 11878"/>
                <a:gd name="f27" fmla="val 9452"/>
                <a:gd name="f28" fmla="val 6333"/>
                <a:gd name="f29" fmla="val 1"/>
                <a:gd name="f30" fmla="val 5798"/>
                <a:gd name="f31" fmla="val 5325"/>
                <a:gd name="f32" fmla="val 347"/>
                <a:gd name="f33" fmla="val 5168"/>
                <a:gd name="f34" fmla="val 1292"/>
                <a:gd name="f35" fmla="val 1103"/>
                <a:gd name="f36" fmla="val 883"/>
                <a:gd name="f37" fmla="val 1198"/>
                <a:gd name="f38" fmla="val 820"/>
                <a:gd name="f39" fmla="val 1482"/>
                <a:gd name="f40" fmla="val 1040"/>
                <a:gd name="f41" fmla="val 6491"/>
                <a:gd name="f42" fmla="val 32"/>
                <a:gd name="f43" fmla="val 6459"/>
                <a:gd name="f44" fmla="val 64"/>
                <a:gd name="f45" fmla="val 7562"/>
                <a:gd name="f46" fmla="val 8444"/>
                <a:gd name="f47" fmla="val 3277"/>
                <a:gd name="f48" fmla="val 4159"/>
                <a:gd name="f49" fmla="val 4222"/>
                <a:gd name="f50" fmla="val 2647"/>
                <a:gd name="f51" fmla="val 5105"/>
                <a:gd name="f52" fmla="val 7342"/>
                <a:gd name="f53" fmla="val 7594"/>
                <a:gd name="f54" fmla="val 7783"/>
                <a:gd name="f55" fmla="val 5546"/>
                <a:gd name="f56" fmla="val 7247"/>
                <a:gd name="f57" fmla="val 7499"/>
                <a:gd name="f58" fmla="val 7688"/>
                <a:gd name="f59" fmla="val 10177"/>
                <a:gd name="f60" fmla="val 8602"/>
                <a:gd name="f61" fmla="val 8633"/>
                <a:gd name="f62" fmla="val 8665"/>
                <a:gd name="f63" fmla="val 9578"/>
                <a:gd name="f64" fmla="val 11815"/>
                <a:gd name="f65" fmla="val 12729"/>
                <a:gd name="f66" fmla="val 12760"/>
                <a:gd name="f67" fmla="val 11185"/>
                <a:gd name="f68" fmla="val 11437"/>
                <a:gd name="f69" fmla="val 11626"/>
                <a:gd name="f70" fmla="val 11847"/>
                <a:gd name="f71" fmla="val 1356"/>
                <a:gd name="f72" fmla="val 11910"/>
                <a:gd name="f73" fmla="val 1104"/>
                <a:gd name="f74" fmla="val 11689"/>
                <a:gd name="f75" fmla="val 7530"/>
                <a:gd name="f76" fmla="val 7373"/>
                <a:gd name="f77" fmla="val 6900"/>
                <a:gd name="f78" fmla="*/ f0 1 12761"/>
                <a:gd name="f79" fmla="*/ f1 1 8445"/>
                <a:gd name="f80" fmla="val f2"/>
                <a:gd name="f81" fmla="val f3"/>
                <a:gd name="f82" fmla="val f4"/>
                <a:gd name="f83" fmla="+- f82 0 f80"/>
                <a:gd name="f84" fmla="+- f81 0 f80"/>
                <a:gd name="f85" fmla="*/ f84 1 12761"/>
                <a:gd name="f86" fmla="*/ f83 1 8445"/>
                <a:gd name="f87" fmla="*/ f80 1 f85"/>
                <a:gd name="f88" fmla="*/ f81 1 f85"/>
                <a:gd name="f89" fmla="*/ f80 1 f86"/>
                <a:gd name="f90" fmla="*/ f82 1 f86"/>
                <a:gd name="f91" fmla="*/ f87 f78 1"/>
                <a:gd name="f92" fmla="*/ f88 f78 1"/>
                <a:gd name="f93" fmla="*/ f90 f79 1"/>
                <a:gd name="f94" fmla="*/ f89 f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1" t="f94" r="f92" b="f93"/>
              <a:pathLst>
                <a:path w="12761" h="844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0" y="f12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15" y="f14"/>
                    <a:pt x="f16" y="f17"/>
                    <a:pt x="f18" y="f12"/>
                  </a:cubicBezTo>
                  <a:lnTo>
                    <a:pt x="f18" y="f11"/>
                  </a:lnTo>
                  <a:cubicBezTo>
                    <a:pt x="f16" y="f19"/>
                    <a:pt x="f15" y="f6"/>
                    <a:pt x="f5" y="f6"/>
                  </a:cubicBezTo>
                  <a:close/>
                  <a:moveTo>
                    <a:pt x="f20" y="f21"/>
                  </a:moveTo>
                  <a:lnTo>
                    <a:pt x="f22" y="f23"/>
                  </a:lnTo>
                  <a:lnTo>
                    <a:pt x="f24" y="f23"/>
                  </a:lnTo>
                  <a:lnTo>
                    <a:pt x="f20" y="f21"/>
                  </a:lnTo>
                  <a:close/>
                  <a:moveTo>
                    <a:pt x="f25" y="f21"/>
                  </a:moveTo>
                  <a:lnTo>
                    <a:pt x="f26" y="f23"/>
                  </a:lnTo>
                  <a:lnTo>
                    <a:pt x="f27" y="f23"/>
                  </a:lnTo>
                  <a:lnTo>
                    <a:pt x="f25" y="f21"/>
                  </a:ln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3" y="f6"/>
                  </a:cubicBezTo>
                  <a:lnTo>
                    <a:pt x="f34" y="f6"/>
                  </a:lnTo>
                  <a:cubicBezTo>
                    <a:pt x="f35" y="f6"/>
                    <a:pt x="f24" y="f9"/>
                    <a:pt x="f36" y="f37"/>
                  </a:cubicBezTo>
                  <a:cubicBezTo>
                    <a:pt x="f38" y="f39"/>
                    <a:pt x="f40" y="f14"/>
                    <a:pt x="f34" y="f14"/>
                  </a:cubicBezTo>
                  <a:lnTo>
                    <a:pt x="f17" y="f14"/>
                  </a:lnTo>
                  <a:cubicBezTo>
                    <a:pt x="f29" y="f41"/>
                    <a:pt x="f42" y="f28"/>
                    <a:pt x="f42" y="f43"/>
                  </a:cubicBezTo>
                  <a:cubicBezTo>
                    <a:pt x="f44" y="f45"/>
                    <a:pt x="f9" y="f46"/>
                    <a:pt x="f20" y="f46"/>
                  </a:cubicBezTo>
                  <a:cubicBezTo>
                    <a:pt x="f47" y="f46"/>
                    <a:pt x="f48" y="f45"/>
                    <a:pt x="f48" y="f43"/>
                  </a:cubicBezTo>
                  <a:cubicBezTo>
                    <a:pt x="f48" y="f28"/>
                    <a:pt x="f49" y="f41"/>
                    <a:pt x="f50" y="f14"/>
                  </a:cubicBezTo>
                  <a:lnTo>
                    <a:pt x="f51" y="f14"/>
                  </a:lnTo>
                  <a:lnTo>
                    <a:pt x="f51" y="f52"/>
                  </a:lnTo>
                  <a:cubicBezTo>
                    <a:pt x="f51" y="f53"/>
                    <a:pt x="f31" y="f54"/>
                    <a:pt x="f55" y="f54"/>
                  </a:cubicBezTo>
                  <a:lnTo>
                    <a:pt x="f56" y="f54"/>
                  </a:lnTo>
                  <a:cubicBezTo>
                    <a:pt x="f57" y="f54"/>
                    <a:pt x="f58" y="f53"/>
                    <a:pt x="f58" y="f52"/>
                  </a:cubicBezTo>
                  <a:lnTo>
                    <a:pt x="f58" y="f14"/>
                  </a:lnTo>
                  <a:lnTo>
                    <a:pt x="f59" y="f14"/>
                  </a:lnTo>
                  <a:cubicBezTo>
                    <a:pt x="f60" y="f41"/>
                    <a:pt x="f61" y="f28"/>
                    <a:pt x="f61" y="f43"/>
                  </a:cubicBezTo>
                  <a:cubicBezTo>
                    <a:pt x="f62" y="f45"/>
                    <a:pt x="f63" y="f46"/>
                    <a:pt x="f25" y="f46"/>
                  </a:cubicBezTo>
                  <a:cubicBezTo>
                    <a:pt x="f64" y="f46"/>
                    <a:pt x="f65" y="f45"/>
                    <a:pt x="f65" y="f43"/>
                  </a:cubicBezTo>
                  <a:cubicBezTo>
                    <a:pt x="f65" y="f28"/>
                    <a:pt x="f66" y="f41"/>
                    <a:pt x="f67" y="f14"/>
                  </a:cubicBezTo>
                  <a:lnTo>
                    <a:pt x="f68" y="f14"/>
                  </a:lnTo>
                  <a:cubicBezTo>
                    <a:pt x="f69" y="f14"/>
                    <a:pt x="f64" y="f17"/>
                    <a:pt x="f70" y="f71"/>
                  </a:cubicBezTo>
                  <a:cubicBezTo>
                    <a:pt x="f72" y="f73"/>
                    <a:pt x="f74" y="f6"/>
                    <a:pt x="f68" y="f6"/>
                  </a:cubicBezTo>
                  <a:lnTo>
                    <a:pt x="f75" y="f6"/>
                  </a:lnTo>
                  <a:cubicBezTo>
                    <a:pt x="f76" y="f32"/>
                    <a:pt x="f77" y="f29"/>
                    <a:pt x="f28" y="f2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" name="Google Shape;1441;p51">
            <a:extLst>
              <a:ext uri="{FF2B5EF4-FFF2-40B4-BE49-F238E27FC236}">
                <a16:creationId xmlns:a16="http://schemas.microsoft.com/office/drawing/2014/main" id="{E30215BF-492C-44AA-A93B-6295FCBDD280}"/>
              </a:ext>
            </a:extLst>
          </p:cNvPr>
          <p:cNvGrpSpPr/>
          <p:nvPr/>
        </p:nvGrpSpPr>
        <p:grpSpPr>
          <a:xfrm>
            <a:off x="6916100" y="2858487"/>
            <a:ext cx="376924" cy="370313"/>
            <a:chOff x="6916100" y="2858487"/>
            <a:chExt cx="376924" cy="370313"/>
          </a:xfrm>
        </p:grpSpPr>
        <p:sp>
          <p:nvSpPr>
            <p:cNvPr id="15" name="Google Shape;1442;p51">
              <a:extLst>
                <a:ext uri="{FF2B5EF4-FFF2-40B4-BE49-F238E27FC236}">
                  <a16:creationId xmlns:a16="http://schemas.microsoft.com/office/drawing/2014/main" id="{31AC0070-C31B-4F55-9249-BEFF9ADDE6E4}"/>
                </a:ext>
              </a:extLst>
            </p:cNvPr>
            <p:cNvSpPr/>
            <p:nvPr/>
          </p:nvSpPr>
          <p:spPr>
            <a:xfrm>
              <a:off x="6961199" y="2899434"/>
              <a:ext cx="98499" cy="984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443;p51">
              <a:extLst>
                <a:ext uri="{FF2B5EF4-FFF2-40B4-BE49-F238E27FC236}">
                  <a16:creationId xmlns:a16="http://schemas.microsoft.com/office/drawing/2014/main" id="{FCAF37B7-ECA5-4CFF-8FB2-A85E7F2735A3}"/>
                </a:ext>
              </a:extLst>
            </p:cNvPr>
            <p:cNvSpPr/>
            <p:nvPr/>
          </p:nvSpPr>
          <p:spPr>
            <a:xfrm>
              <a:off x="7113967" y="2868390"/>
              <a:ext cx="176716" cy="174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444;p51">
              <a:extLst>
                <a:ext uri="{FF2B5EF4-FFF2-40B4-BE49-F238E27FC236}">
                  <a16:creationId xmlns:a16="http://schemas.microsoft.com/office/drawing/2014/main" id="{8C1B2294-AD9B-42CD-85A7-44FFFB83B1D4}"/>
                </a:ext>
              </a:extLst>
            </p:cNvPr>
            <p:cNvSpPr/>
            <p:nvPr/>
          </p:nvSpPr>
          <p:spPr>
            <a:xfrm>
              <a:off x="6998003" y="2936238"/>
              <a:ext cx="249420" cy="249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445;p51">
              <a:extLst>
                <a:ext uri="{FF2B5EF4-FFF2-40B4-BE49-F238E27FC236}">
                  <a16:creationId xmlns:a16="http://schemas.microsoft.com/office/drawing/2014/main" id="{6796593E-BBF1-4ACD-8A56-559E08F50ED3}"/>
                </a:ext>
              </a:extLst>
            </p:cNvPr>
            <p:cNvSpPr/>
            <p:nvPr/>
          </p:nvSpPr>
          <p:spPr>
            <a:xfrm>
              <a:off x="7190356" y="3128555"/>
              <a:ext cx="102668" cy="10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446;p51">
              <a:extLst>
                <a:ext uri="{FF2B5EF4-FFF2-40B4-BE49-F238E27FC236}">
                  <a16:creationId xmlns:a16="http://schemas.microsoft.com/office/drawing/2014/main" id="{46645D66-A0C3-47EB-ADA7-14BA7443C81E}"/>
                </a:ext>
              </a:extLst>
            </p:cNvPr>
            <p:cNvSpPr/>
            <p:nvPr/>
          </p:nvSpPr>
          <p:spPr>
            <a:xfrm>
              <a:off x="6928079" y="3052203"/>
              <a:ext cx="175784" cy="174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447;p51">
              <a:extLst>
                <a:ext uri="{FF2B5EF4-FFF2-40B4-BE49-F238E27FC236}">
                  <a16:creationId xmlns:a16="http://schemas.microsoft.com/office/drawing/2014/main" id="{C574A6FA-8BAC-417F-9EBE-DA49DDE77DD5}"/>
                </a:ext>
              </a:extLst>
            </p:cNvPr>
            <p:cNvSpPr/>
            <p:nvPr/>
          </p:nvSpPr>
          <p:spPr>
            <a:xfrm>
              <a:off x="6916100" y="2858487"/>
              <a:ext cx="107698" cy="1026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1" name="Google Shape;1448;p51">
            <a:extLst>
              <a:ext uri="{FF2B5EF4-FFF2-40B4-BE49-F238E27FC236}">
                <a16:creationId xmlns:a16="http://schemas.microsoft.com/office/drawing/2014/main" id="{4F773AFF-E08F-42E5-8D6A-53BFAD007C0F}"/>
              </a:ext>
            </a:extLst>
          </p:cNvPr>
          <p:cNvGrpSpPr/>
          <p:nvPr/>
        </p:nvGrpSpPr>
        <p:grpSpPr>
          <a:xfrm>
            <a:off x="4390180" y="2858661"/>
            <a:ext cx="363547" cy="369975"/>
            <a:chOff x="4390180" y="2858661"/>
            <a:chExt cx="363547" cy="369975"/>
          </a:xfrm>
        </p:grpSpPr>
        <p:sp>
          <p:nvSpPr>
            <p:cNvPr id="22" name="Google Shape;1449;p51">
              <a:extLst>
                <a:ext uri="{FF2B5EF4-FFF2-40B4-BE49-F238E27FC236}">
                  <a16:creationId xmlns:a16="http://schemas.microsoft.com/office/drawing/2014/main" id="{426FB39C-AE27-4B2E-B2E5-72B105DC2B9B}"/>
                </a:ext>
              </a:extLst>
            </p:cNvPr>
            <p:cNvSpPr/>
            <p:nvPr/>
          </p:nvSpPr>
          <p:spPr>
            <a:xfrm>
              <a:off x="4390180" y="2858661"/>
              <a:ext cx="363547" cy="1571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450;p51">
              <a:extLst>
                <a:ext uri="{FF2B5EF4-FFF2-40B4-BE49-F238E27FC236}">
                  <a16:creationId xmlns:a16="http://schemas.microsoft.com/office/drawing/2014/main" id="{4E2F671D-8463-4C36-BD8A-25D671F211B4}"/>
                </a:ext>
              </a:extLst>
            </p:cNvPr>
            <p:cNvSpPr/>
            <p:nvPr/>
          </p:nvSpPr>
          <p:spPr>
            <a:xfrm>
              <a:off x="4460132" y="3005907"/>
              <a:ext cx="216273" cy="2227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451;p51">
              <a:extLst>
                <a:ext uri="{FF2B5EF4-FFF2-40B4-BE49-F238E27FC236}">
                  <a16:creationId xmlns:a16="http://schemas.microsoft.com/office/drawing/2014/main" id="{67C84F60-11B9-4EEE-B8A6-84361CE054E0}"/>
                </a:ext>
              </a:extLst>
            </p:cNvPr>
            <p:cNvSpPr/>
            <p:nvPr/>
          </p:nvSpPr>
          <p:spPr>
            <a:xfrm>
              <a:off x="4532836" y="2956191"/>
              <a:ext cx="78226" cy="239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Google Shape;1452;p51">
            <a:extLst>
              <a:ext uri="{FF2B5EF4-FFF2-40B4-BE49-F238E27FC236}">
                <a16:creationId xmlns:a16="http://schemas.microsoft.com/office/drawing/2014/main" id="{1F091831-26A3-440A-91E5-CA44B791D44E}"/>
              </a:ext>
            </a:extLst>
          </p:cNvPr>
          <p:cNvSpPr txBox="1"/>
          <p:nvPr/>
        </p:nvSpPr>
        <p:spPr>
          <a:xfrm>
            <a:off x="944337" y="3824862"/>
            <a:ext cx="2189997" cy="54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F493D"/>
                </a:solidFill>
                <a:uFillTx/>
                <a:latin typeface="Andika"/>
                <a:ea typeface="Andika"/>
                <a:cs typeface="Andika"/>
              </a:rPr>
              <a:t>Mercury is the closest planet to the Sun</a:t>
            </a:r>
          </a:p>
        </p:txBody>
      </p:sp>
      <p:sp>
        <p:nvSpPr>
          <p:cNvPr id="26" name="Google Shape;1453;p51">
            <a:extLst>
              <a:ext uri="{FF2B5EF4-FFF2-40B4-BE49-F238E27FC236}">
                <a16:creationId xmlns:a16="http://schemas.microsoft.com/office/drawing/2014/main" id="{02DD7AE9-DDE7-4C84-A0A7-4437D9EE23CE}"/>
              </a:ext>
            </a:extLst>
          </p:cNvPr>
          <p:cNvSpPr txBox="1"/>
          <p:nvPr/>
        </p:nvSpPr>
        <p:spPr>
          <a:xfrm>
            <a:off x="944337" y="3456285"/>
            <a:ext cx="2189997" cy="338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0" i="0" u="none" strike="noStrike" kern="0" cap="none" spc="0" baseline="0">
                <a:solidFill>
                  <a:srgbClr val="4F493D"/>
                </a:solidFill>
                <a:uFillTx/>
                <a:latin typeface="Grand Hotel"/>
                <a:ea typeface="Grand Hotel"/>
                <a:cs typeface="Grand Hotel"/>
              </a:rPr>
              <a:t>Mercury</a:t>
            </a:r>
          </a:p>
        </p:txBody>
      </p:sp>
      <p:sp>
        <p:nvSpPr>
          <p:cNvPr id="27" name="Google Shape;1454;p51">
            <a:extLst>
              <a:ext uri="{FF2B5EF4-FFF2-40B4-BE49-F238E27FC236}">
                <a16:creationId xmlns:a16="http://schemas.microsoft.com/office/drawing/2014/main" id="{58A1BBB7-B441-456E-B385-8DE9BAAA8258}"/>
              </a:ext>
            </a:extLst>
          </p:cNvPr>
          <p:cNvSpPr txBox="1"/>
          <p:nvPr/>
        </p:nvSpPr>
        <p:spPr>
          <a:xfrm>
            <a:off x="3476951" y="3824862"/>
            <a:ext cx="2189997" cy="54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F493D"/>
                </a:solidFill>
                <a:uFillTx/>
                <a:latin typeface="Andika"/>
                <a:ea typeface="Andika"/>
                <a:cs typeface="Andika"/>
              </a:rPr>
              <a:t>Venus is the second planet from the Sun</a:t>
            </a:r>
          </a:p>
        </p:txBody>
      </p:sp>
      <p:sp>
        <p:nvSpPr>
          <p:cNvPr id="28" name="Google Shape;1455;p51">
            <a:extLst>
              <a:ext uri="{FF2B5EF4-FFF2-40B4-BE49-F238E27FC236}">
                <a16:creationId xmlns:a16="http://schemas.microsoft.com/office/drawing/2014/main" id="{6F07425A-40E0-421E-A54B-994A972F3991}"/>
              </a:ext>
            </a:extLst>
          </p:cNvPr>
          <p:cNvSpPr txBox="1"/>
          <p:nvPr/>
        </p:nvSpPr>
        <p:spPr>
          <a:xfrm>
            <a:off x="3476951" y="3456285"/>
            <a:ext cx="2189997" cy="338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0" i="0" u="none" strike="noStrike" kern="0" cap="none" spc="0" baseline="0">
                <a:solidFill>
                  <a:srgbClr val="4F493D"/>
                </a:solidFill>
                <a:uFillTx/>
                <a:latin typeface="Grand Hotel"/>
                <a:ea typeface="Grand Hotel"/>
                <a:cs typeface="Grand Hotel"/>
              </a:rPr>
              <a:t>Venus</a:t>
            </a:r>
          </a:p>
        </p:txBody>
      </p:sp>
      <p:sp>
        <p:nvSpPr>
          <p:cNvPr id="29" name="Google Shape;1456;p51">
            <a:extLst>
              <a:ext uri="{FF2B5EF4-FFF2-40B4-BE49-F238E27FC236}">
                <a16:creationId xmlns:a16="http://schemas.microsoft.com/office/drawing/2014/main" id="{A8E8A84B-6A98-45B1-9C3C-6A784D4D802B}"/>
              </a:ext>
            </a:extLst>
          </p:cNvPr>
          <p:cNvSpPr txBox="1"/>
          <p:nvPr/>
        </p:nvSpPr>
        <p:spPr>
          <a:xfrm>
            <a:off x="6009564" y="3824862"/>
            <a:ext cx="2189997" cy="54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F493D"/>
                </a:solidFill>
                <a:uFillTx/>
                <a:latin typeface="Andika"/>
                <a:ea typeface="Andika"/>
                <a:cs typeface="Andika"/>
              </a:rPr>
              <a:t>Saturn is a gas giant and has several rings</a:t>
            </a:r>
          </a:p>
        </p:txBody>
      </p:sp>
      <p:sp>
        <p:nvSpPr>
          <p:cNvPr id="30" name="Google Shape;1457;p51">
            <a:extLst>
              <a:ext uri="{FF2B5EF4-FFF2-40B4-BE49-F238E27FC236}">
                <a16:creationId xmlns:a16="http://schemas.microsoft.com/office/drawing/2014/main" id="{FD411095-901A-4911-B92A-F20E86E85092}"/>
              </a:ext>
            </a:extLst>
          </p:cNvPr>
          <p:cNvSpPr txBox="1"/>
          <p:nvPr/>
        </p:nvSpPr>
        <p:spPr>
          <a:xfrm>
            <a:off x="6009564" y="3456285"/>
            <a:ext cx="2189997" cy="338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0" i="0" u="none" strike="noStrike" kern="0" cap="none" spc="0" baseline="0">
                <a:solidFill>
                  <a:srgbClr val="4F493D"/>
                </a:solidFill>
                <a:uFillTx/>
                <a:latin typeface="Grand Hotel"/>
                <a:ea typeface="Grand Hotel"/>
                <a:cs typeface="Grand Hotel"/>
              </a:rPr>
              <a:t>Saturn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>
            <a:extLst>
              <a:ext uri="{FF2B5EF4-FFF2-40B4-BE49-F238E27FC236}">
                <a16:creationId xmlns:a16="http://schemas.microsoft.com/office/drawing/2014/main" id="{12E9233B-CEDB-4624-B1E3-1F52381BC5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42028" y="1269013"/>
            <a:ext cx="3422882" cy="35028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Forma libre: forma 59">
            <a:extLst>
              <a:ext uri="{FF2B5EF4-FFF2-40B4-BE49-F238E27FC236}">
                <a16:creationId xmlns:a16="http://schemas.microsoft.com/office/drawing/2014/main" id="{8CE75E71-5352-4106-86A4-3B7B78F6461D}"/>
              </a:ext>
            </a:extLst>
          </p:cNvPr>
          <p:cNvSpPr/>
          <p:nvPr/>
        </p:nvSpPr>
        <p:spPr>
          <a:xfrm>
            <a:off x="3033695" y="1533750"/>
            <a:ext cx="3076498" cy="30741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76500"/>
              <a:gd name="f7" fmla="val 3074100"/>
              <a:gd name="f8" fmla="val 140482"/>
              <a:gd name="f9" fmla="val 134350"/>
              <a:gd name="f10" fmla="val 2939748"/>
              <a:gd name="f11" fmla="val 2929280"/>
              <a:gd name="f12" fmla="+- 0 0 -90"/>
              <a:gd name="f13" fmla="*/ f3 1 3076500"/>
              <a:gd name="f14" fmla="*/ f4 1 3074100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3076500"/>
              <a:gd name="f23" fmla="*/ f19 1 3074100"/>
              <a:gd name="f24" fmla="*/ 0 f20 1"/>
              <a:gd name="f25" fmla="*/ 0 f19 1"/>
              <a:gd name="f26" fmla="*/ 3076500 f20 1"/>
              <a:gd name="f27" fmla="*/ 3074100 f19 1"/>
              <a:gd name="f28" fmla="*/ 140482 f20 1"/>
              <a:gd name="f29" fmla="*/ 134350 f19 1"/>
              <a:gd name="f30" fmla="*/ 2939748 f19 1"/>
              <a:gd name="f31" fmla="*/ 2929280 f20 1"/>
              <a:gd name="f32" fmla="+- f21 0 f1"/>
              <a:gd name="f33" fmla="*/ f24 1 3076500"/>
              <a:gd name="f34" fmla="*/ f25 1 3074100"/>
              <a:gd name="f35" fmla="*/ f26 1 3076500"/>
              <a:gd name="f36" fmla="*/ f27 1 3074100"/>
              <a:gd name="f37" fmla="*/ f28 1 3076500"/>
              <a:gd name="f38" fmla="*/ f29 1 3074100"/>
              <a:gd name="f39" fmla="*/ f30 1 3074100"/>
              <a:gd name="f40" fmla="*/ f31 1 3076500"/>
              <a:gd name="f41" fmla="*/ f15 1 f22"/>
              <a:gd name="f42" fmla="*/ f16 1 f22"/>
              <a:gd name="f43" fmla="*/ f15 1 f23"/>
              <a:gd name="f44" fmla="*/ f17 1 f23"/>
              <a:gd name="f45" fmla="*/ f33 1 f22"/>
              <a:gd name="f46" fmla="*/ f34 1 f23"/>
              <a:gd name="f47" fmla="*/ f35 1 f22"/>
              <a:gd name="f48" fmla="*/ f36 1 f23"/>
              <a:gd name="f49" fmla="*/ f37 1 f22"/>
              <a:gd name="f50" fmla="*/ f38 1 f23"/>
              <a:gd name="f51" fmla="*/ f39 1 f23"/>
              <a:gd name="f52" fmla="*/ f40 1 f22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4 1"/>
              <a:gd name="f63" fmla="*/ f51 f14 1"/>
              <a:gd name="f64" fmla="*/ f52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58"/>
              </a:cxn>
              <a:cxn ang="f32">
                <a:pos x="f59" y="f60"/>
              </a:cxn>
              <a:cxn ang="f32">
                <a:pos x="f57" y="f60"/>
              </a:cxn>
              <a:cxn ang="f32">
                <a:pos x="f57" y="f58"/>
              </a:cxn>
              <a:cxn ang="f32">
                <a:pos x="f61" y="f62"/>
              </a:cxn>
              <a:cxn ang="f32">
                <a:pos x="f61" y="f63"/>
              </a:cxn>
              <a:cxn ang="f32">
                <a:pos x="f64" y="f63"/>
              </a:cxn>
              <a:cxn ang="f32">
                <a:pos x="f64" y="f62"/>
              </a:cxn>
              <a:cxn ang="f32">
                <a:pos x="f61" y="f62"/>
              </a:cxn>
            </a:cxnLst>
            <a:rect l="f53" t="f56" r="f54" b="f55"/>
            <a:pathLst>
              <a:path w="3076500" h="3074100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</a:path>
            </a:pathLst>
          </a:custGeom>
          <a:solidFill>
            <a:srgbClr val="C797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grpSp>
        <p:nvGrpSpPr>
          <p:cNvPr id="4" name="Google Shape;1580;p54">
            <a:extLst>
              <a:ext uri="{FF2B5EF4-FFF2-40B4-BE49-F238E27FC236}">
                <a16:creationId xmlns:a16="http://schemas.microsoft.com/office/drawing/2014/main" id="{E104F36E-19FE-4CC0-99EE-B5AA42484071}"/>
              </a:ext>
            </a:extLst>
          </p:cNvPr>
          <p:cNvGrpSpPr/>
          <p:nvPr/>
        </p:nvGrpSpPr>
        <p:grpSpPr>
          <a:xfrm>
            <a:off x="2360230" y="459898"/>
            <a:ext cx="4384274" cy="901607"/>
            <a:chOff x="2360230" y="459898"/>
            <a:chExt cx="4384274" cy="901607"/>
          </a:xfrm>
        </p:grpSpPr>
        <p:sp>
          <p:nvSpPr>
            <p:cNvPr id="5" name="Google Shape;1581;p54">
              <a:extLst>
                <a:ext uri="{FF2B5EF4-FFF2-40B4-BE49-F238E27FC236}">
                  <a16:creationId xmlns:a16="http://schemas.microsoft.com/office/drawing/2014/main" id="{8DCCB9A5-B1ED-4F03-9166-14FC9E609122}"/>
                </a:ext>
              </a:extLst>
            </p:cNvPr>
            <p:cNvSpPr/>
            <p:nvPr/>
          </p:nvSpPr>
          <p:spPr>
            <a:xfrm rot="141120">
              <a:off x="2360230" y="483837"/>
              <a:ext cx="4317175" cy="877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97"/>
                <a:gd name="f4" fmla="val 8908"/>
                <a:gd name="f5" fmla="val 8708"/>
                <a:gd name="f6" fmla="val 11"/>
                <a:gd name="f7" fmla="val 8702"/>
                <a:gd name="f8" fmla="val 28"/>
                <a:gd name="f9" fmla="val 8697"/>
                <a:gd name="f10" fmla="val 40"/>
                <a:gd name="f11" fmla="val 43"/>
                <a:gd name="f12" fmla="val 46"/>
                <a:gd name="f13" fmla="val 8696"/>
                <a:gd name="f14" fmla="val 48"/>
                <a:gd name="f15" fmla="val 159"/>
                <a:gd name="f16" fmla="val 179"/>
                <a:gd name="f17" fmla="val 292"/>
                <a:gd name="f18" fmla="val 293"/>
                <a:gd name="f19" fmla="val 295"/>
                <a:gd name="f20" fmla="val 296"/>
                <a:gd name="f21" fmla="val 410"/>
                <a:gd name="f22" fmla="val 8896"/>
                <a:gd name="f23" fmla="val 404"/>
                <a:gd name="f24" fmla="val 8845"/>
                <a:gd name="f25" fmla="val 524"/>
                <a:gd name="f26" fmla="val 8833"/>
                <a:gd name="f27" fmla="val 644"/>
                <a:gd name="f28" fmla="val 8828"/>
                <a:gd name="f29" fmla="val 632"/>
                <a:gd name="f30" fmla="val 8720"/>
                <a:gd name="f31" fmla="val 752"/>
                <a:gd name="f32" fmla="val 866"/>
                <a:gd name="f33" fmla="val 8663"/>
                <a:gd name="f34" fmla="val 980"/>
                <a:gd name="f35" fmla="val 8651"/>
                <a:gd name="f36" fmla="val 984"/>
                <a:gd name="f37" fmla="val 989"/>
                <a:gd name="f38" fmla="val 993"/>
                <a:gd name="f39" fmla="val 1098"/>
                <a:gd name="f40" fmla="val 1114"/>
                <a:gd name="f41" fmla="val 8771"/>
                <a:gd name="f42" fmla="val 1218"/>
                <a:gd name="f43" fmla="val 1220"/>
                <a:gd name="f44" fmla="val 1222"/>
                <a:gd name="f45" fmla="val 1224"/>
                <a:gd name="f46" fmla="val 1344"/>
                <a:gd name="f47" fmla="val 8759"/>
                <a:gd name="f48" fmla="val 1338"/>
                <a:gd name="f49" fmla="val 1458"/>
                <a:gd name="f50" fmla="val 8691"/>
                <a:gd name="f51" fmla="val 1572"/>
                <a:gd name="f52" fmla="val 8685"/>
                <a:gd name="f53" fmla="val 1691"/>
                <a:gd name="f54" fmla="val 8646"/>
                <a:gd name="f55" fmla="val 1805"/>
                <a:gd name="f56" fmla="val 8634"/>
                <a:gd name="f57" fmla="val 8617"/>
                <a:gd name="f58" fmla="val 1925"/>
                <a:gd name="f59" fmla="val 8606"/>
                <a:gd name="f60" fmla="val 1927"/>
                <a:gd name="f61" fmla="val 1929"/>
                <a:gd name="f62" fmla="val 1931"/>
                <a:gd name="f63" fmla="val 2037"/>
                <a:gd name="f64" fmla="val 2052"/>
                <a:gd name="f65" fmla="val 8760"/>
                <a:gd name="f66" fmla="val 2164"/>
                <a:gd name="f67" fmla="val 2166"/>
                <a:gd name="f68" fmla="val 2168"/>
                <a:gd name="f69" fmla="val 2170"/>
                <a:gd name="f70" fmla="val 2289"/>
                <a:gd name="f71" fmla="val 8748"/>
                <a:gd name="f72" fmla="val 2267"/>
                <a:gd name="f73" fmla="val 8497"/>
                <a:gd name="f74" fmla="val 2386"/>
                <a:gd name="f75" fmla="val 8486"/>
                <a:gd name="f76" fmla="val 2389"/>
                <a:gd name="f77" fmla="val 2391"/>
                <a:gd name="f78" fmla="val 2394"/>
                <a:gd name="f79" fmla="val 2499"/>
                <a:gd name="f80" fmla="val 2524"/>
                <a:gd name="f81" fmla="val 8714"/>
                <a:gd name="f82" fmla="val 2629"/>
                <a:gd name="f83" fmla="val 2632"/>
                <a:gd name="f84" fmla="val 2634"/>
                <a:gd name="f85" fmla="val 2637"/>
                <a:gd name="f86" fmla="val 2751"/>
                <a:gd name="f87" fmla="val 2734"/>
                <a:gd name="f88" fmla="val 8463"/>
                <a:gd name="f89" fmla="val 2853"/>
                <a:gd name="f90" fmla="val 8452"/>
                <a:gd name="f91" fmla="val 2855"/>
                <a:gd name="f92" fmla="val 2857"/>
                <a:gd name="f93" fmla="val 2859"/>
                <a:gd name="f94" fmla="val 2964"/>
                <a:gd name="f95" fmla="val 2985"/>
                <a:gd name="f96" fmla="val 8612"/>
                <a:gd name="f97" fmla="val 3088"/>
                <a:gd name="f98" fmla="val 3091"/>
                <a:gd name="f99" fmla="val 3095"/>
                <a:gd name="f100" fmla="val 3098"/>
                <a:gd name="f101" fmla="val 8611"/>
                <a:gd name="f102" fmla="val 3218"/>
                <a:gd name="f103" fmla="val 3206"/>
                <a:gd name="f104" fmla="val 8469"/>
                <a:gd name="f105" fmla="val 3320"/>
                <a:gd name="f106" fmla="val 3364"/>
                <a:gd name="f107" fmla="val 8459"/>
                <a:gd name="f108" fmla="val 3392"/>
                <a:gd name="f109" fmla="val 8458"/>
                <a:gd name="f110" fmla="val 3416"/>
                <a:gd name="f111" fmla="val 3442"/>
                <a:gd name="f112" fmla="val 3462"/>
                <a:gd name="f113" fmla="val 3494"/>
                <a:gd name="f114" fmla="val 3511"/>
                <a:gd name="f115" fmla="val 3532"/>
                <a:gd name="f116" fmla="val 3559"/>
                <a:gd name="f117" fmla="val 3673"/>
                <a:gd name="f118" fmla="val 8446"/>
                <a:gd name="f119" fmla="val 3668"/>
                <a:gd name="f120" fmla="val 8384"/>
                <a:gd name="f121" fmla="val 3787"/>
                <a:gd name="f122" fmla="val 8378"/>
                <a:gd name="f123" fmla="val 3907"/>
                <a:gd name="f124" fmla="val 8366"/>
                <a:gd name="f125" fmla="val 3901"/>
                <a:gd name="f126" fmla="val 8355"/>
                <a:gd name="f127" fmla="val 4021"/>
                <a:gd name="f128" fmla="val 8349"/>
                <a:gd name="f129" fmla="val 4024"/>
                <a:gd name="f130" fmla="val 4027"/>
                <a:gd name="f131" fmla="val 4031"/>
                <a:gd name="f132" fmla="val 4140"/>
                <a:gd name="f133" fmla="val 4155"/>
                <a:gd name="f134" fmla="val 8532"/>
                <a:gd name="f135" fmla="val 4266"/>
                <a:gd name="f136" fmla="val 4268"/>
                <a:gd name="f137" fmla="val 4270"/>
                <a:gd name="f138" fmla="val 4271"/>
                <a:gd name="f139" fmla="val 4385"/>
                <a:gd name="f140" fmla="val 8520"/>
                <a:gd name="f141" fmla="val 4380"/>
                <a:gd name="f142" fmla="val 4499"/>
                <a:gd name="f143" fmla="val 4619"/>
                <a:gd name="f144" fmla="val 8435"/>
                <a:gd name="f145" fmla="val 4607"/>
                <a:gd name="f146" fmla="val 8338"/>
                <a:gd name="f147" fmla="val 4727"/>
                <a:gd name="f148" fmla="val 8332"/>
                <a:gd name="f149" fmla="val 4732"/>
                <a:gd name="f150" fmla="val 4737"/>
                <a:gd name="f151" fmla="val 4742"/>
                <a:gd name="f152" fmla="val 4837"/>
                <a:gd name="f153" fmla="val 4856"/>
                <a:gd name="f154" fmla="val 8430"/>
                <a:gd name="f155" fmla="val 4956"/>
                <a:gd name="f156" fmla="val 4961"/>
                <a:gd name="f157" fmla="val 4966"/>
                <a:gd name="f158" fmla="val 4972"/>
                <a:gd name="f159" fmla="val 8429"/>
                <a:gd name="f160" fmla="val 5086"/>
                <a:gd name="f161" fmla="val 8423"/>
                <a:gd name="f162" fmla="val 5080"/>
                <a:gd name="f163" fmla="val 8344"/>
                <a:gd name="f164" fmla="val 5200"/>
                <a:gd name="f165" fmla="val 5314"/>
                <a:gd name="f166" fmla="val 8321"/>
                <a:gd name="f167" fmla="val 8292"/>
                <a:gd name="f168" fmla="val 5428"/>
                <a:gd name="f169" fmla="val 8281"/>
                <a:gd name="f170" fmla="val 5431"/>
                <a:gd name="f171" fmla="val 5434"/>
                <a:gd name="f172" fmla="val 5437"/>
                <a:gd name="f173" fmla="val 5545"/>
                <a:gd name="f174" fmla="val 5566"/>
                <a:gd name="f175" fmla="val 8475"/>
                <a:gd name="f176" fmla="val 5670"/>
                <a:gd name="f177" fmla="val 5672"/>
                <a:gd name="f178" fmla="val 5675"/>
                <a:gd name="f179" fmla="val 5678"/>
                <a:gd name="f180" fmla="val 5798"/>
                <a:gd name="f181" fmla="val 5917"/>
                <a:gd name="f182" fmla="val 6031"/>
                <a:gd name="f183" fmla="val 6020"/>
                <a:gd name="f184" fmla="val 8270"/>
                <a:gd name="f185" fmla="val 6134"/>
                <a:gd name="f186" fmla="val 8258"/>
                <a:gd name="f187" fmla="val 6139"/>
                <a:gd name="f188" fmla="val 6144"/>
                <a:gd name="f189" fmla="val 8257"/>
                <a:gd name="f190" fmla="val 6149"/>
                <a:gd name="f191" fmla="val 6249"/>
                <a:gd name="f192" fmla="val 6263"/>
                <a:gd name="f193" fmla="val 8356"/>
                <a:gd name="f194" fmla="val 6363"/>
                <a:gd name="f195" fmla="val 6368"/>
                <a:gd name="f196" fmla="val 6373"/>
                <a:gd name="f197" fmla="val 6379"/>
                <a:gd name="f198" fmla="val 6493"/>
                <a:gd name="f199" fmla="val 6606"/>
                <a:gd name="f200" fmla="val 8275"/>
                <a:gd name="f201" fmla="val 6726"/>
                <a:gd name="f202" fmla="val 6715"/>
                <a:gd name="f203" fmla="val 8161"/>
                <a:gd name="f204" fmla="val 6834"/>
                <a:gd name="f205" fmla="val 8156"/>
                <a:gd name="f206" fmla="val 6837"/>
                <a:gd name="f207" fmla="val 8155"/>
                <a:gd name="f208" fmla="val 6840"/>
                <a:gd name="f209" fmla="val 6843"/>
                <a:gd name="f210" fmla="val 6953"/>
                <a:gd name="f211" fmla="val 6973"/>
                <a:gd name="f212" fmla="val 7080"/>
                <a:gd name="f213" fmla="val 7082"/>
                <a:gd name="f214" fmla="val 7083"/>
                <a:gd name="f215" fmla="val 7085"/>
                <a:gd name="f216" fmla="val 7204"/>
                <a:gd name="f217" fmla="val 7193"/>
                <a:gd name="f218" fmla="val 8218"/>
                <a:gd name="f219" fmla="val 7307"/>
                <a:gd name="f220" fmla="val 8213"/>
                <a:gd name="f221" fmla="val 7427"/>
                <a:gd name="f222" fmla="val 8201"/>
                <a:gd name="f223" fmla="val 7421"/>
                <a:gd name="f224" fmla="val 8116"/>
                <a:gd name="f225" fmla="val 7535"/>
                <a:gd name="f226" fmla="val 8104"/>
                <a:gd name="f227" fmla="val 7654"/>
                <a:gd name="f228" fmla="val 8099"/>
                <a:gd name="f229" fmla="val 7774"/>
                <a:gd name="f230" fmla="val 8093"/>
                <a:gd name="f231" fmla="val 7784"/>
                <a:gd name="f232" fmla="val 8092"/>
                <a:gd name="f233" fmla="val 7794"/>
                <a:gd name="f234" fmla="val 7803"/>
                <a:gd name="f235" fmla="val 7881"/>
                <a:gd name="f236" fmla="val 7900"/>
                <a:gd name="f237" fmla="val 8129"/>
                <a:gd name="f238" fmla="val 7979"/>
                <a:gd name="f239" fmla="val 7987"/>
                <a:gd name="f240" fmla="val 7997"/>
                <a:gd name="f241" fmla="val 8128"/>
                <a:gd name="f242" fmla="val 8007"/>
                <a:gd name="f243" fmla="val 8127"/>
                <a:gd name="f244" fmla="val 8122"/>
                <a:gd name="f245" fmla="val 8241"/>
                <a:gd name="f246" fmla="val 8087"/>
                <a:gd name="f247" fmla="val 8243"/>
                <a:gd name="f248" fmla="val 8245"/>
                <a:gd name="f249" fmla="val 8247"/>
                <a:gd name="f250" fmla="val 8359"/>
                <a:gd name="f251" fmla="val 8373"/>
                <a:gd name="f252" fmla="val 8487"/>
                <a:gd name="f253" fmla="val 8489"/>
                <a:gd name="f254" fmla="val 8492"/>
                <a:gd name="f255" fmla="val 8508"/>
                <a:gd name="f256" fmla="val 8240"/>
                <a:gd name="f257" fmla="val 8523"/>
                <a:gd name="f258" fmla="val 8239"/>
                <a:gd name="f259" fmla="val 8535"/>
                <a:gd name="f260" fmla="val 8597"/>
                <a:gd name="f261" fmla="val 8620"/>
                <a:gd name="f262" fmla="val 8255"/>
                <a:gd name="f263" fmla="val 8681"/>
                <a:gd name="f264" fmla="val 8694"/>
                <a:gd name="f265" fmla="val 8254"/>
                <a:gd name="f266" fmla="val 8725"/>
                <a:gd name="f267" fmla="val 8253"/>
                <a:gd name="f268" fmla="val 8839"/>
                <a:gd name="f269" fmla="val 8959"/>
                <a:gd name="f270" fmla="val 8190"/>
                <a:gd name="f271" fmla="val 9072"/>
                <a:gd name="f272" fmla="val 8184"/>
                <a:gd name="f273" fmla="val 9067"/>
                <a:gd name="f274" fmla="val 9186"/>
                <a:gd name="f275" fmla="val 9300"/>
                <a:gd name="f276" fmla="val 8076"/>
                <a:gd name="f277" fmla="val 9289"/>
                <a:gd name="f278" fmla="val 7939"/>
                <a:gd name="f279" fmla="val 9408"/>
                <a:gd name="f280" fmla="val 7934"/>
                <a:gd name="f281" fmla="val 9414"/>
                <a:gd name="f282" fmla="val 7933"/>
                <a:gd name="f283" fmla="val 9419"/>
                <a:gd name="f284" fmla="val 9424"/>
                <a:gd name="f285" fmla="val 9526"/>
                <a:gd name="f286" fmla="val 9539"/>
                <a:gd name="f287" fmla="val 8036"/>
                <a:gd name="f288" fmla="val 9645"/>
                <a:gd name="f289" fmla="val 9648"/>
                <a:gd name="f290" fmla="val 9651"/>
                <a:gd name="f291" fmla="val 9653"/>
                <a:gd name="f292" fmla="val 9767"/>
                <a:gd name="f293" fmla="val 8025"/>
                <a:gd name="f294" fmla="val 8002"/>
                <a:gd name="f295" fmla="val 9881"/>
                <a:gd name="f296" fmla="val 7996"/>
                <a:gd name="f297" fmla="val 10001"/>
                <a:gd name="f298" fmla="val 7985"/>
                <a:gd name="f299" fmla="val 9995"/>
                <a:gd name="f300" fmla="val 7894"/>
                <a:gd name="f301" fmla="val 10109"/>
                <a:gd name="f302" fmla="val 7882"/>
                <a:gd name="f303" fmla="val 10119"/>
                <a:gd name="f304" fmla="val 10128"/>
                <a:gd name="f305" fmla="val 10137"/>
                <a:gd name="f306" fmla="val 10226"/>
                <a:gd name="f307" fmla="val 10242"/>
                <a:gd name="f308" fmla="val 7928"/>
                <a:gd name="f309" fmla="val 10334"/>
                <a:gd name="f310" fmla="val 10338"/>
                <a:gd name="f311" fmla="val 10343"/>
                <a:gd name="f312" fmla="val 10348"/>
                <a:gd name="f313" fmla="val 10468"/>
                <a:gd name="f314" fmla="val 7917"/>
                <a:gd name="f315" fmla="val 10462"/>
                <a:gd name="f316" fmla="val 7871"/>
                <a:gd name="f317" fmla="val 10582"/>
                <a:gd name="f318" fmla="val 7854"/>
                <a:gd name="f319" fmla="val 10592"/>
                <a:gd name="f320" fmla="val 7853"/>
                <a:gd name="f321" fmla="val 10602"/>
                <a:gd name="f322" fmla="val 7852"/>
                <a:gd name="f323" fmla="val 10610"/>
                <a:gd name="f324" fmla="val 10689"/>
                <a:gd name="f325" fmla="val 10708"/>
                <a:gd name="f326" fmla="val 7890"/>
                <a:gd name="f327" fmla="val 10786"/>
                <a:gd name="f328" fmla="val 10795"/>
                <a:gd name="f329" fmla="val 10805"/>
                <a:gd name="f330" fmla="val 7889"/>
                <a:gd name="f331" fmla="val 10815"/>
                <a:gd name="f332" fmla="val 7888"/>
                <a:gd name="f333" fmla="val 10829"/>
                <a:gd name="f334" fmla="val 7887"/>
                <a:gd name="f335" fmla="val 10841"/>
                <a:gd name="f336" fmla="val 10851"/>
                <a:gd name="f337" fmla="val 10925"/>
                <a:gd name="f338" fmla="val 10944"/>
                <a:gd name="f339" fmla="val 11018"/>
                <a:gd name="f340" fmla="val 11029"/>
                <a:gd name="f341" fmla="val 11041"/>
                <a:gd name="f342" fmla="val 11054"/>
                <a:gd name="f343" fmla="val 7899"/>
                <a:gd name="f344" fmla="val 11174"/>
                <a:gd name="f345" fmla="val 11163"/>
                <a:gd name="f346" fmla="val 7820"/>
                <a:gd name="f347" fmla="val 11282"/>
                <a:gd name="f348" fmla="val 7808"/>
                <a:gd name="f349" fmla="val 11284"/>
                <a:gd name="f350" fmla="val 11285"/>
                <a:gd name="f351" fmla="val 11286"/>
                <a:gd name="f352" fmla="val 11399"/>
                <a:gd name="f353" fmla="val 11419"/>
                <a:gd name="f354" fmla="val 11525"/>
                <a:gd name="f355" fmla="val 11527"/>
                <a:gd name="f356" fmla="val 11530"/>
                <a:gd name="f357" fmla="val 11533"/>
                <a:gd name="f358" fmla="val 11652"/>
                <a:gd name="f359" fmla="val 8013"/>
                <a:gd name="f360" fmla="val 11641"/>
                <a:gd name="f361" fmla="val 11761"/>
                <a:gd name="f362" fmla="val 11775"/>
                <a:gd name="f363" fmla="val 11788"/>
                <a:gd name="f364" fmla="val 7886"/>
                <a:gd name="f365" fmla="val 11799"/>
                <a:gd name="f366" fmla="val 11866"/>
                <a:gd name="f367" fmla="val 11888"/>
                <a:gd name="f368" fmla="val 7907"/>
                <a:gd name="f369" fmla="val 11955"/>
                <a:gd name="f370" fmla="val 11967"/>
                <a:gd name="f371" fmla="val 11980"/>
                <a:gd name="f372" fmla="val 11994"/>
                <a:gd name="f373" fmla="val 7905"/>
                <a:gd name="f374" fmla="val 12114"/>
                <a:gd name="f375" fmla="val 12102"/>
                <a:gd name="f376" fmla="val 7797"/>
                <a:gd name="f377" fmla="val 12222"/>
                <a:gd name="f378" fmla="val 7786"/>
                <a:gd name="f379" fmla="val 12231"/>
                <a:gd name="f380" fmla="val 7785"/>
                <a:gd name="f381" fmla="val 12240"/>
                <a:gd name="f382" fmla="val 12248"/>
                <a:gd name="f383" fmla="val 12333"/>
                <a:gd name="f384" fmla="val 12350"/>
                <a:gd name="f385" fmla="val 7831"/>
                <a:gd name="f386" fmla="val 12446"/>
                <a:gd name="f387" fmla="val 12451"/>
                <a:gd name="f388" fmla="val 12456"/>
                <a:gd name="f389" fmla="val 12461"/>
                <a:gd name="f390" fmla="val 12476"/>
                <a:gd name="f391" fmla="val 7830"/>
                <a:gd name="f392" fmla="val 12490"/>
                <a:gd name="f393" fmla="val 7829"/>
                <a:gd name="f394" fmla="val 12501"/>
                <a:gd name="f395" fmla="val 12571"/>
                <a:gd name="f396" fmla="val 12590"/>
                <a:gd name="f397" fmla="val 7850"/>
                <a:gd name="f398" fmla="val 12656"/>
                <a:gd name="f399" fmla="val 12667"/>
                <a:gd name="f400" fmla="val 12680"/>
                <a:gd name="f401" fmla="val 12695"/>
                <a:gd name="f402" fmla="val 7848"/>
                <a:gd name="f403" fmla="val 12814"/>
                <a:gd name="f404" fmla="val 7837"/>
                <a:gd name="f405" fmla="val 12808"/>
                <a:gd name="f406" fmla="val 12928"/>
                <a:gd name="f407" fmla="val 13042"/>
                <a:gd name="f408" fmla="val 7768"/>
                <a:gd name="f409" fmla="val 13036"/>
                <a:gd name="f410" fmla="val 7660"/>
                <a:gd name="f411" fmla="val 13150"/>
                <a:gd name="f412" fmla="val 7655"/>
                <a:gd name="f413" fmla="val 13153"/>
                <a:gd name="f414" fmla="val 13156"/>
                <a:gd name="f415" fmla="val 13159"/>
                <a:gd name="f416" fmla="val 13268"/>
                <a:gd name="f417" fmla="val 13289"/>
                <a:gd name="f418" fmla="val 7860"/>
                <a:gd name="f419" fmla="val 13398"/>
                <a:gd name="f420" fmla="val 13401"/>
                <a:gd name="f421" fmla="val 13404"/>
                <a:gd name="f422" fmla="val 13406"/>
                <a:gd name="f423" fmla="val 13520"/>
                <a:gd name="f424" fmla="val 13515"/>
                <a:gd name="f425" fmla="val 7751"/>
                <a:gd name="f426" fmla="val 13629"/>
                <a:gd name="f427" fmla="val 7746"/>
                <a:gd name="f428" fmla="val 13635"/>
                <a:gd name="f429" fmla="val 7744"/>
                <a:gd name="f430" fmla="val 13642"/>
                <a:gd name="f431" fmla="val 7743"/>
                <a:gd name="f432" fmla="val 13649"/>
                <a:gd name="f433" fmla="val 13665"/>
                <a:gd name="f434" fmla="val 13681"/>
                <a:gd name="f435" fmla="val 7747"/>
                <a:gd name="f436" fmla="*/ f0 1 13697"/>
                <a:gd name="f437" fmla="*/ f1 1 8908"/>
                <a:gd name="f438" fmla="val f2"/>
                <a:gd name="f439" fmla="val f3"/>
                <a:gd name="f440" fmla="val f4"/>
                <a:gd name="f441" fmla="+- f440 0 f438"/>
                <a:gd name="f442" fmla="+- f439 0 f438"/>
                <a:gd name="f443" fmla="*/ f442 1 13697"/>
                <a:gd name="f444" fmla="*/ f441 1 8908"/>
                <a:gd name="f445" fmla="*/ f438 1 f443"/>
                <a:gd name="f446" fmla="*/ f439 1 f443"/>
                <a:gd name="f447" fmla="*/ f438 1 f444"/>
                <a:gd name="f448" fmla="*/ f440 1 f444"/>
                <a:gd name="f449" fmla="*/ f445 f436 1"/>
                <a:gd name="f450" fmla="*/ f446 f436 1"/>
                <a:gd name="f451" fmla="*/ f448 f437 1"/>
                <a:gd name="f452" fmla="*/ f447 f4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9" t="f452" r="f450" b="f451"/>
              <a:pathLst>
                <a:path w="13697" h="8908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3"/>
                  </a:cubicBezTo>
                  <a:cubicBezTo>
                    <a:pt x="f15" y="f13"/>
                    <a:pt x="f16" y="f4"/>
                    <a:pt x="f17" y="f4"/>
                  </a:cubicBezTo>
                  <a:cubicBezTo>
                    <a:pt x="f18" y="f4"/>
                    <a:pt x="f19" y="f4"/>
                    <a:pt x="f20" y="f4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5"/>
                  </a:cubicBezTo>
                  <a:cubicBezTo>
                    <a:pt x="f32" y="f9"/>
                    <a:pt x="f32" y="f33"/>
                    <a:pt x="f34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9" y="f35"/>
                    <a:pt x="f40" y="f41"/>
                    <a:pt x="f42" y="f41"/>
                  </a:cubicBezTo>
                  <a:cubicBezTo>
                    <a:pt x="f43" y="f41"/>
                    <a:pt x="f44" y="f41"/>
                    <a:pt x="f45" y="f41"/>
                  </a:cubicBezTo>
                  <a:cubicBezTo>
                    <a:pt x="f46" y="f47"/>
                    <a:pt x="f48" y="f9"/>
                    <a:pt x="f49" y="f50"/>
                  </a:cubicBezTo>
                  <a:cubicBezTo>
                    <a:pt x="f51" y="f52"/>
                    <a:pt x="f51" y="f35"/>
                    <a:pt x="f53" y="f54"/>
                  </a:cubicBezTo>
                  <a:cubicBezTo>
                    <a:pt x="f55" y="f56"/>
                    <a:pt x="f55" y="f57"/>
                    <a:pt x="f58" y="f59"/>
                  </a:cubicBezTo>
                  <a:cubicBezTo>
                    <a:pt x="f60" y="f59"/>
                    <a:pt x="f61" y="f59"/>
                    <a:pt x="f62" y="f59"/>
                  </a:cubicBezTo>
                  <a:cubicBezTo>
                    <a:pt x="f63" y="f59"/>
                    <a:pt x="f64" y="f65"/>
                    <a:pt x="f66" y="f65"/>
                  </a:cubicBezTo>
                  <a:cubicBezTo>
                    <a:pt x="f67" y="f65"/>
                    <a:pt x="f68" y="f65"/>
                    <a:pt x="f69" y="f47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5"/>
                    <a:pt x="f77" y="f75"/>
                    <a:pt x="f78" y="f75"/>
                  </a:cubicBezTo>
                  <a:cubicBezTo>
                    <a:pt x="f79" y="f75"/>
                    <a:pt x="f80" y="f81"/>
                    <a:pt x="f82" y="f81"/>
                  </a:cubicBezTo>
                  <a:cubicBezTo>
                    <a:pt x="f83" y="f81"/>
                    <a:pt x="f84" y="f81"/>
                    <a:pt x="f85" y="f81"/>
                  </a:cubicBezTo>
                  <a:cubicBezTo>
                    <a:pt x="f86" y="f5"/>
                    <a:pt x="f87" y="f88"/>
                    <a:pt x="f89" y="f90"/>
                  </a:cubicBezTo>
                  <a:cubicBezTo>
                    <a:pt x="f91" y="f90"/>
                    <a:pt x="f92" y="f90"/>
                    <a:pt x="f93" y="f90"/>
                  </a:cubicBezTo>
                  <a:cubicBezTo>
                    <a:pt x="f94" y="f90"/>
                    <a:pt x="f95" y="f96"/>
                    <a:pt x="f97" y="f96"/>
                  </a:cubicBezTo>
                  <a:cubicBezTo>
                    <a:pt x="f98" y="f96"/>
                    <a:pt x="f99" y="f96"/>
                    <a:pt x="f100" y="f101"/>
                  </a:cubicBezTo>
                  <a:cubicBezTo>
                    <a:pt x="f102" y="f59"/>
                    <a:pt x="f103" y="f104"/>
                    <a:pt x="f105" y="f88"/>
                  </a:cubicBezTo>
                  <a:cubicBezTo>
                    <a:pt x="f106" y="f107"/>
                    <a:pt x="f108" y="f109"/>
                    <a:pt x="f110" y="f109"/>
                  </a:cubicBezTo>
                  <a:cubicBezTo>
                    <a:pt x="f111" y="f109"/>
                    <a:pt x="f112" y="f107"/>
                    <a:pt x="f113" y="f107"/>
                  </a:cubicBezTo>
                  <a:cubicBezTo>
                    <a:pt x="f114" y="f107"/>
                    <a:pt x="f115" y="f107"/>
                    <a:pt x="f116" y="f109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28"/>
                    <a:pt x="f130" y="f128"/>
                    <a:pt x="f131" y="f128"/>
                  </a:cubicBezTo>
                  <a:cubicBezTo>
                    <a:pt x="f132" y="f128"/>
                    <a:pt x="f133" y="f134"/>
                    <a:pt x="f135" y="f134"/>
                  </a:cubicBezTo>
                  <a:cubicBezTo>
                    <a:pt x="f136" y="f134"/>
                    <a:pt x="f137" y="f134"/>
                    <a:pt x="f138" y="f134"/>
                  </a:cubicBezTo>
                  <a:cubicBezTo>
                    <a:pt x="f139" y="f140"/>
                    <a:pt x="f141" y="f90"/>
                    <a:pt x="f142" y="f118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48"/>
                    <a:pt x="f150" y="f148"/>
                    <a:pt x="f151" y="f148"/>
                  </a:cubicBezTo>
                  <a:cubicBezTo>
                    <a:pt x="f152" y="f148"/>
                    <a:pt x="f153" y="f154"/>
                    <a:pt x="f155" y="f154"/>
                  </a:cubicBezTo>
                  <a:cubicBezTo>
                    <a:pt x="f156" y="f154"/>
                    <a:pt x="f157" y="f154"/>
                    <a:pt x="f158" y="f159"/>
                  </a:cubicBezTo>
                  <a:cubicBezTo>
                    <a:pt x="f160" y="f161"/>
                    <a:pt x="f162" y="f163"/>
                    <a:pt x="f164" y="f148"/>
                  </a:cubicBezTo>
                  <a:cubicBezTo>
                    <a:pt x="f165" y="f166"/>
                    <a:pt x="f165" y="f167"/>
                    <a:pt x="f168" y="f169"/>
                  </a:cubicBezTo>
                  <a:cubicBezTo>
                    <a:pt x="f170" y="f169"/>
                    <a:pt x="f171" y="f169"/>
                    <a:pt x="f172" y="f169"/>
                  </a:cubicBezTo>
                  <a:cubicBezTo>
                    <a:pt x="f173" y="f169"/>
                    <a:pt x="f174" y="f175"/>
                    <a:pt x="f176" y="f175"/>
                  </a:cubicBezTo>
                  <a:cubicBezTo>
                    <a:pt x="f177" y="f175"/>
                    <a:pt x="f178" y="f175"/>
                    <a:pt x="f179" y="f175"/>
                  </a:cubicBezTo>
                  <a:cubicBezTo>
                    <a:pt x="f180" y="f88"/>
                    <a:pt x="f180" y="f88"/>
                    <a:pt x="f181" y="f90"/>
                  </a:cubicBezTo>
                  <a:cubicBezTo>
                    <a:pt x="f182" y="f118"/>
                    <a:pt x="f183" y="f184"/>
                    <a:pt x="f185" y="f186"/>
                  </a:cubicBezTo>
                  <a:cubicBezTo>
                    <a:pt x="f187" y="f186"/>
                    <a:pt x="f188" y="f189"/>
                    <a:pt x="f190" y="f189"/>
                  </a:cubicBezTo>
                  <a:cubicBezTo>
                    <a:pt x="f191" y="f189"/>
                    <a:pt x="f192" y="f193"/>
                    <a:pt x="f194" y="f193"/>
                  </a:cubicBezTo>
                  <a:cubicBezTo>
                    <a:pt x="f195" y="f193"/>
                    <a:pt x="f196" y="f193"/>
                    <a:pt x="f197" y="f126"/>
                  </a:cubicBezTo>
                  <a:cubicBezTo>
                    <a:pt x="f198" y="f163"/>
                    <a:pt x="f198" y="f169"/>
                    <a:pt x="f199" y="f200"/>
                  </a:cubicBezTo>
                  <a:cubicBezTo>
                    <a:pt x="f201" y="f184"/>
                    <a:pt x="f202" y="f203"/>
                    <a:pt x="f204" y="f205"/>
                  </a:cubicBezTo>
                  <a:cubicBezTo>
                    <a:pt x="f206" y="f207"/>
                    <a:pt x="f208" y="f207"/>
                    <a:pt x="f209" y="f207"/>
                  </a:cubicBezTo>
                  <a:cubicBezTo>
                    <a:pt x="f210" y="f207"/>
                    <a:pt x="f211" y="f126"/>
                    <a:pt x="f212" y="f126"/>
                  </a:cubicBezTo>
                  <a:cubicBezTo>
                    <a:pt x="f213" y="f126"/>
                    <a:pt x="f214" y="f126"/>
                    <a:pt x="f215" y="f126"/>
                  </a:cubicBezTo>
                  <a:cubicBezTo>
                    <a:pt x="f216" y="f163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7" y="f226"/>
                    <a:pt x="f229" y="f230"/>
                  </a:cubicBezTo>
                  <a:cubicBezTo>
                    <a:pt x="f231" y="f232"/>
                    <a:pt x="f233" y="f232"/>
                    <a:pt x="f234" y="f232"/>
                  </a:cubicBezTo>
                  <a:cubicBezTo>
                    <a:pt x="f235" y="f232"/>
                    <a:pt x="f236" y="f237"/>
                    <a:pt x="f238" y="f237"/>
                  </a:cubicBezTo>
                  <a:cubicBezTo>
                    <a:pt x="f239" y="f237"/>
                    <a:pt x="f240" y="f241"/>
                    <a:pt x="f242" y="f243"/>
                  </a:cubicBezTo>
                  <a:cubicBezTo>
                    <a:pt x="f243" y="f244"/>
                    <a:pt x="f243" y="f228"/>
                    <a:pt x="f245" y="f246"/>
                  </a:cubicBezTo>
                  <a:cubicBezTo>
                    <a:pt x="f247" y="f246"/>
                    <a:pt x="f248" y="f246"/>
                    <a:pt x="f249" y="f246"/>
                  </a:cubicBezTo>
                  <a:cubicBezTo>
                    <a:pt x="f250" y="f246"/>
                    <a:pt x="f251" y="f245"/>
                    <a:pt x="f75" y="f245"/>
                  </a:cubicBezTo>
                  <a:cubicBezTo>
                    <a:pt x="f252" y="f245"/>
                    <a:pt x="f253" y="f245"/>
                    <a:pt x="f254" y="f245"/>
                  </a:cubicBezTo>
                  <a:cubicBezTo>
                    <a:pt x="f255" y="f256"/>
                    <a:pt x="f257" y="f258"/>
                    <a:pt x="f259" y="f258"/>
                  </a:cubicBezTo>
                  <a:cubicBezTo>
                    <a:pt x="f260" y="f258"/>
                    <a:pt x="f261" y="f262"/>
                    <a:pt x="f263" y="f262"/>
                  </a:cubicBezTo>
                  <a:cubicBezTo>
                    <a:pt x="f264" y="f262"/>
                    <a:pt x="f5" y="f265"/>
                    <a:pt x="f266" y="f267"/>
                  </a:cubicBezTo>
                  <a:cubicBezTo>
                    <a:pt x="f24" y="f249"/>
                    <a:pt x="f268" y="f222"/>
                    <a:pt x="f269" y="f270"/>
                  </a:cubicBezTo>
                  <a:cubicBezTo>
                    <a:pt x="f271" y="f272"/>
                    <a:pt x="f273" y="f228"/>
                    <a:pt x="f274" y="f246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2"/>
                    <a:pt x="f284" y="f282"/>
                  </a:cubicBezTo>
                  <a:cubicBezTo>
                    <a:pt x="f285" y="f282"/>
                    <a:pt x="f286" y="f287"/>
                    <a:pt x="f288" y="f287"/>
                  </a:cubicBezTo>
                  <a:cubicBezTo>
                    <a:pt x="f289" y="f287"/>
                    <a:pt x="f290" y="f287"/>
                    <a:pt x="f291" y="f287"/>
                  </a:cubicBezTo>
                  <a:cubicBezTo>
                    <a:pt x="f292" y="f293"/>
                    <a:pt x="f292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235"/>
                    <a:pt x="f304" y="f235"/>
                    <a:pt x="f305" y="f235"/>
                  </a:cubicBezTo>
                  <a:cubicBezTo>
                    <a:pt x="f306" y="f235"/>
                    <a:pt x="f307" y="f308"/>
                    <a:pt x="f309" y="f308"/>
                  </a:cubicBezTo>
                  <a:cubicBezTo>
                    <a:pt x="f310" y="f308"/>
                    <a:pt x="f311" y="f308"/>
                    <a:pt x="f312" y="f308"/>
                  </a:cubicBezTo>
                  <a:cubicBezTo>
                    <a:pt x="f313" y="f314"/>
                    <a:pt x="f315" y="f316"/>
                    <a:pt x="f317" y="f318"/>
                  </a:cubicBezTo>
                  <a:cubicBezTo>
                    <a:pt x="f319" y="f320"/>
                    <a:pt x="f321" y="f322"/>
                    <a:pt x="f323" y="f322"/>
                  </a:cubicBezTo>
                  <a:cubicBezTo>
                    <a:pt x="f324" y="f322"/>
                    <a:pt x="f325" y="f326"/>
                    <a:pt x="f327" y="f326"/>
                  </a:cubicBezTo>
                  <a:cubicBezTo>
                    <a:pt x="f328" y="f326"/>
                    <a:pt x="f329" y="f330"/>
                    <a:pt x="f331" y="f332"/>
                  </a:cubicBezTo>
                  <a:cubicBezTo>
                    <a:pt x="f333" y="f334"/>
                    <a:pt x="f335" y="f334"/>
                    <a:pt x="f336" y="f334"/>
                  </a:cubicBezTo>
                  <a:cubicBezTo>
                    <a:pt x="f337" y="f334"/>
                    <a:pt x="f338" y="f236"/>
                    <a:pt x="f339" y="f236"/>
                  </a:cubicBezTo>
                  <a:cubicBezTo>
                    <a:pt x="f340" y="f236"/>
                    <a:pt x="f341" y="f236"/>
                    <a:pt x="f342" y="f343"/>
                  </a:cubicBezTo>
                  <a:cubicBezTo>
                    <a:pt x="f344" y="f332"/>
                    <a:pt x="f345" y="f346"/>
                    <a:pt x="f347" y="f348"/>
                  </a:cubicBezTo>
                  <a:cubicBezTo>
                    <a:pt x="f349" y="f348"/>
                    <a:pt x="f350" y="f348"/>
                    <a:pt x="f351" y="f348"/>
                  </a:cubicBezTo>
                  <a:cubicBezTo>
                    <a:pt x="f352" y="f348"/>
                    <a:pt x="f353" y="f293"/>
                    <a:pt x="f354" y="f293"/>
                  </a:cubicBezTo>
                  <a:cubicBezTo>
                    <a:pt x="f355" y="f293"/>
                    <a:pt x="f356" y="f293"/>
                    <a:pt x="f357" y="f293"/>
                  </a:cubicBezTo>
                  <a:cubicBezTo>
                    <a:pt x="f358" y="f359"/>
                    <a:pt x="f360" y="f343"/>
                    <a:pt x="f361" y="f332"/>
                  </a:cubicBezTo>
                  <a:cubicBezTo>
                    <a:pt x="f362" y="f334"/>
                    <a:pt x="f363" y="f364"/>
                    <a:pt x="f365" y="f364"/>
                  </a:cubicBezTo>
                  <a:cubicBezTo>
                    <a:pt x="f366" y="f364"/>
                    <a:pt x="f367" y="f368"/>
                    <a:pt x="f369" y="f368"/>
                  </a:cubicBezTo>
                  <a:cubicBezTo>
                    <a:pt x="f370" y="f368"/>
                    <a:pt x="f371" y="f368"/>
                    <a:pt x="f372" y="f373"/>
                  </a:cubicBezTo>
                  <a:cubicBezTo>
                    <a:pt x="f374" y="f343"/>
                    <a:pt x="f375" y="f376"/>
                    <a:pt x="f377" y="f378"/>
                  </a:cubicBezTo>
                  <a:cubicBezTo>
                    <a:pt x="f379" y="f380"/>
                    <a:pt x="f381" y="f231"/>
                    <a:pt x="f382" y="f231"/>
                  </a:cubicBezTo>
                  <a:cubicBezTo>
                    <a:pt x="f383" y="f231"/>
                    <a:pt x="f384" y="f385"/>
                    <a:pt x="f386" y="f385"/>
                  </a:cubicBezTo>
                  <a:cubicBezTo>
                    <a:pt x="f387" y="f385"/>
                    <a:pt x="f388" y="f385"/>
                    <a:pt x="f389" y="f385"/>
                  </a:cubicBezTo>
                  <a:cubicBezTo>
                    <a:pt x="f390" y="f391"/>
                    <a:pt x="f392" y="f393"/>
                    <a:pt x="f394" y="f393"/>
                  </a:cubicBezTo>
                  <a:cubicBezTo>
                    <a:pt x="f395" y="f393"/>
                    <a:pt x="f396" y="f397"/>
                    <a:pt x="f398" y="f397"/>
                  </a:cubicBezTo>
                  <a:cubicBezTo>
                    <a:pt x="f399" y="f397"/>
                    <a:pt x="f400" y="f397"/>
                    <a:pt x="f401" y="f402"/>
                  </a:cubicBezTo>
                  <a:cubicBezTo>
                    <a:pt x="f403" y="f404"/>
                    <a:pt x="f405" y="f378"/>
                    <a:pt x="f406" y="f229"/>
                  </a:cubicBezTo>
                  <a:cubicBezTo>
                    <a:pt x="f407" y="f408"/>
                    <a:pt x="f409" y="f410"/>
                    <a:pt x="f411" y="f412"/>
                  </a:cubicBezTo>
                  <a:cubicBezTo>
                    <a:pt x="f413" y="f227"/>
                    <a:pt x="f414" y="f227"/>
                    <a:pt x="f415" y="f227"/>
                  </a:cubicBezTo>
                  <a:cubicBezTo>
                    <a:pt x="f416" y="f227"/>
                    <a:pt x="f417" y="f418"/>
                    <a:pt x="f419" y="f418"/>
                  </a:cubicBezTo>
                  <a:cubicBezTo>
                    <a:pt x="f420" y="f418"/>
                    <a:pt x="f421" y="f418"/>
                    <a:pt x="f422" y="f418"/>
                  </a:cubicBezTo>
                  <a:cubicBezTo>
                    <a:pt x="f423" y="f318"/>
                    <a:pt x="f424" y="f425"/>
                    <a:pt x="f426" y="f427"/>
                  </a:cubicBezTo>
                  <a:cubicBezTo>
                    <a:pt x="f428" y="f429"/>
                    <a:pt x="f430" y="f431"/>
                    <a:pt x="f432" y="f431"/>
                  </a:cubicBezTo>
                  <a:cubicBezTo>
                    <a:pt x="f433" y="f431"/>
                    <a:pt x="f434" y="f435"/>
                    <a:pt x="f3" y="f42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54E2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1582;p54">
              <a:extLst>
                <a:ext uri="{FF2B5EF4-FFF2-40B4-BE49-F238E27FC236}">
                  <a16:creationId xmlns:a16="http://schemas.microsoft.com/office/drawing/2014/main" id="{8ADF13A4-B5EA-43F2-9908-AA8D231C7CDF}"/>
                </a:ext>
              </a:extLst>
            </p:cNvPr>
            <p:cNvSpPr/>
            <p:nvPr/>
          </p:nvSpPr>
          <p:spPr>
            <a:xfrm rot="141120">
              <a:off x="2427329" y="459898"/>
              <a:ext cx="4317175" cy="877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97"/>
                <a:gd name="f4" fmla="val 8908"/>
                <a:gd name="f5" fmla="val 8708"/>
                <a:gd name="f6" fmla="val 11"/>
                <a:gd name="f7" fmla="val 8702"/>
                <a:gd name="f8" fmla="val 28"/>
                <a:gd name="f9" fmla="val 8697"/>
                <a:gd name="f10" fmla="val 40"/>
                <a:gd name="f11" fmla="val 43"/>
                <a:gd name="f12" fmla="val 46"/>
                <a:gd name="f13" fmla="val 8696"/>
                <a:gd name="f14" fmla="val 48"/>
                <a:gd name="f15" fmla="val 159"/>
                <a:gd name="f16" fmla="val 179"/>
                <a:gd name="f17" fmla="val 292"/>
                <a:gd name="f18" fmla="val 293"/>
                <a:gd name="f19" fmla="val 295"/>
                <a:gd name="f20" fmla="val 296"/>
                <a:gd name="f21" fmla="val 410"/>
                <a:gd name="f22" fmla="val 8896"/>
                <a:gd name="f23" fmla="val 404"/>
                <a:gd name="f24" fmla="val 8845"/>
                <a:gd name="f25" fmla="val 524"/>
                <a:gd name="f26" fmla="val 8833"/>
                <a:gd name="f27" fmla="val 644"/>
                <a:gd name="f28" fmla="val 8828"/>
                <a:gd name="f29" fmla="val 632"/>
                <a:gd name="f30" fmla="val 8720"/>
                <a:gd name="f31" fmla="val 752"/>
                <a:gd name="f32" fmla="val 866"/>
                <a:gd name="f33" fmla="val 8663"/>
                <a:gd name="f34" fmla="val 980"/>
                <a:gd name="f35" fmla="val 8651"/>
                <a:gd name="f36" fmla="val 984"/>
                <a:gd name="f37" fmla="val 989"/>
                <a:gd name="f38" fmla="val 993"/>
                <a:gd name="f39" fmla="val 1098"/>
                <a:gd name="f40" fmla="val 1114"/>
                <a:gd name="f41" fmla="val 8771"/>
                <a:gd name="f42" fmla="val 1218"/>
                <a:gd name="f43" fmla="val 1220"/>
                <a:gd name="f44" fmla="val 1222"/>
                <a:gd name="f45" fmla="val 1224"/>
                <a:gd name="f46" fmla="val 1344"/>
                <a:gd name="f47" fmla="val 8759"/>
                <a:gd name="f48" fmla="val 1338"/>
                <a:gd name="f49" fmla="val 1458"/>
                <a:gd name="f50" fmla="val 8691"/>
                <a:gd name="f51" fmla="val 1572"/>
                <a:gd name="f52" fmla="val 8685"/>
                <a:gd name="f53" fmla="val 1691"/>
                <a:gd name="f54" fmla="val 8646"/>
                <a:gd name="f55" fmla="val 1805"/>
                <a:gd name="f56" fmla="val 8634"/>
                <a:gd name="f57" fmla="val 8617"/>
                <a:gd name="f58" fmla="val 1925"/>
                <a:gd name="f59" fmla="val 8606"/>
                <a:gd name="f60" fmla="val 1927"/>
                <a:gd name="f61" fmla="val 1929"/>
                <a:gd name="f62" fmla="val 1931"/>
                <a:gd name="f63" fmla="val 2037"/>
                <a:gd name="f64" fmla="val 2052"/>
                <a:gd name="f65" fmla="val 8760"/>
                <a:gd name="f66" fmla="val 2164"/>
                <a:gd name="f67" fmla="val 2166"/>
                <a:gd name="f68" fmla="val 2168"/>
                <a:gd name="f69" fmla="val 2170"/>
                <a:gd name="f70" fmla="val 2289"/>
                <a:gd name="f71" fmla="val 8748"/>
                <a:gd name="f72" fmla="val 2267"/>
                <a:gd name="f73" fmla="val 8497"/>
                <a:gd name="f74" fmla="val 2386"/>
                <a:gd name="f75" fmla="val 8486"/>
                <a:gd name="f76" fmla="val 2389"/>
                <a:gd name="f77" fmla="val 2391"/>
                <a:gd name="f78" fmla="val 2394"/>
                <a:gd name="f79" fmla="val 2499"/>
                <a:gd name="f80" fmla="val 2524"/>
                <a:gd name="f81" fmla="val 8714"/>
                <a:gd name="f82" fmla="val 2629"/>
                <a:gd name="f83" fmla="val 2632"/>
                <a:gd name="f84" fmla="val 2634"/>
                <a:gd name="f85" fmla="val 2637"/>
                <a:gd name="f86" fmla="val 2751"/>
                <a:gd name="f87" fmla="val 2734"/>
                <a:gd name="f88" fmla="val 8463"/>
                <a:gd name="f89" fmla="val 2853"/>
                <a:gd name="f90" fmla="val 8452"/>
                <a:gd name="f91" fmla="val 2855"/>
                <a:gd name="f92" fmla="val 2857"/>
                <a:gd name="f93" fmla="val 2859"/>
                <a:gd name="f94" fmla="val 2964"/>
                <a:gd name="f95" fmla="val 2985"/>
                <a:gd name="f96" fmla="val 8612"/>
                <a:gd name="f97" fmla="val 3088"/>
                <a:gd name="f98" fmla="val 3091"/>
                <a:gd name="f99" fmla="val 3095"/>
                <a:gd name="f100" fmla="val 3098"/>
                <a:gd name="f101" fmla="val 8611"/>
                <a:gd name="f102" fmla="val 3218"/>
                <a:gd name="f103" fmla="val 3206"/>
                <a:gd name="f104" fmla="val 8469"/>
                <a:gd name="f105" fmla="val 3320"/>
                <a:gd name="f106" fmla="val 3364"/>
                <a:gd name="f107" fmla="val 8459"/>
                <a:gd name="f108" fmla="val 3392"/>
                <a:gd name="f109" fmla="val 8458"/>
                <a:gd name="f110" fmla="val 3416"/>
                <a:gd name="f111" fmla="val 3442"/>
                <a:gd name="f112" fmla="val 3462"/>
                <a:gd name="f113" fmla="val 3494"/>
                <a:gd name="f114" fmla="val 3511"/>
                <a:gd name="f115" fmla="val 3532"/>
                <a:gd name="f116" fmla="val 3559"/>
                <a:gd name="f117" fmla="val 3673"/>
                <a:gd name="f118" fmla="val 8446"/>
                <a:gd name="f119" fmla="val 3668"/>
                <a:gd name="f120" fmla="val 8384"/>
                <a:gd name="f121" fmla="val 3787"/>
                <a:gd name="f122" fmla="val 8378"/>
                <a:gd name="f123" fmla="val 3907"/>
                <a:gd name="f124" fmla="val 8366"/>
                <a:gd name="f125" fmla="val 3901"/>
                <a:gd name="f126" fmla="val 8355"/>
                <a:gd name="f127" fmla="val 4021"/>
                <a:gd name="f128" fmla="val 8349"/>
                <a:gd name="f129" fmla="val 4024"/>
                <a:gd name="f130" fmla="val 4027"/>
                <a:gd name="f131" fmla="val 4031"/>
                <a:gd name="f132" fmla="val 4140"/>
                <a:gd name="f133" fmla="val 4155"/>
                <a:gd name="f134" fmla="val 8532"/>
                <a:gd name="f135" fmla="val 4266"/>
                <a:gd name="f136" fmla="val 4268"/>
                <a:gd name="f137" fmla="val 4270"/>
                <a:gd name="f138" fmla="val 4271"/>
                <a:gd name="f139" fmla="val 4385"/>
                <a:gd name="f140" fmla="val 8520"/>
                <a:gd name="f141" fmla="val 4380"/>
                <a:gd name="f142" fmla="val 4499"/>
                <a:gd name="f143" fmla="val 4619"/>
                <a:gd name="f144" fmla="val 8435"/>
                <a:gd name="f145" fmla="val 4607"/>
                <a:gd name="f146" fmla="val 8338"/>
                <a:gd name="f147" fmla="val 4727"/>
                <a:gd name="f148" fmla="val 8332"/>
                <a:gd name="f149" fmla="val 4732"/>
                <a:gd name="f150" fmla="val 4737"/>
                <a:gd name="f151" fmla="val 4742"/>
                <a:gd name="f152" fmla="val 4837"/>
                <a:gd name="f153" fmla="val 4856"/>
                <a:gd name="f154" fmla="val 8430"/>
                <a:gd name="f155" fmla="val 4956"/>
                <a:gd name="f156" fmla="val 4961"/>
                <a:gd name="f157" fmla="val 4966"/>
                <a:gd name="f158" fmla="val 4972"/>
                <a:gd name="f159" fmla="val 8429"/>
                <a:gd name="f160" fmla="val 5086"/>
                <a:gd name="f161" fmla="val 8423"/>
                <a:gd name="f162" fmla="val 5080"/>
                <a:gd name="f163" fmla="val 8344"/>
                <a:gd name="f164" fmla="val 5200"/>
                <a:gd name="f165" fmla="val 5314"/>
                <a:gd name="f166" fmla="val 8321"/>
                <a:gd name="f167" fmla="val 8292"/>
                <a:gd name="f168" fmla="val 5428"/>
                <a:gd name="f169" fmla="val 8281"/>
                <a:gd name="f170" fmla="val 5431"/>
                <a:gd name="f171" fmla="val 5434"/>
                <a:gd name="f172" fmla="val 5437"/>
                <a:gd name="f173" fmla="val 5545"/>
                <a:gd name="f174" fmla="val 5566"/>
                <a:gd name="f175" fmla="val 8475"/>
                <a:gd name="f176" fmla="val 5670"/>
                <a:gd name="f177" fmla="val 5672"/>
                <a:gd name="f178" fmla="val 5675"/>
                <a:gd name="f179" fmla="val 5678"/>
                <a:gd name="f180" fmla="val 5798"/>
                <a:gd name="f181" fmla="val 5917"/>
                <a:gd name="f182" fmla="val 6031"/>
                <a:gd name="f183" fmla="val 6020"/>
                <a:gd name="f184" fmla="val 8270"/>
                <a:gd name="f185" fmla="val 6134"/>
                <a:gd name="f186" fmla="val 8258"/>
                <a:gd name="f187" fmla="val 6139"/>
                <a:gd name="f188" fmla="val 6144"/>
                <a:gd name="f189" fmla="val 8257"/>
                <a:gd name="f190" fmla="val 6149"/>
                <a:gd name="f191" fmla="val 6249"/>
                <a:gd name="f192" fmla="val 6263"/>
                <a:gd name="f193" fmla="val 8356"/>
                <a:gd name="f194" fmla="val 6363"/>
                <a:gd name="f195" fmla="val 6368"/>
                <a:gd name="f196" fmla="val 6373"/>
                <a:gd name="f197" fmla="val 6379"/>
                <a:gd name="f198" fmla="val 6493"/>
                <a:gd name="f199" fmla="val 6606"/>
                <a:gd name="f200" fmla="val 8275"/>
                <a:gd name="f201" fmla="val 6726"/>
                <a:gd name="f202" fmla="val 6715"/>
                <a:gd name="f203" fmla="val 8161"/>
                <a:gd name="f204" fmla="val 6834"/>
                <a:gd name="f205" fmla="val 8156"/>
                <a:gd name="f206" fmla="val 6837"/>
                <a:gd name="f207" fmla="val 8155"/>
                <a:gd name="f208" fmla="val 6840"/>
                <a:gd name="f209" fmla="val 6843"/>
                <a:gd name="f210" fmla="val 6953"/>
                <a:gd name="f211" fmla="val 6973"/>
                <a:gd name="f212" fmla="val 7080"/>
                <a:gd name="f213" fmla="val 7082"/>
                <a:gd name="f214" fmla="val 7083"/>
                <a:gd name="f215" fmla="val 7085"/>
                <a:gd name="f216" fmla="val 7204"/>
                <a:gd name="f217" fmla="val 7193"/>
                <a:gd name="f218" fmla="val 8218"/>
                <a:gd name="f219" fmla="val 7307"/>
                <a:gd name="f220" fmla="val 8213"/>
                <a:gd name="f221" fmla="val 7427"/>
                <a:gd name="f222" fmla="val 8201"/>
                <a:gd name="f223" fmla="val 7421"/>
                <a:gd name="f224" fmla="val 8116"/>
                <a:gd name="f225" fmla="val 7535"/>
                <a:gd name="f226" fmla="val 8104"/>
                <a:gd name="f227" fmla="val 7654"/>
                <a:gd name="f228" fmla="val 8099"/>
                <a:gd name="f229" fmla="val 7774"/>
                <a:gd name="f230" fmla="val 8093"/>
                <a:gd name="f231" fmla="val 7784"/>
                <a:gd name="f232" fmla="val 8092"/>
                <a:gd name="f233" fmla="val 7794"/>
                <a:gd name="f234" fmla="val 7803"/>
                <a:gd name="f235" fmla="val 7881"/>
                <a:gd name="f236" fmla="val 7900"/>
                <a:gd name="f237" fmla="val 8129"/>
                <a:gd name="f238" fmla="val 7979"/>
                <a:gd name="f239" fmla="val 7987"/>
                <a:gd name="f240" fmla="val 7997"/>
                <a:gd name="f241" fmla="val 8128"/>
                <a:gd name="f242" fmla="val 8007"/>
                <a:gd name="f243" fmla="val 8127"/>
                <a:gd name="f244" fmla="val 8122"/>
                <a:gd name="f245" fmla="val 8241"/>
                <a:gd name="f246" fmla="val 8087"/>
                <a:gd name="f247" fmla="val 8243"/>
                <a:gd name="f248" fmla="val 8245"/>
                <a:gd name="f249" fmla="val 8247"/>
                <a:gd name="f250" fmla="val 8359"/>
                <a:gd name="f251" fmla="val 8373"/>
                <a:gd name="f252" fmla="val 8487"/>
                <a:gd name="f253" fmla="val 8489"/>
                <a:gd name="f254" fmla="val 8492"/>
                <a:gd name="f255" fmla="val 8508"/>
                <a:gd name="f256" fmla="val 8240"/>
                <a:gd name="f257" fmla="val 8523"/>
                <a:gd name="f258" fmla="val 8239"/>
                <a:gd name="f259" fmla="val 8535"/>
                <a:gd name="f260" fmla="val 8597"/>
                <a:gd name="f261" fmla="val 8620"/>
                <a:gd name="f262" fmla="val 8255"/>
                <a:gd name="f263" fmla="val 8681"/>
                <a:gd name="f264" fmla="val 8694"/>
                <a:gd name="f265" fmla="val 8254"/>
                <a:gd name="f266" fmla="val 8725"/>
                <a:gd name="f267" fmla="val 8253"/>
                <a:gd name="f268" fmla="val 8839"/>
                <a:gd name="f269" fmla="val 8959"/>
                <a:gd name="f270" fmla="val 8190"/>
                <a:gd name="f271" fmla="val 9072"/>
                <a:gd name="f272" fmla="val 8184"/>
                <a:gd name="f273" fmla="val 9067"/>
                <a:gd name="f274" fmla="val 9186"/>
                <a:gd name="f275" fmla="val 9300"/>
                <a:gd name="f276" fmla="val 8076"/>
                <a:gd name="f277" fmla="val 9289"/>
                <a:gd name="f278" fmla="val 7939"/>
                <a:gd name="f279" fmla="val 9408"/>
                <a:gd name="f280" fmla="val 7934"/>
                <a:gd name="f281" fmla="val 9414"/>
                <a:gd name="f282" fmla="val 7933"/>
                <a:gd name="f283" fmla="val 9419"/>
                <a:gd name="f284" fmla="val 9424"/>
                <a:gd name="f285" fmla="val 9526"/>
                <a:gd name="f286" fmla="val 9539"/>
                <a:gd name="f287" fmla="val 8036"/>
                <a:gd name="f288" fmla="val 9645"/>
                <a:gd name="f289" fmla="val 9648"/>
                <a:gd name="f290" fmla="val 9651"/>
                <a:gd name="f291" fmla="val 9653"/>
                <a:gd name="f292" fmla="val 9767"/>
                <a:gd name="f293" fmla="val 8025"/>
                <a:gd name="f294" fmla="val 8002"/>
                <a:gd name="f295" fmla="val 9881"/>
                <a:gd name="f296" fmla="val 7996"/>
                <a:gd name="f297" fmla="val 10001"/>
                <a:gd name="f298" fmla="val 7985"/>
                <a:gd name="f299" fmla="val 9995"/>
                <a:gd name="f300" fmla="val 7894"/>
                <a:gd name="f301" fmla="val 10109"/>
                <a:gd name="f302" fmla="val 7882"/>
                <a:gd name="f303" fmla="val 10119"/>
                <a:gd name="f304" fmla="val 10128"/>
                <a:gd name="f305" fmla="val 10137"/>
                <a:gd name="f306" fmla="val 10226"/>
                <a:gd name="f307" fmla="val 10242"/>
                <a:gd name="f308" fmla="val 7928"/>
                <a:gd name="f309" fmla="val 10334"/>
                <a:gd name="f310" fmla="val 10338"/>
                <a:gd name="f311" fmla="val 10343"/>
                <a:gd name="f312" fmla="val 10348"/>
                <a:gd name="f313" fmla="val 10468"/>
                <a:gd name="f314" fmla="val 7917"/>
                <a:gd name="f315" fmla="val 10462"/>
                <a:gd name="f316" fmla="val 7871"/>
                <a:gd name="f317" fmla="val 10582"/>
                <a:gd name="f318" fmla="val 7854"/>
                <a:gd name="f319" fmla="val 10592"/>
                <a:gd name="f320" fmla="val 7853"/>
                <a:gd name="f321" fmla="val 10602"/>
                <a:gd name="f322" fmla="val 7852"/>
                <a:gd name="f323" fmla="val 10610"/>
                <a:gd name="f324" fmla="val 10689"/>
                <a:gd name="f325" fmla="val 10708"/>
                <a:gd name="f326" fmla="val 7890"/>
                <a:gd name="f327" fmla="val 10786"/>
                <a:gd name="f328" fmla="val 10795"/>
                <a:gd name="f329" fmla="val 10805"/>
                <a:gd name="f330" fmla="val 7889"/>
                <a:gd name="f331" fmla="val 10815"/>
                <a:gd name="f332" fmla="val 7888"/>
                <a:gd name="f333" fmla="val 10829"/>
                <a:gd name="f334" fmla="val 7887"/>
                <a:gd name="f335" fmla="val 10841"/>
                <a:gd name="f336" fmla="val 10851"/>
                <a:gd name="f337" fmla="val 10925"/>
                <a:gd name="f338" fmla="val 10944"/>
                <a:gd name="f339" fmla="val 11018"/>
                <a:gd name="f340" fmla="val 11029"/>
                <a:gd name="f341" fmla="val 11041"/>
                <a:gd name="f342" fmla="val 11054"/>
                <a:gd name="f343" fmla="val 7899"/>
                <a:gd name="f344" fmla="val 11174"/>
                <a:gd name="f345" fmla="val 11163"/>
                <a:gd name="f346" fmla="val 7820"/>
                <a:gd name="f347" fmla="val 11282"/>
                <a:gd name="f348" fmla="val 7808"/>
                <a:gd name="f349" fmla="val 11284"/>
                <a:gd name="f350" fmla="val 11285"/>
                <a:gd name="f351" fmla="val 11286"/>
                <a:gd name="f352" fmla="val 11399"/>
                <a:gd name="f353" fmla="val 11419"/>
                <a:gd name="f354" fmla="val 11525"/>
                <a:gd name="f355" fmla="val 11527"/>
                <a:gd name="f356" fmla="val 11530"/>
                <a:gd name="f357" fmla="val 11533"/>
                <a:gd name="f358" fmla="val 11652"/>
                <a:gd name="f359" fmla="val 8013"/>
                <a:gd name="f360" fmla="val 11641"/>
                <a:gd name="f361" fmla="val 11761"/>
                <a:gd name="f362" fmla="val 11775"/>
                <a:gd name="f363" fmla="val 11788"/>
                <a:gd name="f364" fmla="val 7886"/>
                <a:gd name="f365" fmla="val 11799"/>
                <a:gd name="f366" fmla="val 11866"/>
                <a:gd name="f367" fmla="val 11888"/>
                <a:gd name="f368" fmla="val 7907"/>
                <a:gd name="f369" fmla="val 11955"/>
                <a:gd name="f370" fmla="val 11967"/>
                <a:gd name="f371" fmla="val 11980"/>
                <a:gd name="f372" fmla="val 11994"/>
                <a:gd name="f373" fmla="val 7905"/>
                <a:gd name="f374" fmla="val 12114"/>
                <a:gd name="f375" fmla="val 12102"/>
                <a:gd name="f376" fmla="val 7797"/>
                <a:gd name="f377" fmla="val 12222"/>
                <a:gd name="f378" fmla="val 7786"/>
                <a:gd name="f379" fmla="val 12231"/>
                <a:gd name="f380" fmla="val 7785"/>
                <a:gd name="f381" fmla="val 12240"/>
                <a:gd name="f382" fmla="val 12248"/>
                <a:gd name="f383" fmla="val 12333"/>
                <a:gd name="f384" fmla="val 12350"/>
                <a:gd name="f385" fmla="val 7831"/>
                <a:gd name="f386" fmla="val 12446"/>
                <a:gd name="f387" fmla="val 12451"/>
                <a:gd name="f388" fmla="val 12456"/>
                <a:gd name="f389" fmla="val 12461"/>
                <a:gd name="f390" fmla="val 12476"/>
                <a:gd name="f391" fmla="val 7830"/>
                <a:gd name="f392" fmla="val 12490"/>
                <a:gd name="f393" fmla="val 7829"/>
                <a:gd name="f394" fmla="val 12501"/>
                <a:gd name="f395" fmla="val 12571"/>
                <a:gd name="f396" fmla="val 12590"/>
                <a:gd name="f397" fmla="val 7850"/>
                <a:gd name="f398" fmla="val 12656"/>
                <a:gd name="f399" fmla="val 12667"/>
                <a:gd name="f400" fmla="val 12680"/>
                <a:gd name="f401" fmla="val 12695"/>
                <a:gd name="f402" fmla="val 7848"/>
                <a:gd name="f403" fmla="val 12814"/>
                <a:gd name="f404" fmla="val 7837"/>
                <a:gd name="f405" fmla="val 12808"/>
                <a:gd name="f406" fmla="val 12928"/>
                <a:gd name="f407" fmla="val 13042"/>
                <a:gd name="f408" fmla="val 7768"/>
                <a:gd name="f409" fmla="val 13036"/>
                <a:gd name="f410" fmla="val 7660"/>
                <a:gd name="f411" fmla="val 13150"/>
                <a:gd name="f412" fmla="val 7655"/>
                <a:gd name="f413" fmla="val 13153"/>
                <a:gd name="f414" fmla="val 13156"/>
                <a:gd name="f415" fmla="val 13159"/>
                <a:gd name="f416" fmla="val 13268"/>
                <a:gd name="f417" fmla="val 13289"/>
                <a:gd name="f418" fmla="val 7860"/>
                <a:gd name="f419" fmla="val 13398"/>
                <a:gd name="f420" fmla="val 13401"/>
                <a:gd name="f421" fmla="val 13404"/>
                <a:gd name="f422" fmla="val 13406"/>
                <a:gd name="f423" fmla="val 13520"/>
                <a:gd name="f424" fmla="val 13515"/>
                <a:gd name="f425" fmla="val 7751"/>
                <a:gd name="f426" fmla="val 13629"/>
                <a:gd name="f427" fmla="val 7746"/>
                <a:gd name="f428" fmla="val 13635"/>
                <a:gd name="f429" fmla="val 7744"/>
                <a:gd name="f430" fmla="val 13642"/>
                <a:gd name="f431" fmla="val 7743"/>
                <a:gd name="f432" fmla="val 13649"/>
                <a:gd name="f433" fmla="val 13665"/>
                <a:gd name="f434" fmla="val 13681"/>
                <a:gd name="f435" fmla="val 7747"/>
                <a:gd name="f436" fmla="*/ f0 1 13697"/>
                <a:gd name="f437" fmla="*/ f1 1 8908"/>
                <a:gd name="f438" fmla="val f2"/>
                <a:gd name="f439" fmla="val f3"/>
                <a:gd name="f440" fmla="val f4"/>
                <a:gd name="f441" fmla="+- f440 0 f438"/>
                <a:gd name="f442" fmla="+- f439 0 f438"/>
                <a:gd name="f443" fmla="*/ f442 1 13697"/>
                <a:gd name="f444" fmla="*/ f441 1 8908"/>
                <a:gd name="f445" fmla="*/ f438 1 f443"/>
                <a:gd name="f446" fmla="*/ f439 1 f443"/>
                <a:gd name="f447" fmla="*/ f438 1 f444"/>
                <a:gd name="f448" fmla="*/ f440 1 f444"/>
                <a:gd name="f449" fmla="*/ f445 f436 1"/>
                <a:gd name="f450" fmla="*/ f446 f436 1"/>
                <a:gd name="f451" fmla="*/ f448 f437 1"/>
                <a:gd name="f452" fmla="*/ f447 f4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9" t="f452" r="f450" b="f451"/>
              <a:pathLst>
                <a:path w="13697" h="8908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3"/>
                  </a:cubicBezTo>
                  <a:cubicBezTo>
                    <a:pt x="f15" y="f13"/>
                    <a:pt x="f16" y="f4"/>
                    <a:pt x="f17" y="f4"/>
                  </a:cubicBezTo>
                  <a:cubicBezTo>
                    <a:pt x="f18" y="f4"/>
                    <a:pt x="f19" y="f4"/>
                    <a:pt x="f20" y="f4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5"/>
                  </a:cubicBezTo>
                  <a:cubicBezTo>
                    <a:pt x="f32" y="f9"/>
                    <a:pt x="f32" y="f33"/>
                    <a:pt x="f34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9" y="f35"/>
                    <a:pt x="f40" y="f41"/>
                    <a:pt x="f42" y="f41"/>
                  </a:cubicBezTo>
                  <a:cubicBezTo>
                    <a:pt x="f43" y="f41"/>
                    <a:pt x="f44" y="f41"/>
                    <a:pt x="f45" y="f41"/>
                  </a:cubicBezTo>
                  <a:cubicBezTo>
                    <a:pt x="f46" y="f47"/>
                    <a:pt x="f48" y="f9"/>
                    <a:pt x="f49" y="f50"/>
                  </a:cubicBezTo>
                  <a:cubicBezTo>
                    <a:pt x="f51" y="f52"/>
                    <a:pt x="f51" y="f35"/>
                    <a:pt x="f53" y="f54"/>
                  </a:cubicBezTo>
                  <a:cubicBezTo>
                    <a:pt x="f55" y="f56"/>
                    <a:pt x="f55" y="f57"/>
                    <a:pt x="f58" y="f59"/>
                  </a:cubicBezTo>
                  <a:cubicBezTo>
                    <a:pt x="f60" y="f59"/>
                    <a:pt x="f61" y="f59"/>
                    <a:pt x="f62" y="f59"/>
                  </a:cubicBezTo>
                  <a:cubicBezTo>
                    <a:pt x="f63" y="f59"/>
                    <a:pt x="f64" y="f65"/>
                    <a:pt x="f66" y="f65"/>
                  </a:cubicBezTo>
                  <a:cubicBezTo>
                    <a:pt x="f67" y="f65"/>
                    <a:pt x="f68" y="f65"/>
                    <a:pt x="f69" y="f47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5"/>
                    <a:pt x="f77" y="f75"/>
                    <a:pt x="f78" y="f75"/>
                  </a:cubicBezTo>
                  <a:cubicBezTo>
                    <a:pt x="f79" y="f75"/>
                    <a:pt x="f80" y="f81"/>
                    <a:pt x="f82" y="f81"/>
                  </a:cubicBezTo>
                  <a:cubicBezTo>
                    <a:pt x="f83" y="f81"/>
                    <a:pt x="f84" y="f81"/>
                    <a:pt x="f85" y="f81"/>
                  </a:cubicBezTo>
                  <a:cubicBezTo>
                    <a:pt x="f86" y="f5"/>
                    <a:pt x="f87" y="f88"/>
                    <a:pt x="f89" y="f90"/>
                  </a:cubicBezTo>
                  <a:cubicBezTo>
                    <a:pt x="f91" y="f90"/>
                    <a:pt x="f92" y="f90"/>
                    <a:pt x="f93" y="f90"/>
                  </a:cubicBezTo>
                  <a:cubicBezTo>
                    <a:pt x="f94" y="f90"/>
                    <a:pt x="f95" y="f96"/>
                    <a:pt x="f97" y="f96"/>
                  </a:cubicBezTo>
                  <a:cubicBezTo>
                    <a:pt x="f98" y="f96"/>
                    <a:pt x="f99" y="f96"/>
                    <a:pt x="f100" y="f101"/>
                  </a:cubicBezTo>
                  <a:cubicBezTo>
                    <a:pt x="f102" y="f59"/>
                    <a:pt x="f103" y="f104"/>
                    <a:pt x="f105" y="f88"/>
                  </a:cubicBezTo>
                  <a:cubicBezTo>
                    <a:pt x="f106" y="f107"/>
                    <a:pt x="f108" y="f109"/>
                    <a:pt x="f110" y="f109"/>
                  </a:cubicBezTo>
                  <a:cubicBezTo>
                    <a:pt x="f111" y="f109"/>
                    <a:pt x="f112" y="f107"/>
                    <a:pt x="f113" y="f107"/>
                  </a:cubicBezTo>
                  <a:cubicBezTo>
                    <a:pt x="f114" y="f107"/>
                    <a:pt x="f115" y="f107"/>
                    <a:pt x="f116" y="f109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28"/>
                    <a:pt x="f130" y="f128"/>
                    <a:pt x="f131" y="f128"/>
                  </a:cubicBezTo>
                  <a:cubicBezTo>
                    <a:pt x="f132" y="f128"/>
                    <a:pt x="f133" y="f134"/>
                    <a:pt x="f135" y="f134"/>
                  </a:cubicBezTo>
                  <a:cubicBezTo>
                    <a:pt x="f136" y="f134"/>
                    <a:pt x="f137" y="f134"/>
                    <a:pt x="f138" y="f134"/>
                  </a:cubicBezTo>
                  <a:cubicBezTo>
                    <a:pt x="f139" y="f140"/>
                    <a:pt x="f141" y="f90"/>
                    <a:pt x="f142" y="f118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48"/>
                    <a:pt x="f150" y="f148"/>
                    <a:pt x="f151" y="f148"/>
                  </a:cubicBezTo>
                  <a:cubicBezTo>
                    <a:pt x="f152" y="f148"/>
                    <a:pt x="f153" y="f154"/>
                    <a:pt x="f155" y="f154"/>
                  </a:cubicBezTo>
                  <a:cubicBezTo>
                    <a:pt x="f156" y="f154"/>
                    <a:pt x="f157" y="f154"/>
                    <a:pt x="f158" y="f159"/>
                  </a:cubicBezTo>
                  <a:cubicBezTo>
                    <a:pt x="f160" y="f161"/>
                    <a:pt x="f162" y="f163"/>
                    <a:pt x="f164" y="f148"/>
                  </a:cubicBezTo>
                  <a:cubicBezTo>
                    <a:pt x="f165" y="f166"/>
                    <a:pt x="f165" y="f167"/>
                    <a:pt x="f168" y="f169"/>
                  </a:cubicBezTo>
                  <a:cubicBezTo>
                    <a:pt x="f170" y="f169"/>
                    <a:pt x="f171" y="f169"/>
                    <a:pt x="f172" y="f169"/>
                  </a:cubicBezTo>
                  <a:cubicBezTo>
                    <a:pt x="f173" y="f169"/>
                    <a:pt x="f174" y="f175"/>
                    <a:pt x="f176" y="f175"/>
                  </a:cubicBezTo>
                  <a:cubicBezTo>
                    <a:pt x="f177" y="f175"/>
                    <a:pt x="f178" y="f175"/>
                    <a:pt x="f179" y="f175"/>
                  </a:cubicBezTo>
                  <a:cubicBezTo>
                    <a:pt x="f180" y="f88"/>
                    <a:pt x="f180" y="f88"/>
                    <a:pt x="f181" y="f90"/>
                  </a:cubicBezTo>
                  <a:cubicBezTo>
                    <a:pt x="f182" y="f118"/>
                    <a:pt x="f183" y="f184"/>
                    <a:pt x="f185" y="f186"/>
                  </a:cubicBezTo>
                  <a:cubicBezTo>
                    <a:pt x="f187" y="f186"/>
                    <a:pt x="f188" y="f189"/>
                    <a:pt x="f190" y="f189"/>
                  </a:cubicBezTo>
                  <a:cubicBezTo>
                    <a:pt x="f191" y="f189"/>
                    <a:pt x="f192" y="f193"/>
                    <a:pt x="f194" y="f193"/>
                  </a:cubicBezTo>
                  <a:cubicBezTo>
                    <a:pt x="f195" y="f193"/>
                    <a:pt x="f196" y="f193"/>
                    <a:pt x="f197" y="f126"/>
                  </a:cubicBezTo>
                  <a:cubicBezTo>
                    <a:pt x="f198" y="f163"/>
                    <a:pt x="f198" y="f169"/>
                    <a:pt x="f199" y="f200"/>
                  </a:cubicBezTo>
                  <a:cubicBezTo>
                    <a:pt x="f201" y="f184"/>
                    <a:pt x="f202" y="f203"/>
                    <a:pt x="f204" y="f205"/>
                  </a:cubicBezTo>
                  <a:cubicBezTo>
                    <a:pt x="f206" y="f207"/>
                    <a:pt x="f208" y="f207"/>
                    <a:pt x="f209" y="f207"/>
                  </a:cubicBezTo>
                  <a:cubicBezTo>
                    <a:pt x="f210" y="f207"/>
                    <a:pt x="f211" y="f126"/>
                    <a:pt x="f212" y="f126"/>
                  </a:cubicBezTo>
                  <a:cubicBezTo>
                    <a:pt x="f213" y="f126"/>
                    <a:pt x="f214" y="f126"/>
                    <a:pt x="f215" y="f126"/>
                  </a:cubicBezTo>
                  <a:cubicBezTo>
                    <a:pt x="f216" y="f163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7" y="f226"/>
                    <a:pt x="f229" y="f230"/>
                  </a:cubicBezTo>
                  <a:cubicBezTo>
                    <a:pt x="f231" y="f232"/>
                    <a:pt x="f233" y="f232"/>
                    <a:pt x="f234" y="f232"/>
                  </a:cubicBezTo>
                  <a:cubicBezTo>
                    <a:pt x="f235" y="f232"/>
                    <a:pt x="f236" y="f237"/>
                    <a:pt x="f238" y="f237"/>
                  </a:cubicBezTo>
                  <a:cubicBezTo>
                    <a:pt x="f239" y="f237"/>
                    <a:pt x="f240" y="f241"/>
                    <a:pt x="f242" y="f243"/>
                  </a:cubicBezTo>
                  <a:cubicBezTo>
                    <a:pt x="f243" y="f244"/>
                    <a:pt x="f243" y="f228"/>
                    <a:pt x="f245" y="f246"/>
                  </a:cubicBezTo>
                  <a:cubicBezTo>
                    <a:pt x="f247" y="f246"/>
                    <a:pt x="f248" y="f246"/>
                    <a:pt x="f249" y="f246"/>
                  </a:cubicBezTo>
                  <a:cubicBezTo>
                    <a:pt x="f250" y="f246"/>
                    <a:pt x="f251" y="f245"/>
                    <a:pt x="f75" y="f245"/>
                  </a:cubicBezTo>
                  <a:cubicBezTo>
                    <a:pt x="f252" y="f245"/>
                    <a:pt x="f253" y="f245"/>
                    <a:pt x="f254" y="f245"/>
                  </a:cubicBezTo>
                  <a:cubicBezTo>
                    <a:pt x="f255" y="f256"/>
                    <a:pt x="f257" y="f258"/>
                    <a:pt x="f259" y="f258"/>
                  </a:cubicBezTo>
                  <a:cubicBezTo>
                    <a:pt x="f260" y="f258"/>
                    <a:pt x="f261" y="f262"/>
                    <a:pt x="f263" y="f262"/>
                  </a:cubicBezTo>
                  <a:cubicBezTo>
                    <a:pt x="f264" y="f262"/>
                    <a:pt x="f5" y="f265"/>
                    <a:pt x="f266" y="f267"/>
                  </a:cubicBezTo>
                  <a:cubicBezTo>
                    <a:pt x="f24" y="f249"/>
                    <a:pt x="f268" y="f222"/>
                    <a:pt x="f269" y="f270"/>
                  </a:cubicBezTo>
                  <a:cubicBezTo>
                    <a:pt x="f271" y="f272"/>
                    <a:pt x="f273" y="f228"/>
                    <a:pt x="f274" y="f246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2"/>
                    <a:pt x="f284" y="f282"/>
                  </a:cubicBezTo>
                  <a:cubicBezTo>
                    <a:pt x="f285" y="f282"/>
                    <a:pt x="f286" y="f287"/>
                    <a:pt x="f288" y="f287"/>
                  </a:cubicBezTo>
                  <a:cubicBezTo>
                    <a:pt x="f289" y="f287"/>
                    <a:pt x="f290" y="f287"/>
                    <a:pt x="f291" y="f287"/>
                  </a:cubicBezTo>
                  <a:cubicBezTo>
                    <a:pt x="f292" y="f293"/>
                    <a:pt x="f292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235"/>
                    <a:pt x="f304" y="f235"/>
                    <a:pt x="f305" y="f235"/>
                  </a:cubicBezTo>
                  <a:cubicBezTo>
                    <a:pt x="f306" y="f235"/>
                    <a:pt x="f307" y="f308"/>
                    <a:pt x="f309" y="f308"/>
                  </a:cubicBezTo>
                  <a:cubicBezTo>
                    <a:pt x="f310" y="f308"/>
                    <a:pt x="f311" y="f308"/>
                    <a:pt x="f312" y="f308"/>
                  </a:cubicBezTo>
                  <a:cubicBezTo>
                    <a:pt x="f313" y="f314"/>
                    <a:pt x="f315" y="f316"/>
                    <a:pt x="f317" y="f318"/>
                  </a:cubicBezTo>
                  <a:cubicBezTo>
                    <a:pt x="f319" y="f320"/>
                    <a:pt x="f321" y="f322"/>
                    <a:pt x="f323" y="f322"/>
                  </a:cubicBezTo>
                  <a:cubicBezTo>
                    <a:pt x="f324" y="f322"/>
                    <a:pt x="f325" y="f326"/>
                    <a:pt x="f327" y="f326"/>
                  </a:cubicBezTo>
                  <a:cubicBezTo>
                    <a:pt x="f328" y="f326"/>
                    <a:pt x="f329" y="f330"/>
                    <a:pt x="f331" y="f332"/>
                  </a:cubicBezTo>
                  <a:cubicBezTo>
                    <a:pt x="f333" y="f334"/>
                    <a:pt x="f335" y="f334"/>
                    <a:pt x="f336" y="f334"/>
                  </a:cubicBezTo>
                  <a:cubicBezTo>
                    <a:pt x="f337" y="f334"/>
                    <a:pt x="f338" y="f236"/>
                    <a:pt x="f339" y="f236"/>
                  </a:cubicBezTo>
                  <a:cubicBezTo>
                    <a:pt x="f340" y="f236"/>
                    <a:pt x="f341" y="f236"/>
                    <a:pt x="f342" y="f343"/>
                  </a:cubicBezTo>
                  <a:cubicBezTo>
                    <a:pt x="f344" y="f332"/>
                    <a:pt x="f345" y="f346"/>
                    <a:pt x="f347" y="f348"/>
                  </a:cubicBezTo>
                  <a:cubicBezTo>
                    <a:pt x="f349" y="f348"/>
                    <a:pt x="f350" y="f348"/>
                    <a:pt x="f351" y="f348"/>
                  </a:cubicBezTo>
                  <a:cubicBezTo>
                    <a:pt x="f352" y="f348"/>
                    <a:pt x="f353" y="f293"/>
                    <a:pt x="f354" y="f293"/>
                  </a:cubicBezTo>
                  <a:cubicBezTo>
                    <a:pt x="f355" y="f293"/>
                    <a:pt x="f356" y="f293"/>
                    <a:pt x="f357" y="f293"/>
                  </a:cubicBezTo>
                  <a:cubicBezTo>
                    <a:pt x="f358" y="f359"/>
                    <a:pt x="f360" y="f343"/>
                    <a:pt x="f361" y="f332"/>
                  </a:cubicBezTo>
                  <a:cubicBezTo>
                    <a:pt x="f362" y="f334"/>
                    <a:pt x="f363" y="f364"/>
                    <a:pt x="f365" y="f364"/>
                  </a:cubicBezTo>
                  <a:cubicBezTo>
                    <a:pt x="f366" y="f364"/>
                    <a:pt x="f367" y="f368"/>
                    <a:pt x="f369" y="f368"/>
                  </a:cubicBezTo>
                  <a:cubicBezTo>
                    <a:pt x="f370" y="f368"/>
                    <a:pt x="f371" y="f368"/>
                    <a:pt x="f372" y="f373"/>
                  </a:cubicBezTo>
                  <a:cubicBezTo>
                    <a:pt x="f374" y="f343"/>
                    <a:pt x="f375" y="f376"/>
                    <a:pt x="f377" y="f378"/>
                  </a:cubicBezTo>
                  <a:cubicBezTo>
                    <a:pt x="f379" y="f380"/>
                    <a:pt x="f381" y="f231"/>
                    <a:pt x="f382" y="f231"/>
                  </a:cubicBezTo>
                  <a:cubicBezTo>
                    <a:pt x="f383" y="f231"/>
                    <a:pt x="f384" y="f385"/>
                    <a:pt x="f386" y="f385"/>
                  </a:cubicBezTo>
                  <a:cubicBezTo>
                    <a:pt x="f387" y="f385"/>
                    <a:pt x="f388" y="f385"/>
                    <a:pt x="f389" y="f385"/>
                  </a:cubicBezTo>
                  <a:cubicBezTo>
                    <a:pt x="f390" y="f391"/>
                    <a:pt x="f392" y="f393"/>
                    <a:pt x="f394" y="f393"/>
                  </a:cubicBezTo>
                  <a:cubicBezTo>
                    <a:pt x="f395" y="f393"/>
                    <a:pt x="f396" y="f397"/>
                    <a:pt x="f398" y="f397"/>
                  </a:cubicBezTo>
                  <a:cubicBezTo>
                    <a:pt x="f399" y="f397"/>
                    <a:pt x="f400" y="f397"/>
                    <a:pt x="f401" y="f402"/>
                  </a:cubicBezTo>
                  <a:cubicBezTo>
                    <a:pt x="f403" y="f404"/>
                    <a:pt x="f405" y="f378"/>
                    <a:pt x="f406" y="f229"/>
                  </a:cubicBezTo>
                  <a:cubicBezTo>
                    <a:pt x="f407" y="f408"/>
                    <a:pt x="f409" y="f410"/>
                    <a:pt x="f411" y="f412"/>
                  </a:cubicBezTo>
                  <a:cubicBezTo>
                    <a:pt x="f413" y="f227"/>
                    <a:pt x="f414" y="f227"/>
                    <a:pt x="f415" y="f227"/>
                  </a:cubicBezTo>
                  <a:cubicBezTo>
                    <a:pt x="f416" y="f227"/>
                    <a:pt x="f417" y="f418"/>
                    <a:pt x="f419" y="f418"/>
                  </a:cubicBezTo>
                  <a:cubicBezTo>
                    <a:pt x="f420" y="f418"/>
                    <a:pt x="f421" y="f418"/>
                    <a:pt x="f422" y="f418"/>
                  </a:cubicBezTo>
                  <a:cubicBezTo>
                    <a:pt x="f423" y="f318"/>
                    <a:pt x="f424" y="f425"/>
                    <a:pt x="f426" y="f427"/>
                  </a:cubicBezTo>
                  <a:cubicBezTo>
                    <a:pt x="f428" y="f429"/>
                    <a:pt x="f430" y="f431"/>
                    <a:pt x="f432" y="f431"/>
                  </a:cubicBezTo>
                  <a:cubicBezTo>
                    <a:pt x="f433" y="f431"/>
                    <a:pt x="f434" y="f435"/>
                    <a:pt x="f3" y="f42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8CD7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" name="Google Shape;1583;p54">
            <a:extLst>
              <a:ext uri="{FF2B5EF4-FFF2-40B4-BE49-F238E27FC236}">
                <a16:creationId xmlns:a16="http://schemas.microsoft.com/office/drawing/2014/main" id="{D2E1C35E-A1C0-4BB2-A442-9D8845B14365}"/>
              </a:ext>
            </a:extLst>
          </p:cNvPr>
          <p:cNvGrpSpPr/>
          <p:nvPr/>
        </p:nvGrpSpPr>
        <p:grpSpPr>
          <a:xfrm>
            <a:off x="4077941" y="306433"/>
            <a:ext cx="988246" cy="300536"/>
            <a:chOff x="4077941" y="306433"/>
            <a:chExt cx="988246" cy="300536"/>
          </a:xfrm>
        </p:grpSpPr>
        <p:sp>
          <p:nvSpPr>
            <p:cNvPr id="8" name="Google Shape;1584;p54">
              <a:extLst>
                <a:ext uri="{FF2B5EF4-FFF2-40B4-BE49-F238E27FC236}">
                  <a16:creationId xmlns:a16="http://schemas.microsoft.com/office/drawing/2014/main" id="{A25621E5-6502-4B55-B76A-7E8E556AA1D5}"/>
                </a:ext>
              </a:extLst>
            </p:cNvPr>
            <p:cNvSpPr/>
            <p:nvPr/>
          </p:nvSpPr>
          <p:spPr>
            <a:xfrm rot="21386257">
              <a:off x="4084222" y="333554"/>
              <a:ext cx="975619" cy="24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00"/>
                <a:gd name="f4" fmla="val 4631"/>
                <a:gd name="f5" fmla="val 142"/>
                <a:gd name="f6" fmla="val 1407"/>
                <a:gd name="f7" fmla="val 2455"/>
                <a:gd name="f8" fmla="val 3827"/>
                <a:gd name="f9" fmla="val 4630"/>
                <a:gd name="f10" fmla="val 4556"/>
                <a:gd name="f11" fmla="val 3571"/>
                <a:gd name="f12" fmla="val 9283"/>
                <a:gd name="f13" fmla="val 2164"/>
                <a:gd name="f14" fmla="val 940"/>
                <a:gd name="f15" fmla="*/ f0 1 9500"/>
                <a:gd name="f16" fmla="*/ f1 1 463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9500"/>
                <a:gd name="f23" fmla="*/ f20 1 463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9500" h="4631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3" y="f10"/>
                  </a:lnTo>
                  <a:lnTo>
                    <a:pt x="f3" y="f11"/>
                  </a:lnTo>
                  <a:lnTo>
                    <a:pt x="f12" y="f13"/>
                  </a:ln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54E2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585;p54">
              <a:extLst>
                <a:ext uri="{FF2B5EF4-FFF2-40B4-BE49-F238E27FC236}">
                  <a16:creationId xmlns:a16="http://schemas.microsoft.com/office/drawing/2014/main" id="{26B06324-C847-4CAB-AB35-59913564B529}"/>
                </a:ext>
              </a:extLst>
            </p:cNvPr>
            <p:cNvSpPr/>
            <p:nvPr/>
          </p:nvSpPr>
          <p:spPr>
            <a:xfrm rot="21386257">
              <a:off x="4077941" y="360868"/>
              <a:ext cx="103619" cy="15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291"/>
                <a:gd name="f5" fmla="val 6"/>
                <a:gd name="f6" fmla="val 97"/>
                <a:gd name="f7" fmla="val 410"/>
                <a:gd name="f8" fmla="val 290"/>
                <a:gd name="f9" fmla="val 1008"/>
                <a:gd name="f10" fmla="val 684"/>
                <a:gd name="f11" fmla="val 137"/>
                <a:gd name="f12" fmla="val 131"/>
                <a:gd name="f13" fmla="*/ f0 1 1009"/>
                <a:gd name="f14" fmla="*/ f1 1 29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09"/>
                <a:gd name="f21" fmla="*/ f18 1 29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09" h="291">
                  <a:moveTo>
                    <a:pt x="f2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10" y="f2"/>
                  </a:lnTo>
                  <a:lnTo>
                    <a:pt x="f7" y="f11"/>
                  </a:lnTo>
                  <a:lnTo>
                    <a:pt x="f12" y="f2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586;p54">
              <a:extLst>
                <a:ext uri="{FF2B5EF4-FFF2-40B4-BE49-F238E27FC236}">
                  <a16:creationId xmlns:a16="http://schemas.microsoft.com/office/drawing/2014/main" id="{C58836FC-DE8A-4DB1-9AE9-6F86055A5A52}"/>
                </a:ext>
              </a:extLst>
            </p:cNvPr>
            <p:cNvSpPr/>
            <p:nvPr/>
          </p:nvSpPr>
          <p:spPr>
            <a:xfrm rot="21386257">
              <a:off x="4417605" y="339105"/>
              <a:ext cx="123544" cy="15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3"/>
                <a:gd name="f4" fmla="val 291"/>
                <a:gd name="f5" fmla="val 1"/>
                <a:gd name="f6" fmla="val 599"/>
                <a:gd name="f7" fmla="val 290"/>
                <a:gd name="f8" fmla="val 1202"/>
                <a:gd name="f9" fmla="val 878"/>
                <a:gd name="f10" fmla="val 137"/>
                <a:gd name="f11" fmla="val 325"/>
                <a:gd name="f12" fmla="*/ f0 1 1203"/>
                <a:gd name="f13" fmla="*/ f1 1 29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03"/>
                <a:gd name="f20" fmla="*/ f17 1 29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03" h="291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9" y="f2"/>
                  </a:lnTo>
                  <a:lnTo>
                    <a:pt x="f6" y="f10"/>
                  </a:lnTo>
                  <a:lnTo>
                    <a:pt x="f11" y="f2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587;p54">
              <a:extLst>
                <a:ext uri="{FF2B5EF4-FFF2-40B4-BE49-F238E27FC236}">
                  <a16:creationId xmlns:a16="http://schemas.microsoft.com/office/drawing/2014/main" id="{C8F1CF83-0DAF-4428-A476-00D87DCD0B37}"/>
                </a:ext>
              </a:extLst>
            </p:cNvPr>
            <p:cNvSpPr/>
            <p:nvPr/>
          </p:nvSpPr>
          <p:spPr>
            <a:xfrm rot="21386257">
              <a:off x="4596862" y="327949"/>
              <a:ext cx="123444" cy="15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2"/>
                <a:gd name="f4" fmla="val 291"/>
                <a:gd name="f5" fmla="val 604"/>
                <a:gd name="f6" fmla="val 290"/>
                <a:gd name="f7" fmla="val 877"/>
                <a:gd name="f8" fmla="val 137"/>
                <a:gd name="f9" fmla="val 330"/>
                <a:gd name="f10" fmla="*/ f0 1 1202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02"/>
                <a:gd name="f18" fmla="*/ f15 1 29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02" h="291">
                  <a:moveTo>
                    <a:pt x="f2" y="f2"/>
                  </a:moveTo>
                  <a:lnTo>
                    <a:pt x="f5" y="f6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5" y="f8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588;p54">
              <a:extLst>
                <a:ext uri="{FF2B5EF4-FFF2-40B4-BE49-F238E27FC236}">
                  <a16:creationId xmlns:a16="http://schemas.microsoft.com/office/drawing/2014/main" id="{018FB699-4480-4211-AEF7-2CF1DDBC73CD}"/>
                </a:ext>
              </a:extLst>
            </p:cNvPr>
            <p:cNvSpPr/>
            <p:nvPr/>
          </p:nvSpPr>
          <p:spPr>
            <a:xfrm rot="21386257">
              <a:off x="4237825" y="350297"/>
              <a:ext cx="123544" cy="15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3"/>
                <a:gd name="f4" fmla="val 291"/>
                <a:gd name="f5" fmla="val 1"/>
                <a:gd name="f6" fmla="val 599"/>
                <a:gd name="f7" fmla="val 290"/>
                <a:gd name="f8" fmla="val 1202"/>
                <a:gd name="f9" fmla="val 878"/>
                <a:gd name="f10" fmla="val 137"/>
                <a:gd name="f11" fmla="val 325"/>
                <a:gd name="f12" fmla="*/ f0 1 1203"/>
                <a:gd name="f13" fmla="*/ f1 1 29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03"/>
                <a:gd name="f20" fmla="*/ f17 1 29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03" h="291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9" y="f2"/>
                  </a:lnTo>
                  <a:lnTo>
                    <a:pt x="f6" y="f10"/>
                  </a:lnTo>
                  <a:lnTo>
                    <a:pt x="f11" y="f2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1589;p54">
              <a:extLst>
                <a:ext uri="{FF2B5EF4-FFF2-40B4-BE49-F238E27FC236}">
                  <a16:creationId xmlns:a16="http://schemas.microsoft.com/office/drawing/2014/main" id="{72CCB4BC-0B1A-4469-8742-E90A96818CEB}"/>
                </a:ext>
              </a:extLst>
            </p:cNvPr>
            <p:cNvSpPr/>
            <p:nvPr/>
          </p:nvSpPr>
          <p:spPr>
            <a:xfrm rot="21386257">
              <a:off x="4323074" y="568080"/>
              <a:ext cx="158054" cy="20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9"/>
                <a:gd name="f4" fmla="val 383"/>
                <a:gd name="f5" fmla="val 781"/>
                <a:gd name="f6" fmla="val 1"/>
                <a:gd name="f7" fmla="val 382"/>
                <a:gd name="f8" fmla="val 331"/>
                <a:gd name="f9" fmla="val 160"/>
                <a:gd name="f10" fmla="val 1219"/>
                <a:gd name="f11" fmla="val 376"/>
                <a:gd name="f12" fmla="val 1538"/>
                <a:gd name="f13" fmla="val 371"/>
                <a:gd name="f14" fmla="*/ f0 1 1539"/>
                <a:gd name="f15" fmla="*/ f1 1 383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39"/>
                <a:gd name="f22" fmla="*/ f19 1 383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39" h="383">
                  <a:moveTo>
                    <a:pt x="f5" y="f6"/>
                  </a:moveTo>
                  <a:lnTo>
                    <a:pt x="f2" y="f7"/>
                  </a:lnTo>
                  <a:lnTo>
                    <a:pt x="f8" y="f7"/>
                  </a:lnTo>
                  <a:lnTo>
                    <a:pt x="f5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590;p54">
              <a:extLst>
                <a:ext uri="{FF2B5EF4-FFF2-40B4-BE49-F238E27FC236}">
                  <a16:creationId xmlns:a16="http://schemas.microsoft.com/office/drawing/2014/main" id="{3DDD936E-0CF5-4AB7-8B1B-EE7C43EB61D2}"/>
                </a:ext>
              </a:extLst>
            </p:cNvPr>
            <p:cNvSpPr/>
            <p:nvPr/>
          </p:nvSpPr>
          <p:spPr>
            <a:xfrm rot="21386257">
              <a:off x="4871182" y="534495"/>
              <a:ext cx="140387" cy="18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7"/>
                <a:gd name="f4" fmla="val 343"/>
                <a:gd name="f5" fmla="val 695"/>
                <a:gd name="f6" fmla="val 1"/>
                <a:gd name="f7" fmla="val 342"/>
                <a:gd name="f8" fmla="val 330"/>
                <a:gd name="f9" fmla="val 337"/>
                <a:gd name="f10" fmla="val 160"/>
                <a:gd name="f11" fmla="val 1048"/>
                <a:gd name="f12" fmla="val 331"/>
                <a:gd name="f13" fmla="*/ f0 1 1367"/>
                <a:gd name="f14" fmla="*/ f1 1 34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367"/>
                <a:gd name="f21" fmla="*/ f18 1 34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67" h="343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lnTo>
                    <a:pt x="f5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591;p54">
              <a:extLst>
                <a:ext uri="{FF2B5EF4-FFF2-40B4-BE49-F238E27FC236}">
                  <a16:creationId xmlns:a16="http://schemas.microsoft.com/office/drawing/2014/main" id="{6AF85821-6DF7-4055-861D-7DF5B36131E8}"/>
                </a:ext>
              </a:extLst>
            </p:cNvPr>
            <p:cNvSpPr/>
            <p:nvPr/>
          </p:nvSpPr>
          <p:spPr>
            <a:xfrm rot="21386257">
              <a:off x="4688439" y="545686"/>
              <a:ext cx="146340" cy="18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5"/>
                <a:gd name="f4" fmla="val 354"/>
                <a:gd name="f5" fmla="val 724"/>
                <a:gd name="f6" fmla="val 1"/>
                <a:gd name="f7" fmla="val 331"/>
                <a:gd name="f8" fmla="val 160"/>
                <a:gd name="f9" fmla="val 1105"/>
                <a:gd name="f10" fmla="val 348"/>
                <a:gd name="f11" fmla="val 1424"/>
                <a:gd name="f12" fmla="val 342"/>
                <a:gd name="f13" fmla="*/ f0 1 1425"/>
                <a:gd name="f14" fmla="*/ f1 1 35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25"/>
                <a:gd name="f21" fmla="*/ f18 1 35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25" h="354">
                  <a:moveTo>
                    <a:pt x="f5" y="f6"/>
                  </a:moveTo>
                  <a:lnTo>
                    <a:pt x="f6" y="f4"/>
                  </a:lnTo>
                  <a:lnTo>
                    <a:pt x="f7" y="f4"/>
                  </a:ln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592;p54">
              <a:extLst>
                <a:ext uri="{FF2B5EF4-FFF2-40B4-BE49-F238E27FC236}">
                  <a16:creationId xmlns:a16="http://schemas.microsoft.com/office/drawing/2014/main" id="{3D1B01EC-C7E1-40EC-B13F-B638D62DE497}"/>
                </a:ext>
              </a:extLst>
            </p:cNvPr>
            <p:cNvSpPr/>
            <p:nvPr/>
          </p:nvSpPr>
          <p:spPr>
            <a:xfrm rot="21386257">
              <a:off x="4505705" y="556879"/>
              <a:ext cx="152192" cy="19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371"/>
                <a:gd name="f5" fmla="val 753"/>
                <a:gd name="f6" fmla="val 1"/>
                <a:gd name="f7" fmla="val 331"/>
                <a:gd name="f8" fmla="val 365"/>
                <a:gd name="f9" fmla="val 160"/>
                <a:gd name="f10" fmla="val 1163"/>
                <a:gd name="f11" fmla="val 359"/>
                <a:gd name="f12" fmla="*/ f0 1 1482"/>
                <a:gd name="f13" fmla="*/ f1 1 37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82"/>
                <a:gd name="f20" fmla="*/ f17 1 37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82" h="371">
                  <a:moveTo>
                    <a:pt x="f5" y="f6"/>
                  </a:moveTo>
                  <a:lnTo>
                    <a:pt x="f6" y="f4"/>
                  </a:lnTo>
                  <a:lnTo>
                    <a:pt x="f7" y="f8"/>
                  </a:lnTo>
                  <a:lnTo>
                    <a:pt x="f5" y="f9"/>
                  </a:lnTo>
                  <a:lnTo>
                    <a:pt x="f10" y="f11"/>
                  </a:lnTo>
                  <a:lnTo>
                    <a:pt x="f3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593;p54">
              <a:extLst>
                <a:ext uri="{FF2B5EF4-FFF2-40B4-BE49-F238E27FC236}">
                  <a16:creationId xmlns:a16="http://schemas.microsoft.com/office/drawing/2014/main" id="{BEB6AA9F-B71E-450E-BD66-B08E1AF7FA88}"/>
                </a:ext>
              </a:extLst>
            </p:cNvPr>
            <p:cNvSpPr/>
            <p:nvPr/>
          </p:nvSpPr>
          <p:spPr>
            <a:xfrm rot="21386257">
              <a:off x="4140340" y="579271"/>
              <a:ext cx="163906" cy="21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6"/>
                <a:gd name="f4" fmla="val 400"/>
                <a:gd name="f5" fmla="val 810"/>
                <a:gd name="f6" fmla="val 1"/>
                <a:gd name="f7" fmla="val 399"/>
                <a:gd name="f8" fmla="val 331"/>
                <a:gd name="f9" fmla="val 393"/>
                <a:gd name="f10" fmla="val 160"/>
                <a:gd name="f11" fmla="val 1277"/>
                <a:gd name="f12" fmla="val 388"/>
                <a:gd name="f13" fmla="val 1595"/>
                <a:gd name="f14" fmla="*/ f0 1 1596"/>
                <a:gd name="f15" fmla="*/ f1 1 400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96"/>
                <a:gd name="f22" fmla="*/ f19 1 400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96" h="400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5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594;p54">
              <a:extLst>
                <a:ext uri="{FF2B5EF4-FFF2-40B4-BE49-F238E27FC236}">
                  <a16:creationId xmlns:a16="http://schemas.microsoft.com/office/drawing/2014/main" id="{AD788FBA-B902-44E2-9761-6888A9F54753}"/>
                </a:ext>
              </a:extLst>
            </p:cNvPr>
            <p:cNvSpPr/>
            <p:nvPr/>
          </p:nvSpPr>
          <p:spPr>
            <a:xfrm rot="21386257">
              <a:off x="4776651" y="316757"/>
              <a:ext cx="123444" cy="15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2"/>
                <a:gd name="f4" fmla="val 291"/>
                <a:gd name="f5" fmla="val 604"/>
                <a:gd name="f6" fmla="val 290"/>
                <a:gd name="f7" fmla="val 877"/>
                <a:gd name="f8" fmla="val 137"/>
                <a:gd name="f9" fmla="val 325"/>
                <a:gd name="f10" fmla="*/ f0 1 1202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02"/>
                <a:gd name="f18" fmla="*/ f15 1 29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02" h="291">
                  <a:moveTo>
                    <a:pt x="f2" y="f2"/>
                  </a:moveTo>
                  <a:lnTo>
                    <a:pt x="f5" y="f6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5" y="f8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595;p54">
              <a:extLst>
                <a:ext uri="{FF2B5EF4-FFF2-40B4-BE49-F238E27FC236}">
                  <a16:creationId xmlns:a16="http://schemas.microsoft.com/office/drawing/2014/main" id="{4BE73BF7-D20D-42B8-9218-D3CA96CE4C5F}"/>
                </a:ext>
              </a:extLst>
            </p:cNvPr>
            <p:cNvSpPr/>
            <p:nvPr/>
          </p:nvSpPr>
          <p:spPr>
            <a:xfrm rot="21386257">
              <a:off x="4086069" y="357878"/>
              <a:ext cx="968633" cy="31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32"/>
                <a:gd name="f4" fmla="val 587"/>
                <a:gd name="f5" fmla="val 1214"/>
                <a:gd name="f6" fmla="val 342"/>
                <a:gd name="f7" fmla="val 427"/>
                <a:gd name="f8" fmla="val 262"/>
                <a:gd name="f9" fmla="val 18"/>
                <a:gd name="f10" fmla="val 160"/>
                <a:gd name="f11" fmla="val 2091"/>
                <a:gd name="f12" fmla="val 2968"/>
                <a:gd name="f13" fmla="val 3845"/>
                <a:gd name="f14" fmla="val 4722"/>
                <a:gd name="f15" fmla="val 5599"/>
                <a:gd name="f16" fmla="val 6476"/>
                <a:gd name="f17" fmla="val 7353"/>
                <a:gd name="f18" fmla="val 8230"/>
                <a:gd name="f19" fmla="val 9107"/>
                <a:gd name="f20" fmla="val 268"/>
                <a:gd name="f21" fmla="*/ f0 1 9432"/>
                <a:gd name="f22" fmla="*/ f1 1 58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9432"/>
                <a:gd name="f29" fmla="*/ f26 1 58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9432" h="587">
                  <a:moveTo>
                    <a:pt x="f5" y="f2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7"/>
                  </a:lnTo>
                  <a:lnTo>
                    <a:pt x="f6" y="f4"/>
                  </a:lnTo>
                  <a:lnTo>
                    <a:pt x="f5" y="f10"/>
                  </a:lnTo>
                  <a:lnTo>
                    <a:pt x="f11" y="f4"/>
                  </a:lnTo>
                  <a:lnTo>
                    <a:pt x="f12" y="f10"/>
                  </a:lnTo>
                  <a:lnTo>
                    <a:pt x="f13" y="f4"/>
                  </a:lnTo>
                  <a:lnTo>
                    <a:pt x="f14" y="f10"/>
                  </a:lnTo>
                  <a:lnTo>
                    <a:pt x="f15" y="f4"/>
                  </a:lnTo>
                  <a:lnTo>
                    <a:pt x="f16" y="f10"/>
                  </a:lnTo>
                  <a:lnTo>
                    <a:pt x="f17" y="f4"/>
                  </a:lnTo>
                  <a:lnTo>
                    <a:pt x="f18" y="f10"/>
                  </a:lnTo>
                  <a:lnTo>
                    <a:pt x="f19" y="f4"/>
                  </a:lnTo>
                  <a:lnTo>
                    <a:pt x="f3" y="f7"/>
                  </a:lnTo>
                  <a:lnTo>
                    <a:pt x="f3" y="f20"/>
                  </a:lnTo>
                  <a:lnTo>
                    <a:pt x="f19" y="f7"/>
                  </a:lnTo>
                  <a:lnTo>
                    <a:pt x="f18" y="f2"/>
                  </a:lnTo>
                  <a:lnTo>
                    <a:pt x="f17" y="f7"/>
                  </a:lnTo>
                  <a:lnTo>
                    <a:pt x="f16" y="f2"/>
                  </a:lnTo>
                  <a:lnTo>
                    <a:pt x="f15" y="f7"/>
                  </a:lnTo>
                  <a:lnTo>
                    <a:pt x="f14" y="f2"/>
                  </a:lnTo>
                  <a:lnTo>
                    <a:pt x="f13" y="f7"/>
                  </a:lnTo>
                  <a:lnTo>
                    <a:pt x="f12" y="f2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596;p54">
              <a:extLst>
                <a:ext uri="{FF2B5EF4-FFF2-40B4-BE49-F238E27FC236}">
                  <a16:creationId xmlns:a16="http://schemas.microsoft.com/office/drawing/2014/main" id="{5EF9D9D9-6112-469C-A36C-443599A7F247}"/>
                </a:ext>
              </a:extLst>
            </p:cNvPr>
            <p:cNvSpPr/>
            <p:nvPr/>
          </p:nvSpPr>
          <p:spPr>
            <a:xfrm rot="21386257">
              <a:off x="4956459" y="306433"/>
              <a:ext cx="95408" cy="15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29"/>
                <a:gd name="f4" fmla="val 291"/>
                <a:gd name="f5" fmla="val 604"/>
                <a:gd name="f6" fmla="val 290"/>
                <a:gd name="f7" fmla="val 137"/>
                <a:gd name="f8" fmla="val 877"/>
                <a:gd name="f9" fmla="val 325"/>
                <a:gd name="f10" fmla="*/ f0 1 929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29"/>
                <a:gd name="f18" fmla="*/ f15 1 29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29" h="291">
                  <a:moveTo>
                    <a:pt x="f2" y="f2"/>
                  </a:moveTo>
                  <a:lnTo>
                    <a:pt x="f5" y="f6"/>
                  </a:lnTo>
                  <a:lnTo>
                    <a:pt x="f3" y="f7"/>
                  </a:lnTo>
                  <a:lnTo>
                    <a:pt x="f3" y="f2"/>
                  </a:lnTo>
                  <a:lnTo>
                    <a:pt x="f8" y="f2"/>
                  </a:lnTo>
                  <a:lnTo>
                    <a:pt x="f5" y="f7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597;p54">
              <a:extLst>
                <a:ext uri="{FF2B5EF4-FFF2-40B4-BE49-F238E27FC236}">
                  <a16:creationId xmlns:a16="http://schemas.microsoft.com/office/drawing/2014/main" id="{7C7B58E4-E39E-4C13-8F92-97CDFA9E98DF}"/>
                </a:ext>
              </a:extLst>
            </p:cNvPr>
            <p:cNvSpPr/>
            <p:nvPr/>
          </p:nvSpPr>
          <p:spPr>
            <a:xfrm rot="21386257">
              <a:off x="4085201" y="438217"/>
              <a:ext cx="957550" cy="31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24"/>
                <a:gd name="f4" fmla="val 588"/>
                <a:gd name="f5" fmla="val 1271"/>
                <a:gd name="f6" fmla="val 1"/>
                <a:gd name="f7" fmla="val 399"/>
                <a:gd name="f8" fmla="val 428"/>
                <a:gd name="f9" fmla="val 18"/>
                <a:gd name="f10" fmla="val 245"/>
                <a:gd name="f11" fmla="val 394"/>
                <a:gd name="f12" fmla="val 587"/>
                <a:gd name="f13" fmla="val 160"/>
                <a:gd name="f14" fmla="val 2148"/>
                <a:gd name="f15" fmla="val 3025"/>
                <a:gd name="f16" fmla="val 3902"/>
                <a:gd name="f17" fmla="val 4779"/>
                <a:gd name="f18" fmla="val 5656"/>
                <a:gd name="f19" fmla="val 6533"/>
                <a:gd name="f20" fmla="val 7410"/>
                <a:gd name="f21" fmla="val 8287"/>
                <a:gd name="f22" fmla="val 9164"/>
                <a:gd name="f23" fmla="val 9323"/>
                <a:gd name="f24" fmla="val 507"/>
                <a:gd name="f25" fmla="val 9301"/>
                <a:gd name="f26" fmla="val 359"/>
                <a:gd name="f27" fmla="*/ f0 1 9324"/>
                <a:gd name="f28" fmla="*/ f1 1 58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9324"/>
                <a:gd name="f35" fmla="*/ f32 1 58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9324" h="588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2" y="f11"/>
                  </a:lnTo>
                  <a:lnTo>
                    <a:pt x="f7" y="f12"/>
                  </a:lnTo>
                  <a:lnTo>
                    <a:pt x="f5" y="f13"/>
                  </a:lnTo>
                  <a:lnTo>
                    <a:pt x="f14" y="f12"/>
                  </a:lnTo>
                  <a:lnTo>
                    <a:pt x="f15" y="f13"/>
                  </a:lnTo>
                  <a:lnTo>
                    <a:pt x="f16" y="f12"/>
                  </a:lnTo>
                  <a:lnTo>
                    <a:pt x="f17" y="f13"/>
                  </a:lnTo>
                  <a:lnTo>
                    <a:pt x="f18" y="f12"/>
                  </a:lnTo>
                  <a:lnTo>
                    <a:pt x="f19" y="f13"/>
                  </a:lnTo>
                  <a:lnTo>
                    <a:pt x="f20" y="f12"/>
                  </a:lnTo>
                  <a:lnTo>
                    <a:pt x="f21" y="f13"/>
                  </a:lnTo>
                  <a:lnTo>
                    <a:pt x="f22" y="f1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2" y="f8"/>
                  </a:lnTo>
                  <a:lnTo>
                    <a:pt x="f21" y="f6"/>
                  </a:lnTo>
                  <a:lnTo>
                    <a:pt x="f20" y="f8"/>
                  </a:lnTo>
                  <a:lnTo>
                    <a:pt x="f19" y="f6"/>
                  </a:lnTo>
                  <a:lnTo>
                    <a:pt x="f18" y="f8"/>
                  </a:lnTo>
                  <a:lnTo>
                    <a:pt x="f17" y="f6"/>
                  </a:lnTo>
                  <a:lnTo>
                    <a:pt x="f16" y="f8"/>
                  </a:lnTo>
                  <a:lnTo>
                    <a:pt x="f15" y="f6"/>
                  </a:lnTo>
                  <a:lnTo>
                    <a:pt x="f14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598;p54">
              <a:extLst>
                <a:ext uri="{FF2B5EF4-FFF2-40B4-BE49-F238E27FC236}">
                  <a16:creationId xmlns:a16="http://schemas.microsoft.com/office/drawing/2014/main" id="{9F62BC3B-1B86-4B73-9093-06E1AA909B52}"/>
                </a:ext>
              </a:extLst>
            </p:cNvPr>
            <p:cNvSpPr/>
            <p:nvPr/>
          </p:nvSpPr>
          <p:spPr>
            <a:xfrm rot="21386257">
              <a:off x="4092671" y="398020"/>
              <a:ext cx="954057" cy="3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290"/>
                <a:gd name="f4" fmla="val 582"/>
                <a:gd name="f5" fmla="val 1174"/>
                <a:gd name="f6" fmla="val 1"/>
                <a:gd name="f7" fmla="val 302"/>
                <a:gd name="f8" fmla="val 428"/>
                <a:gd name="f9" fmla="val 17"/>
                <a:gd name="f10" fmla="val 291"/>
                <a:gd name="f11" fmla="val 439"/>
                <a:gd name="f12" fmla="val 155"/>
                <a:gd name="f13" fmla="val 2051"/>
                <a:gd name="f14" fmla="val 2928"/>
                <a:gd name="f15" fmla="val 3805"/>
                <a:gd name="f16" fmla="val 4682"/>
                <a:gd name="f17" fmla="val 5559"/>
                <a:gd name="f18" fmla="val 6436"/>
                <a:gd name="f19" fmla="val 7313"/>
                <a:gd name="f20" fmla="val 8190"/>
                <a:gd name="f21" fmla="val 9067"/>
                <a:gd name="f22" fmla="val 9255"/>
                <a:gd name="f23" fmla="val 491"/>
                <a:gd name="f24" fmla="val 9289"/>
                <a:gd name="f25" fmla="val 320"/>
                <a:gd name="f26" fmla="*/ f0 1 9290"/>
                <a:gd name="f27" fmla="*/ f1 1 58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9290"/>
                <a:gd name="f34" fmla="*/ f31 1 58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9290" h="582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2" y="f11"/>
                  </a:lnTo>
                  <a:lnTo>
                    <a:pt x="f7" y="f4"/>
                  </a:lnTo>
                  <a:lnTo>
                    <a:pt x="f5" y="f12"/>
                  </a:lnTo>
                  <a:lnTo>
                    <a:pt x="f13" y="f4"/>
                  </a:lnTo>
                  <a:lnTo>
                    <a:pt x="f14" y="f12"/>
                  </a:lnTo>
                  <a:lnTo>
                    <a:pt x="f15" y="f4"/>
                  </a:lnTo>
                  <a:lnTo>
                    <a:pt x="f16" y="f12"/>
                  </a:lnTo>
                  <a:lnTo>
                    <a:pt x="f17" y="f4"/>
                  </a:lnTo>
                  <a:lnTo>
                    <a:pt x="f18" y="f12"/>
                  </a:lnTo>
                  <a:lnTo>
                    <a:pt x="f19" y="f4"/>
                  </a:lnTo>
                  <a:lnTo>
                    <a:pt x="f20" y="f12"/>
                  </a:lnTo>
                  <a:lnTo>
                    <a:pt x="f21" y="f4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1" y="f8"/>
                  </a:lnTo>
                  <a:lnTo>
                    <a:pt x="f20" y="f6"/>
                  </a:lnTo>
                  <a:lnTo>
                    <a:pt x="f19" y="f8"/>
                  </a:lnTo>
                  <a:lnTo>
                    <a:pt x="f18" y="f6"/>
                  </a:lnTo>
                  <a:lnTo>
                    <a:pt x="f17" y="f8"/>
                  </a:lnTo>
                  <a:lnTo>
                    <a:pt x="f16" y="f6"/>
                  </a:lnTo>
                  <a:lnTo>
                    <a:pt x="f15" y="f8"/>
                  </a:lnTo>
                  <a:lnTo>
                    <a:pt x="f14" y="f6"/>
                  </a:lnTo>
                  <a:lnTo>
                    <a:pt x="f1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599;p54">
              <a:extLst>
                <a:ext uri="{FF2B5EF4-FFF2-40B4-BE49-F238E27FC236}">
                  <a16:creationId xmlns:a16="http://schemas.microsoft.com/office/drawing/2014/main" id="{D2B03A55-AF81-49A0-8697-F74A55F22BC0}"/>
                </a:ext>
              </a:extLst>
            </p:cNvPr>
            <p:cNvSpPr/>
            <p:nvPr/>
          </p:nvSpPr>
          <p:spPr>
            <a:xfrm rot="21386257">
              <a:off x="4107147" y="601785"/>
              <a:ext cx="20537" cy="51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"/>
                <a:gd name="f4" fmla="val 98"/>
                <a:gd name="f5" fmla="val 97"/>
                <a:gd name="f6" fmla="*/ f0 1 200"/>
                <a:gd name="f7" fmla="*/ f1 1 9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0"/>
                <a:gd name="f14" fmla="*/ f11 1 9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0" h="98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600;p54">
              <a:extLst>
                <a:ext uri="{FF2B5EF4-FFF2-40B4-BE49-F238E27FC236}">
                  <a16:creationId xmlns:a16="http://schemas.microsoft.com/office/drawing/2014/main" id="{C092E8E1-8B3E-463F-BFCD-98EF9AF8305C}"/>
                </a:ext>
              </a:extLst>
            </p:cNvPr>
            <p:cNvSpPr/>
            <p:nvPr/>
          </p:nvSpPr>
          <p:spPr>
            <a:xfrm rot="21386257">
              <a:off x="4091757" y="477436"/>
              <a:ext cx="964527" cy="31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92"/>
                <a:gd name="f4" fmla="val 587"/>
                <a:gd name="f5" fmla="val 1231"/>
                <a:gd name="f6" fmla="val 359"/>
                <a:gd name="f7" fmla="val 427"/>
                <a:gd name="f8" fmla="val 257"/>
                <a:gd name="f9" fmla="val 17"/>
                <a:gd name="f10" fmla="val 422"/>
                <a:gd name="f11" fmla="val 160"/>
                <a:gd name="f12" fmla="val 2108"/>
                <a:gd name="f13" fmla="val 2985"/>
                <a:gd name="f14" fmla="val 3862"/>
                <a:gd name="f15" fmla="val 4739"/>
                <a:gd name="f16" fmla="val 5616"/>
                <a:gd name="f17" fmla="val 6493"/>
                <a:gd name="f18" fmla="val 7370"/>
                <a:gd name="f19" fmla="val 8247"/>
                <a:gd name="f20" fmla="val 9124"/>
                <a:gd name="f21" fmla="val 462"/>
                <a:gd name="f22" fmla="val 9369"/>
                <a:gd name="f23" fmla="val 314"/>
                <a:gd name="f24" fmla="*/ f0 1 9392"/>
                <a:gd name="f25" fmla="*/ f1 1 58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9392"/>
                <a:gd name="f32" fmla="*/ f29 1 58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9392" h="587">
                  <a:moveTo>
                    <a:pt x="f5" y="f2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10"/>
                  </a:lnTo>
                  <a:lnTo>
                    <a:pt x="f6" y="f4"/>
                  </a:lnTo>
                  <a:lnTo>
                    <a:pt x="f5" y="f11"/>
                  </a:lnTo>
                  <a:lnTo>
                    <a:pt x="f12" y="f4"/>
                  </a:lnTo>
                  <a:lnTo>
                    <a:pt x="f13" y="f11"/>
                  </a:lnTo>
                  <a:lnTo>
                    <a:pt x="f14" y="f4"/>
                  </a:lnTo>
                  <a:lnTo>
                    <a:pt x="f15" y="f11"/>
                  </a:lnTo>
                  <a:lnTo>
                    <a:pt x="f16" y="f4"/>
                  </a:lnTo>
                  <a:lnTo>
                    <a:pt x="f17" y="f11"/>
                  </a:lnTo>
                  <a:lnTo>
                    <a:pt x="f18" y="f4"/>
                  </a:lnTo>
                  <a:lnTo>
                    <a:pt x="f19" y="f11"/>
                  </a:lnTo>
                  <a:lnTo>
                    <a:pt x="f20" y="f4"/>
                  </a:lnTo>
                  <a:lnTo>
                    <a:pt x="f3" y="f21"/>
                  </a:lnTo>
                  <a:lnTo>
                    <a:pt x="f22" y="f23"/>
                  </a:lnTo>
                  <a:lnTo>
                    <a:pt x="f20" y="f7"/>
                  </a:lnTo>
                  <a:lnTo>
                    <a:pt x="f19" y="f2"/>
                  </a:lnTo>
                  <a:lnTo>
                    <a:pt x="f18" y="f7"/>
                  </a:lnTo>
                  <a:lnTo>
                    <a:pt x="f17" y="f2"/>
                  </a:lnTo>
                  <a:lnTo>
                    <a:pt x="f16" y="f7"/>
                  </a:lnTo>
                  <a:lnTo>
                    <a:pt x="f15" y="f2"/>
                  </a:lnTo>
                  <a:lnTo>
                    <a:pt x="f14" y="f7"/>
                  </a:lnTo>
                  <a:lnTo>
                    <a:pt x="f13" y="f2"/>
                  </a:lnTo>
                  <a:lnTo>
                    <a:pt x="f12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601;p54">
              <a:extLst>
                <a:ext uri="{FF2B5EF4-FFF2-40B4-BE49-F238E27FC236}">
                  <a16:creationId xmlns:a16="http://schemas.microsoft.com/office/drawing/2014/main" id="{A89DED0F-7157-4BF6-BB90-D049B7143B78}"/>
                </a:ext>
              </a:extLst>
            </p:cNvPr>
            <p:cNvSpPr/>
            <p:nvPr/>
          </p:nvSpPr>
          <p:spPr>
            <a:xfrm rot="21386257">
              <a:off x="5054373" y="541544"/>
              <a:ext cx="11814" cy="2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"/>
                <a:gd name="f4" fmla="val 53"/>
                <a:gd name="f5" fmla="val 1"/>
                <a:gd name="f6" fmla="val 52"/>
                <a:gd name="f7" fmla="*/ f0 1 115"/>
                <a:gd name="f8" fmla="*/ f1 1 5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"/>
                <a:gd name="f15" fmla="*/ f12 1 5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" h="53">
                  <a:moveTo>
                    <a:pt x="f3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602;p54">
              <a:extLst>
                <a:ext uri="{FF2B5EF4-FFF2-40B4-BE49-F238E27FC236}">
                  <a16:creationId xmlns:a16="http://schemas.microsoft.com/office/drawing/2014/main" id="{05E19C99-1CE3-4C14-ACB4-8D354AB440FE}"/>
                </a:ext>
              </a:extLst>
            </p:cNvPr>
            <p:cNvSpPr/>
            <p:nvPr/>
          </p:nvSpPr>
          <p:spPr>
            <a:xfrm rot="21386257">
              <a:off x="4102967" y="516929"/>
              <a:ext cx="961656" cy="31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64"/>
                <a:gd name="f4" fmla="val 588"/>
                <a:gd name="f5" fmla="val 1146"/>
                <a:gd name="f6" fmla="val 1"/>
                <a:gd name="f7" fmla="val 274"/>
                <a:gd name="f8" fmla="val 428"/>
                <a:gd name="f9" fmla="val 297"/>
                <a:gd name="f10" fmla="val 6"/>
                <a:gd name="f11" fmla="val 348"/>
                <a:gd name="f12" fmla="val 456"/>
                <a:gd name="f13" fmla="val 587"/>
                <a:gd name="f14" fmla="val 160"/>
                <a:gd name="f15" fmla="val 2023"/>
                <a:gd name="f16" fmla="val 2900"/>
                <a:gd name="f17" fmla="val 3777"/>
                <a:gd name="f18" fmla="val 4654"/>
                <a:gd name="f19" fmla="val 5531"/>
                <a:gd name="f20" fmla="val 6408"/>
                <a:gd name="f21" fmla="val 7285"/>
                <a:gd name="f22" fmla="val 8162"/>
                <a:gd name="f23" fmla="val 9039"/>
                <a:gd name="f24" fmla="val 268"/>
                <a:gd name="f25" fmla="*/ f0 1 9364"/>
                <a:gd name="f26" fmla="*/ f1 1 58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364"/>
                <a:gd name="f33" fmla="*/ f30 1 58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364" h="588">
                  <a:moveTo>
                    <a:pt x="f5" y="f6"/>
                  </a:moveTo>
                  <a:lnTo>
                    <a:pt x="f7" y="f8"/>
                  </a:lnTo>
                  <a:lnTo>
                    <a:pt x="f6" y="f9"/>
                  </a:lnTo>
                  <a:lnTo>
                    <a:pt x="f10" y="f11"/>
                  </a:lnTo>
                  <a:lnTo>
                    <a:pt x="f10" y="f12"/>
                  </a:lnTo>
                  <a:lnTo>
                    <a:pt x="f7" y="f13"/>
                  </a:lnTo>
                  <a:lnTo>
                    <a:pt x="f5" y="f14"/>
                  </a:lnTo>
                  <a:lnTo>
                    <a:pt x="f15" y="f13"/>
                  </a:lnTo>
                  <a:lnTo>
                    <a:pt x="f16" y="f14"/>
                  </a:lnTo>
                  <a:lnTo>
                    <a:pt x="f17" y="f13"/>
                  </a:lnTo>
                  <a:lnTo>
                    <a:pt x="f18" y="f14"/>
                  </a:lnTo>
                  <a:lnTo>
                    <a:pt x="f19" y="f13"/>
                  </a:lnTo>
                  <a:lnTo>
                    <a:pt x="f20" y="f14"/>
                  </a:lnTo>
                  <a:lnTo>
                    <a:pt x="f21" y="f13"/>
                  </a:lnTo>
                  <a:lnTo>
                    <a:pt x="f22" y="f14"/>
                  </a:lnTo>
                  <a:lnTo>
                    <a:pt x="f23" y="f13"/>
                  </a:lnTo>
                  <a:lnTo>
                    <a:pt x="f3" y="f8"/>
                  </a:lnTo>
                  <a:lnTo>
                    <a:pt x="f3" y="f24"/>
                  </a:lnTo>
                  <a:lnTo>
                    <a:pt x="f23" y="f8"/>
                  </a:lnTo>
                  <a:lnTo>
                    <a:pt x="f22" y="f6"/>
                  </a:lnTo>
                  <a:lnTo>
                    <a:pt x="f21" y="f8"/>
                  </a:lnTo>
                  <a:lnTo>
                    <a:pt x="f20" y="f6"/>
                  </a:lnTo>
                  <a:lnTo>
                    <a:pt x="f19" y="f8"/>
                  </a:lnTo>
                  <a:lnTo>
                    <a:pt x="f18" y="f6"/>
                  </a:lnTo>
                  <a:lnTo>
                    <a:pt x="f17" y="f8"/>
                  </a:lnTo>
                  <a:lnTo>
                    <a:pt x="f16" y="f6"/>
                  </a:lnTo>
                  <a:lnTo>
                    <a:pt x="f1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7" name="Google Shape;1604;p54">
            <a:extLst>
              <a:ext uri="{FF2B5EF4-FFF2-40B4-BE49-F238E27FC236}">
                <a16:creationId xmlns:a16="http://schemas.microsoft.com/office/drawing/2014/main" id="{D09C9FFC-5159-4277-A1E5-64AB5DFDBC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Features of our students</a:t>
            </a:r>
          </a:p>
        </p:txBody>
      </p:sp>
      <p:grpSp>
        <p:nvGrpSpPr>
          <p:cNvPr id="28" name="Google Shape;1606;p54">
            <a:extLst>
              <a:ext uri="{FF2B5EF4-FFF2-40B4-BE49-F238E27FC236}">
                <a16:creationId xmlns:a16="http://schemas.microsoft.com/office/drawing/2014/main" id="{15F5B7EC-4CC5-4FBB-9F6C-D75D10052902}"/>
              </a:ext>
            </a:extLst>
          </p:cNvPr>
          <p:cNvGrpSpPr/>
          <p:nvPr/>
        </p:nvGrpSpPr>
        <p:grpSpPr>
          <a:xfrm>
            <a:off x="3033695" y="1533750"/>
            <a:ext cx="3076499" cy="3074103"/>
            <a:chOff x="3033695" y="1533750"/>
            <a:chExt cx="3076499" cy="3074103"/>
          </a:xfrm>
        </p:grpSpPr>
        <p:sp>
          <p:nvSpPr>
            <p:cNvPr id="29" name="Google Shape;1607;p54">
              <a:extLst>
                <a:ext uri="{FF2B5EF4-FFF2-40B4-BE49-F238E27FC236}">
                  <a16:creationId xmlns:a16="http://schemas.microsoft.com/office/drawing/2014/main" id="{1FFA2934-C24A-4C3F-B724-B80C537648AE}"/>
                </a:ext>
              </a:extLst>
            </p:cNvPr>
            <p:cNvSpPr/>
            <p:nvPr/>
          </p:nvSpPr>
          <p:spPr>
            <a:xfrm rot="5400013">
              <a:off x="3033695" y="1533750"/>
              <a:ext cx="691798" cy="691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608;p54">
              <a:extLst>
                <a:ext uri="{FF2B5EF4-FFF2-40B4-BE49-F238E27FC236}">
                  <a16:creationId xmlns:a16="http://schemas.microsoft.com/office/drawing/2014/main" id="{6C62090B-883E-4F91-9BB6-864EFCD77ECF}"/>
                </a:ext>
              </a:extLst>
            </p:cNvPr>
            <p:cNvSpPr/>
            <p:nvPr/>
          </p:nvSpPr>
          <p:spPr>
            <a:xfrm rot="16200004">
              <a:off x="5418396" y="3916055"/>
              <a:ext cx="691798" cy="691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180"/>
                <a:gd name="f9" fmla="+- 0 0 -90"/>
                <a:gd name="f10" fmla="abs f3"/>
                <a:gd name="f11" fmla="abs f4"/>
                <a:gd name="f12" fmla="abs f5"/>
                <a:gd name="f13" fmla="val f6"/>
                <a:gd name="f14" fmla="*/ f7 f0 1"/>
                <a:gd name="f15" fmla="*/ f8 f0 1"/>
                <a:gd name="f16" fmla="*/ f9 f0 1"/>
                <a:gd name="f17" fmla="?: f10 f3 1"/>
                <a:gd name="f18" fmla="?: f11 f4 1"/>
                <a:gd name="f19" fmla="?: f12 f5 1"/>
                <a:gd name="f20" fmla="*/ f14 1 f2"/>
                <a:gd name="f21" fmla="*/ f15 1 f2"/>
                <a:gd name="f22" fmla="*/ f16 1 f2"/>
                <a:gd name="f23" fmla="*/ f17 1 21600"/>
                <a:gd name="f24" fmla="*/ f18 1 21600"/>
                <a:gd name="f25" fmla="*/ 21600 f17 1"/>
                <a:gd name="f26" fmla="*/ 21600 f18 1"/>
                <a:gd name="f27" fmla="+- f20 0 f1"/>
                <a:gd name="f28" fmla="+- f21 0 f1"/>
                <a:gd name="f29" fmla="+- f22 0 f1"/>
                <a:gd name="f30" fmla="min f24 f23"/>
                <a:gd name="f31" fmla="*/ f25 1 f19"/>
                <a:gd name="f32" fmla="*/ f26 1 f19"/>
                <a:gd name="f33" fmla="val f31"/>
                <a:gd name="f34" fmla="val f32"/>
                <a:gd name="f35" fmla="*/ f13 f30 1"/>
                <a:gd name="f36" fmla="+- f34 0 f13"/>
                <a:gd name="f37" fmla="+- f33 0 f13"/>
                <a:gd name="f38" fmla="*/ f34 f30 1"/>
                <a:gd name="f39" fmla="*/ f33 f30 1"/>
                <a:gd name="f40" fmla="*/ f36 1 2"/>
                <a:gd name="f41" fmla="*/ f37 1 2"/>
                <a:gd name="f42" fmla="*/ f37 1 12"/>
                <a:gd name="f43" fmla="*/ f36 7 1"/>
                <a:gd name="f44" fmla="*/ f37 7 1"/>
                <a:gd name="f45" fmla="*/ f36 11 1"/>
                <a:gd name="f46" fmla="+- f13 f40 0"/>
                <a:gd name="f47" fmla="+- f13 f41 0"/>
                <a:gd name="f48" fmla="*/ f43 1 12"/>
                <a:gd name="f49" fmla="*/ f44 1 12"/>
                <a:gd name="f50" fmla="*/ f45 1 12"/>
                <a:gd name="f51" fmla="*/ f42 f30 1"/>
                <a:gd name="f52" fmla="*/ f48 f30 1"/>
                <a:gd name="f53" fmla="*/ f49 f30 1"/>
                <a:gd name="f54" fmla="*/ f50 f30 1"/>
                <a:gd name="f55" fmla="*/ f47 f30 1"/>
                <a:gd name="f56" fmla="*/ f46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5" y="f35"/>
                </a:cxn>
                <a:cxn ang="f28">
                  <a:pos x="f35" y="f38"/>
                </a:cxn>
                <a:cxn ang="f28">
                  <a:pos x="f39" y="f38"/>
                </a:cxn>
                <a:cxn ang="f29">
                  <a:pos x="f55" y="f56"/>
                </a:cxn>
              </a:cxnLst>
              <a:rect l="f51" t="f52" r="f53" b="f54"/>
              <a:pathLst>
                <a:path>
                  <a:moveTo>
                    <a:pt x="f35" y="f38"/>
                  </a:moveTo>
                  <a:lnTo>
                    <a:pt x="f35" y="f35"/>
                  </a:lnTo>
                  <a:lnTo>
                    <a:pt x="f39" y="f38"/>
                  </a:lnTo>
                  <a:close/>
                </a:path>
              </a:pathLst>
            </a:custGeom>
            <a:solidFill>
              <a:srgbClr val="9C6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1" name="Google Shape;1609;p54">
            <a:extLst>
              <a:ext uri="{FF2B5EF4-FFF2-40B4-BE49-F238E27FC236}">
                <a16:creationId xmlns:a16="http://schemas.microsoft.com/office/drawing/2014/main" id="{3EB51484-A747-41EF-9EEE-762F56288356}"/>
              </a:ext>
            </a:extLst>
          </p:cNvPr>
          <p:cNvSpPr/>
          <p:nvPr/>
        </p:nvSpPr>
        <p:spPr>
          <a:xfrm rot="227888">
            <a:off x="2651961" y="1824347"/>
            <a:ext cx="872666" cy="550066"/>
          </a:xfrm>
          <a:custGeom>
            <a:avLst/>
            <a:gdLst>
              <a:gd name="f0" fmla="val w"/>
              <a:gd name="f1" fmla="val h"/>
              <a:gd name="f2" fmla="val 0"/>
              <a:gd name="f3" fmla="val 9500"/>
              <a:gd name="f4" fmla="val 4631"/>
              <a:gd name="f5" fmla="val 142"/>
              <a:gd name="f6" fmla="val 1407"/>
              <a:gd name="f7" fmla="val 2455"/>
              <a:gd name="f8" fmla="val 3827"/>
              <a:gd name="f9" fmla="val 4630"/>
              <a:gd name="f10" fmla="val 4556"/>
              <a:gd name="f11" fmla="val 3571"/>
              <a:gd name="f12" fmla="val 9283"/>
              <a:gd name="f13" fmla="val 2164"/>
              <a:gd name="f14" fmla="val 940"/>
              <a:gd name="f15" fmla="*/ f0 1 9500"/>
              <a:gd name="f16" fmla="*/ f1 1 4631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9500"/>
              <a:gd name="f23" fmla="*/ f20 1 4631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9500" h="4631">
                <a:moveTo>
                  <a:pt x="f2" y="f2"/>
                </a:moveTo>
                <a:lnTo>
                  <a:pt x="f5" y="f6"/>
                </a:lnTo>
                <a:lnTo>
                  <a:pt x="f2" y="f7"/>
                </a:lnTo>
                <a:lnTo>
                  <a:pt x="f5" y="f8"/>
                </a:lnTo>
                <a:lnTo>
                  <a:pt x="f5" y="f9"/>
                </a:lnTo>
                <a:lnTo>
                  <a:pt x="f3" y="f10"/>
                </a:lnTo>
                <a:lnTo>
                  <a:pt x="f3" y="f11"/>
                </a:lnTo>
                <a:lnTo>
                  <a:pt x="f12" y="f13"/>
                </a:lnTo>
                <a:lnTo>
                  <a:pt x="f3" y="f14"/>
                </a:lnTo>
                <a:lnTo>
                  <a:pt x="f3" y="f2"/>
                </a:lnTo>
                <a:close/>
              </a:path>
            </a:pathLst>
          </a:custGeom>
          <a:solidFill>
            <a:srgbClr val="D8D8D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500" b="0" i="0" u="none" strike="noStrike" kern="0" cap="none" spc="0" baseline="0">
              <a:solidFill>
                <a:srgbClr val="C98413"/>
              </a:solidFill>
              <a:uFillTx/>
              <a:latin typeface="Grand Hotel"/>
              <a:ea typeface="Grand Hotel"/>
              <a:cs typeface="Grand Hotel"/>
            </a:endParaRPr>
          </a:p>
        </p:txBody>
      </p:sp>
      <p:sp>
        <p:nvSpPr>
          <p:cNvPr id="32" name="Google Shape;1610;p54">
            <a:extLst>
              <a:ext uri="{FF2B5EF4-FFF2-40B4-BE49-F238E27FC236}">
                <a16:creationId xmlns:a16="http://schemas.microsoft.com/office/drawing/2014/main" id="{133A8A5E-1A66-4756-AAEB-7CA99A30D25F}"/>
              </a:ext>
            </a:extLst>
          </p:cNvPr>
          <p:cNvSpPr/>
          <p:nvPr/>
        </p:nvSpPr>
        <p:spPr>
          <a:xfrm rot="441613">
            <a:off x="2651962" y="3523823"/>
            <a:ext cx="872666" cy="536597"/>
          </a:xfrm>
          <a:custGeom>
            <a:avLst/>
            <a:gdLst>
              <a:gd name="f0" fmla="val w"/>
              <a:gd name="f1" fmla="val h"/>
              <a:gd name="f2" fmla="val 0"/>
              <a:gd name="f3" fmla="val 9500"/>
              <a:gd name="f4" fmla="val 4631"/>
              <a:gd name="f5" fmla="val 142"/>
              <a:gd name="f6" fmla="val 1407"/>
              <a:gd name="f7" fmla="val 2455"/>
              <a:gd name="f8" fmla="val 3827"/>
              <a:gd name="f9" fmla="val 4630"/>
              <a:gd name="f10" fmla="val 4556"/>
              <a:gd name="f11" fmla="val 3571"/>
              <a:gd name="f12" fmla="val 9283"/>
              <a:gd name="f13" fmla="val 2164"/>
              <a:gd name="f14" fmla="val 940"/>
              <a:gd name="f15" fmla="*/ f0 1 9500"/>
              <a:gd name="f16" fmla="*/ f1 1 4631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9500"/>
              <a:gd name="f23" fmla="*/ f20 1 4631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9500" h="4631">
                <a:moveTo>
                  <a:pt x="f2" y="f2"/>
                </a:moveTo>
                <a:lnTo>
                  <a:pt x="f5" y="f6"/>
                </a:lnTo>
                <a:lnTo>
                  <a:pt x="f2" y="f7"/>
                </a:lnTo>
                <a:lnTo>
                  <a:pt x="f5" y="f8"/>
                </a:lnTo>
                <a:lnTo>
                  <a:pt x="f5" y="f9"/>
                </a:lnTo>
                <a:lnTo>
                  <a:pt x="f3" y="f10"/>
                </a:lnTo>
                <a:lnTo>
                  <a:pt x="f3" y="f11"/>
                </a:lnTo>
                <a:lnTo>
                  <a:pt x="f12" y="f13"/>
                </a:lnTo>
                <a:lnTo>
                  <a:pt x="f3" y="f14"/>
                </a:lnTo>
                <a:lnTo>
                  <a:pt x="f3" y="f2"/>
                </a:lnTo>
                <a:close/>
              </a:path>
            </a:pathLst>
          </a:custGeom>
          <a:solidFill>
            <a:srgbClr val="9C6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500" b="0" i="0" u="none" strike="noStrike" kern="0" cap="none" spc="0" baseline="0">
              <a:solidFill>
                <a:srgbClr val="C98413"/>
              </a:solidFill>
              <a:uFillTx/>
              <a:latin typeface="Grand Hotel"/>
              <a:ea typeface="Grand Hotel"/>
              <a:cs typeface="Grand Hotel"/>
            </a:endParaRPr>
          </a:p>
        </p:txBody>
      </p:sp>
      <p:sp>
        <p:nvSpPr>
          <p:cNvPr id="33" name="Google Shape;1611;p54">
            <a:extLst>
              <a:ext uri="{FF2B5EF4-FFF2-40B4-BE49-F238E27FC236}">
                <a16:creationId xmlns:a16="http://schemas.microsoft.com/office/drawing/2014/main" id="{8E567D04-751D-4877-9A13-2ECCBD683AD9}"/>
              </a:ext>
            </a:extLst>
          </p:cNvPr>
          <p:cNvSpPr/>
          <p:nvPr/>
        </p:nvSpPr>
        <p:spPr>
          <a:xfrm rot="10572121" flipH="1">
            <a:off x="5646346" y="3519699"/>
            <a:ext cx="872685" cy="544854"/>
          </a:xfrm>
          <a:custGeom>
            <a:avLst/>
            <a:gdLst>
              <a:gd name="f0" fmla="val w"/>
              <a:gd name="f1" fmla="val h"/>
              <a:gd name="f2" fmla="val 0"/>
              <a:gd name="f3" fmla="val 9500"/>
              <a:gd name="f4" fmla="val 4631"/>
              <a:gd name="f5" fmla="val 142"/>
              <a:gd name="f6" fmla="val 1407"/>
              <a:gd name="f7" fmla="val 2455"/>
              <a:gd name="f8" fmla="val 3827"/>
              <a:gd name="f9" fmla="val 4630"/>
              <a:gd name="f10" fmla="val 4556"/>
              <a:gd name="f11" fmla="val 3571"/>
              <a:gd name="f12" fmla="val 9283"/>
              <a:gd name="f13" fmla="val 2164"/>
              <a:gd name="f14" fmla="val 940"/>
              <a:gd name="f15" fmla="*/ f0 1 9500"/>
              <a:gd name="f16" fmla="*/ f1 1 4631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9500"/>
              <a:gd name="f23" fmla="*/ f20 1 4631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9500" h="4631">
                <a:moveTo>
                  <a:pt x="f2" y="f2"/>
                </a:moveTo>
                <a:lnTo>
                  <a:pt x="f5" y="f6"/>
                </a:lnTo>
                <a:lnTo>
                  <a:pt x="f2" y="f7"/>
                </a:lnTo>
                <a:lnTo>
                  <a:pt x="f5" y="f8"/>
                </a:lnTo>
                <a:lnTo>
                  <a:pt x="f5" y="f9"/>
                </a:lnTo>
                <a:lnTo>
                  <a:pt x="f3" y="f10"/>
                </a:lnTo>
                <a:lnTo>
                  <a:pt x="f3" y="f11"/>
                </a:lnTo>
                <a:lnTo>
                  <a:pt x="f12" y="f13"/>
                </a:lnTo>
                <a:lnTo>
                  <a:pt x="f3" y="f14"/>
                </a:lnTo>
                <a:lnTo>
                  <a:pt x="f3" y="f2"/>
                </a:lnTo>
                <a:close/>
              </a:path>
            </a:pathLst>
          </a:custGeom>
          <a:solidFill>
            <a:srgbClr val="AFAB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500" b="0" i="0" u="none" strike="noStrike" kern="0" cap="none" spc="0" baseline="0">
              <a:solidFill>
                <a:srgbClr val="C98413"/>
              </a:solidFill>
              <a:uFillTx/>
              <a:latin typeface="Grand Hotel"/>
              <a:ea typeface="Grand Hotel"/>
              <a:cs typeface="Grand Hotel"/>
            </a:endParaRPr>
          </a:p>
        </p:txBody>
      </p:sp>
      <p:sp>
        <p:nvSpPr>
          <p:cNvPr id="34" name="Google Shape;1612;p54">
            <a:extLst>
              <a:ext uri="{FF2B5EF4-FFF2-40B4-BE49-F238E27FC236}">
                <a16:creationId xmlns:a16="http://schemas.microsoft.com/office/drawing/2014/main" id="{E2794AA0-0E74-4869-830C-2B87B04E623D}"/>
              </a:ext>
            </a:extLst>
          </p:cNvPr>
          <p:cNvSpPr/>
          <p:nvPr/>
        </p:nvSpPr>
        <p:spPr>
          <a:xfrm rot="11241606" flipH="1">
            <a:off x="5646356" y="1828105"/>
            <a:ext cx="872666" cy="542540"/>
          </a:xfrm>
          <a:custGeom>
            <a:avLst/>
            <a:gdLst>
              <a:gd name="f0" fmla="val w"/>
              <a:gd name="f1" fmla="val h"/>
              <a:gd name="f2" fmla="val 0"/>
              <a:gd name="f3" fmla="val 9500"/>
              <a:gd name="f4" fmla="val 4631"/>
              <a:gd name="f5" fmla="val 142"/>
              <a:gd name="f6" fmla="val 1407"/>
              <a:gd name="f7" fmla="val 2455"/>
              <a:gd name="f8" fmla="val 3827"/>
              <a:gd name="f9" fmla="val 4630"/>
              <a:gd name="f10" fmla="val 4556"/>
              <a:gd name="f11" fmla="val 3571"/>
              <a:gd name="f12" fmla="val 9283"/>
              <a:gd name="f13" fmla="val 2164"/>
              <a:gd name="f14" fmla="val 940"/>
              <a:gd name="f15" fmla="*/ f0 1 9500"/>
              <a:gd name="f16" fmla="*/ f1 1 4631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9500"/>
              <a:gd name="f23" fmla="*/ f20 1 4631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9500" h="4631">
                <a:moveTo>
                  <a:pt x="f2" y="f2"/>
                </a:moveTo>
                <a:lnTo>
                  <a:pt x="f5" y="f6"/>
                </a:lnTo>
                <a:lnTo>
                  <a:pt x="f2" y="f7"/>
                </a:lnTo>
                <a:lnTo>
                  <a:pt x="f5" y="f8"/>
                </a:lnTo>
                <a:lnTo>
                  <a:pt x="f5" y="f9"/>
                </a:lnTo>
                <a:lnTo>
                  <a:pt x="f3" y="f10"/>
                </a:lnTo>
                <a:lnTo>
                  <a:pt x="f3" y="f11"/>
                </a:lnTo>
                <a:lnTo>
                  <a:pt x="f12" y="f13"/>
                </a:lnTo>
                <a:lnTo>
                  <a:pt x="f3" y="f14"/>
                </a:lnTo>
                <a:lnTo>
                  <a:pt x="f3" y="f2"/>
                </a:lnTo>
                <a:close/>
              </a:path>
            </a:pathLst>
          </a:custGeom>
          <a:solidFill>
            <a:srgbClr val="754E2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500" b="0" i="0" u="none" strike="noStrike" kern="0" cap="none" spc="0" baseline="0">
              <a:solidFill>
                <a:srgbClr val="C98413"/>
              </a:solidFill>
              <a:uFillTx/>
              <a:latin typeface="Grand Hotel"/>
              <a:ea typeface="Grand Hotel"/>
              <a:cs typeface="Grand Hotel"/>
            </a:endParaRPr>
          </a:p>
        </p:txBody>
      </p:sp>
      <p:grpSp>
        <p:nvGrpSpPr>
          <p:cNvPr id="35" name="Google Shape;1613;p54">
            <a:extLst>
              <a:ext uri="{FF2B5EF4-FFF2-40B4-BE49-F238E27FC236}">
                <a16:creationId xmlns:a16="http://schemas.microsoft.com/office/drawing/2014/main" id="{E887B551-BBE0-4C2E-B43E-758C7881D560}"/>
              </a:ext>
            </a:extLst>
          </p:cNvPr>
          <p:cNvGrpSpPr/>
          <p:nvPr/>
        </p:nvGrpSpPr>
        <p:grpSpPr>
          <a:xfrm>
            <a:off x="2918691" y="1929740"/>
            <a:ext cx="339205" cy="339279"/>
            <a:chOff x="2918691" y="1929740"/>
            <a:chExt cx="339205" cy="339279"/>
          </a:xfrm>
        </p:grpSpPr>
        <p:sp>
          <p:nvSpPr>
            <p:cNvPr id="36" name="Google Shape;1614;p54">
              <a:extLst>
                <a:ext uri="{FF2B5EF4-FFF2-40B4-BE49-F238E27FC236}">
                  <a16:creationId xmlns:a16="http://schemas.microsoft.com/office/drawing/2014/main" id="{F1BE89FD-8CE6-437F-95FC-F2A1F96FBB7F}"/>
                </a:ext>
              </a:extLst>
            </p:cNvPr>
            <p:cNvSpPr/>
            <p:nvPr/>
          </p:nvSpPr>
          <p:spPr>
            <a:xfrm>
              <a:off x="3018708" y="2188168"/>
              <a:ext cx="139144" cy="80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4593"/>
                <a:gd name="f5" fmla="val 566"/>
                <a:gd name="f6" fmla="val 3"/>
                <a:gd name="f7" fmla="val 1298"/>
                <a:gd name="f8" fmla="val 479"/>
                <a:gd name="f9" fmla="val 1949"/>
                <a:gd name="f10" fmla="val 1178"/>
                <a:gd name="f11" fmla="val 2171"/>
                <a:gd name="f12" fmla="val 1407"/>
                <a:gd name="f13" fmla="val 3502"/>
                <a:gd name="f14" fmla="val 2560"/>
                <a:gd name="f15" fmla="val 3954"/>
                <a:gd name="f16" fmla="val 5345"/>
                <a:gd name="f17" fmla="val 6499"/>
                <a:gd name="f18" fmla="val 6728"/>
                <a:gd name="f19" fmla="val 7426"/>
                <a:gd name="f20" fmla="val 7902"/>
                <a:gd name="f21" fmla="*/ f0 1 7905"/>
                <a:gd name="f22" fmla="*/ f1 1 459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7905"/>
                <a:gd name="f29" fmla="*/ f26 1 459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7905" h="4593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4"/>
                    <a:pt x="f15" y="f4"/>
                  </a:cubicBezTo>
                  <a:cubicBezTo>
                    <a:pt x="f16" y="f4"/>
                    <a:pt x="f17" y="f13"/>
                    <a:pt x="f18" y="f11"/>
                  </a:cubicBezTo>
                  <a:cubicBezTo>
                    <a:pt x="f19" y="f9"/>
                    <a:pt x="f20" y="f7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1615;p54">
              <a:extLst>
                <a:ext uri="{FF2B5EF4-FFF2-40B4-BE49-F238E27FC236}">
                  <a16:creationId xmlns:a16="http://schemas.microsoft.com/office/drawing/2014/main" id="{35DD762D-6F4A-4243-9117-7D28E13F9012}"/>
                </a:ext>
              </a:extLst>
            </p:cNvPr>
            <p:cNvSpPr/>
            <p:nvPr/>
          </p:nvSpPr>
          <p:spPr>
            <a:xfrm>
              <a:off x="2963689" y="1929740"/>
              <a:ext cx="244537" cy="2385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92"/>
                <a:gd name="f4" fmla="val 13553"/>
                <a:gd name="f5" fmla="val 7080"/>
                <a:gd name="f6" fmla="val 2260"/>
                <a:gd name="f7" fmla="val 9574"/>
                <a:gd name="f8" fmla="val 2263"/>
                <a:gd name="f9" fmla="val 11594"/>
                <a:gd name="f10" fmla="val 4284"/>
                <a:gd name="f11" fmla="val 11597"/>
                <a:gd name="f12" fmla="val 6777"/>
                <a:gd name="f13" fmla="val 7090"/>
                <a:gd name="f14" fmla="val 11344"/>
                <a:gd name="f15" fmla="val 7340"/>
                <a:gd name="f16" fmla="val 11031"/>
                <a:gd name="f17" fmla="val 10718"/>
                <a:gd name="f18" fmla="val 10468"/>
                <a:gd name="f19" fmla="val 10465"/>
                <a:gd name="f20" fmla="val 4907"/>
                <a:gd name="f21" fmla="val 8950"/>
                <a:gd name="f22" fmla="val 3392"/>
                <a:gd name="f23" fmla="val 3389"/>
                <a:gd name="f24" fmla="val 6767"/>
                <a:gd name="f25" fmla="val 6514"/>
                <a:gd name="f26" fmla="val 3136"/>
                <a:gd name="f27" fmla="val 2826"/>
                <a:gd name="f28" fmla="val 2513"/>
                <a:gd name="f29" fmla="val 7070"/>
                <a:gd name="f30" fmla="val 1"/>
                <a:gd name="f31" fmla="val 6595"/>
                <a:gd name="f32" fmla="val 6111"/>
                <a:gd name="f33" fmla="val 50"/>
                <a:gd name="f34" fmla="val 5623"/>
                <a:gd name="f35" fmla="val 152"/>
                <a:gd name="f36" fmla="val 3075"/>
                <a:gd name="f37" fmla="val 685"/>
                <a:gd name="f38" fmla="val 1001"/>
                <a:gd name="f39" fmla="val 2754"/>
                <a:gd name="f40" fmla="val 459"/>
                <a:gd name="f41" fmla="val 5301"/>
                <a:gd name="f42" fmla="val 7469"/>
                <a:gd name="f43" fmla="val 567"/>
                <a:gd name="f44" fmla="val 9644"/>
                <a:gd name="f45" fmla="val 2015"/>
                <a:gd name="f46" fmla="val 11270"/>
                <a:gd name="f47" fmla="val 2584"/>
                <a:gd name="f48" fmla="val 11908"/>
                <a:gd name="f49" fmla="val 2952"/>
                <a:gd name="f50" fmla="val 12703"/>
                <a:gd name="f51" fmla="val 3072"/>
                <a:gd name="f52" fmla="val 13552"/>
                <a:gd name="f53" fmla="val 11088"/>
                <a:gd name="f54" fmla="val 11221"/>
                <a:gd name="f55" fmla="val 12691"/>
                <a:gd name="f56" fmla="val 11887"/>
                <a:gd name="f57" fmla="val 12175"/>
                <a:gd name="f58" fmla="val 11233"/>
                <a:gd name="f59" fmla="val 13259"/>
                <a:gd name="f60" fmla="val 10002"/>
                <a:gd name="f61" fmla="val 8418"/>
                <a:gd name="f62" fmla="val 2969"/>
                <a:gd name="f63" fmla="val 10766"/>
                <a:gd name="f64" fmla="*/ f0 1 13892"/>
                <a:gd name="f65" fmla="*/ f1 1 13553"/>
                <a:gd name="f66" fmla="val f2"/>
                <a:gd name="f67" fmla="val f3"/>
                <a:gd name="f68" fmla="val f4"/>
                <a:gd name="f69" fmla="+- f68 0 f66"/>
                <a:gd name="f70" fmla="+- f67 0 f66"/>
                <a:gd name="f71" fmla="*/ f70 1 13892"/>
                <a:gd name="f72" fmla="*/ f69 1 13553"/>
                <a:gd name="f73" fmla="*/ f66 1 f71"/>
                <a:gd name="f74" fmla="*/ f67 1 f71"/>
                <a:gd name="f75" fmla="*/ f66 1 f72"/>
                <a:gd name="f76" fmla="*/ f68 1 f72"/>
                <a:gd name="f77" fmla="*/ f73 f64 1"/>
                <a:gd name="f78" fmla="*/ f74 f64 1"/>
                <a:gd name="f79" fmla="*/ f76 f65 1"/>
                <a:gd name="f80" fmla="*/ f75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7" t="f80" r="f78" b="f79"/>
              <a:pathLst>
                <a:path w="13892" h="13553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1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8" y="f12"/>
                  </a:cubicBezTo>
                  <a:cubicBezTo>
                    <a:pt x="f19" y="f20"/>
                    <a:pt x="f21" y="f22"/>
                    <a:pt x="f5" y="f23"/>
                  </a:cubicBezTo>
                  <a:cubicBezTo>
                    <a:pt x="f24" y="f23"/>
                    <a:pt x="f25" y="f26"/>
                    <a:pt x="f25" y="f27"/>
                  </a:cubicBezTo>
                  <a:cubicBezTo>
                    <a:pt x="f25" y="f28"/>
                    <a:pt x="f24" y="f6"/>
                    <a:pt x="f5" y="f6"/>
                  </a:cubicBezTo>
                  <a:close/>
                  <a:moveTo>
                    <a:pt x="f29" y="f30"/>
                  </a:moveTo>
                  <a:cubicBezTo>
                    <a:pt x="f31" y="f30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30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lnTo>
                    <a:pt x="f53" y="f52"/>
                  </a:lnTo>
                  <a:cubicBezTo>
                    <a:pt x="f54" y="f55"/>
                    <a:pt x="f11" y="f56"/>
                    <a:pt x="f57" y="f58"/>
                  </a:cubicBezTo>
                  <a:cubicBezTo>
                    <a:pt x="f59" y="f60"/>
                    <a:pt x="f3" y="f61"/>
                    <a:pt x="f3" y="f12"/>
                  </a:cubicBezTo>
                  <a:cubicBezTo>
                    <a:pt x="f3" y="f62"/>
                    <a:pt x="f63" y="f30"/>
                    <a:pt x="f29" y="f30"/>
                  </a:cubicBezTo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616;p54">
              <a:extLst>
                <a:ext uri="{FF2B5EF4-FFF2-40B4-BE49-F238E27FC236}">
                  <a16:creationId xmlns:a16="http://schemas.microsoft.com/office/drawing/2014/main" id="{E241BD06-39C8-48E3-9D8E-009B879F7DD3}"/>
                </a:ext>
              </a:extLst>
            </p:cNvPr>
            <p:cNvSpPr/>
            <p:nvPr/>
          </p:nvSpPr>
          <p:spPr>
            <a:xfrm>
              <a:off x="2918691" y="2049014"/>
              <a:ext cx="39712" cy="199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6"/>
                <a:gd name="f4" fmla="val 1131"/>
                <a:gd name="f5" fmla="val 563"/>
                <a:gd name="f6" fmla="val 1"/>
                <a:gd name="f7" fmla="val 250"/>
                <a:gd name="f8" fmla="val 254"/>
                <a:gd name="f9" fmla="val 567"/>
                <a:gd name="f10" fmla="val 877"/>
                <a:gd name="f11" fmla="val 1130"/>
                <a:gd name="f12" fmla="val 1693"/>
                <a:gd name="f13" fmla="val 2006"/>
                <a:gd name="f14" fmla="*/ f0 1 2256"/>
                <a:gd name="f15" fmla="*/ f1 1 113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256"/>
                <a:gd name="f22" fmla="*/ f19 1 113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256" h="113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617;p54">
              <a:extLst>
                <a:ext uri="{FF2B5EF4-FFF2-40B4-BE49-F238E27FC236}">
                  <a16:creationId xmlns:a16="http://schemas.microsoft.com/office/drawing/2014/main" id="{F4873093-24F0-4C30-B09E-0F212DE8CC02}"/>
                </a:ext>
              </a:extLst>
            </p:cNvPr>
            <p:cNvSpPr/>
            <p:nvPr/>
          </p:nvSpPr>
          <p:spPr>
            <a:xfrm>
              <a:off x="2920703" y="1982483"/>
              <a:ext cx="35798" cy="33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34"/>
                <a:gd name="f4" fmla="val 1923"/>
                <a:gd name="f5" fmla="val 623"/>
                <a:gd name="f6" fmla="val 478"/>
                <a:gd name="f7" fmla="val 333"/>
                <a:gd name="f8" fmla="val 56"/>
                <a:gd name="f9" fmla="val 224"/>
                <a:gd name="f10" fmla="val 167"/>
                <a:gd name="f11" fmla="val 4"/>
                <a:gd name="f12" fmla="val 384"/>
                <a:gd name="f13" fmla="val 1"/>
                <a:gd name="f14" fmla="val 736"/>
                <a:gd name="f15" fmla="val 214"/>
                <a:gd name="f16" fmla="val 959"/>
                <a:gd name="f17" fmla="val 1015"/>
                <a:gd name="f18" fmla="val 1757"/>
                <a:gd name="f19" fmla="val 1125"/>
                <a:gd name="f20" fmla="val 1867"/>
                <a:gd name="f21" fmla="val 1269"/>
                <a:gd name="f22" fmla="val 1922"/>
                <a:gd name="f23" fmla="val 1413"/>
                <a:gd name="f24" fmla="val 1558"/>
                <a:gd name="f25" fmla="val 1702"/>
                <a:gd name="f26" fmla="val 1813"/>
                <a:gd name="f27" fmla="val 2033"/>
                <a:gd name="f28" fmla="val 1534"/>
                <a:gd name="f29" fmla="val 1179"/>
                <a:gd name="f30" fmla="val 158"/>
                <a:gd name="f31" fmla="val 906"/>
                <a:gd name="f32" fmla="val 53"/>
                <a:gd name="f33" fmla="val 764"/>
                <a:gd name="f34" fmla="*/ f0 1 2034"/>
                <a:gd name="f35" fmla="*/ f1 1 1923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34"/>
                <a:gd name="f42" fmla="*/ f39 1 1923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34" h="192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16"/>
                  </a:cubicBezTo>
                  <a:lnTo>
                    <a:pt x="f17" y="f30"/>
                  </a:ln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618;p54">
              <a:extLst>
                <a:ext uri="{FF2B5EF4-FFF2-40B4-BE49-F238E27FC236}">
                  <a16:creationId xmlns:a16="http://schemas.microsoft.com/office/drawing/2014/main" id="{B7C31941-E526-4D0F-9817-F0082A19EAC5}"/>
                </a:ext>
              </a:extLst>
            </p:cNvPr>
            <p:cNvSpPr/>
            <p:nvPr/>
          </p:nvSpPr>
          <p:spPr>
            <a:xfrm>
              <a:off x="2920703" y="2101739"/>
              <a:ext cx="35698" cy="33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28"/>
                <a:gd name="f4" fmla="val 1916"/>
                <a:gd name="f5" fmla="val 1405"/>
                <a:gd name="f6" fmla="val 1264"/>
                <a:gd name="f7" fmla="val 1124"/>
                <a:gd name="f8" fmla="val 53"/>
                <a:gd name="f9" fmla="val 1015"/>
                <a:gd name="f10" fmla="val 159"/>
                <a:gd name="f11" fmla="val 214"/>
                <a:gd name="f12" fmla="val 960"/>
                <a:gd name="f13" fmla="val 1"/>
                <a:gd name="f14" fmla="val 1179"/>
                <a:gd name="f15" fmla="val 4"/>
                <a:gd name="f16" fmla="val 1532"/>
                <a:gd name="f17" fmla="val 224"/>
                <a:gd name="f18" fmla="val 1749"/>
                <a:gd name="f19" fmla="val 333"/>
                <a:gd name="f20" fmla="val 1860"/>
                <a:gd name="f21" fmla="val 478"/>
                <a:gd name="f22" fmla="val 623"/>
                <a:gd name="f23" fmla="val 764"/>
                <a:gd name="f24" fmla="val 906"/>
                <a:gd name="f25" fmla="val 1863"/>
                <a:gd name="f26" fmla="val 1758"/>
                <a:gd name="f27" fmla="val 1813"/>
                <a:gd name="f28" fmla="val 2027"/>
                <a:gd name="f29" fmla="val 737"/>
                <a:gd name="f30" fmla="val 2024"/>
                <a:gd name="f31" fmla="val 384"/>
                <a:gd name="f32" fmla="val 1804"/>
                <a:gd name="f33" fmla="val 168"/>
                <a:gd name="f34" fmla="val 1695"/>
                <a:gd name="f35" fmla="val 56"/>
                <a:gd name="f36" fmla="val 1550"/>
                <a:gd name="f37" fmla="*/ f0 1 2028"/>
                <a:gd name="f38" fmla="*/ f1 1 191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2028"/>
                <a:gd name="f45" fmla="*/ f42 1 191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2028" h="191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9" y="f26"/>
                  </a:cubicBezTo>
                  <a:lnTo>
                    <a:pt x="f27" y="f12"/>
                  </a:ln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619;p54">
              <a:extLst>
                <a:ext uri="{FF2B5EF4-FFF2-40B4-BE49-F238E27FC236}">
                  <a16:creationId xmlns:a16="http://schemas.microsoft.com/office/drawing/2014/main" id="{77C2B470-1E5B-478A-B4F2-DE181AC5E516}"/>
                </a:ext>
              </a:extLst>
            </p:cNvPr>
            <p:cNvSpPr/>
            <p:nvPr/>
          </p:nvSpPr>
          <p:spPr>
            <a:xfrm>
              <a:off x="3218166" y="2049014"/>
              <a:ext cx="39730" cy="199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57"/>
                <a:gd name="f4" fmla="val 1131"/>
                <a:gd name="f5" fmla="val 564"/>
                <a:gd name="f6" fmla="val 1"/>
                <a:gd name="f7" fmla="val 251"/>
                <a:gd name="f8" fmla="val 254"/>
                <a:gd name="f9" fmla="val 567"/>
                <a:gd name="f10" fmla="val 877"/>
                <a:gd name="f11" fmla="val 1130"/>
                <a:gd name="f12" fmla="val 1693"/>
                <a:gd name="f13" fmla="val 2006"/>
                <a:gd name="f14" fmla="val 2256"/>
                <a:gd name="f15" fmla="*/ f0 1 2257"/>
                <a:gd name="f16" fmla="*/ f1 1 113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257"/>
                <a:gd name="f23" fmla="*/ f20 1 113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257" h="113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14" y="f8"/>
                    <a:pt x="f13" y="f6"/>
                    <a:pt x="f12" y="f6"/>
                  </a:cubicBezTo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620;p54">
              <a:extLst>
                <a:ext uri="{FF2B5EF4-FFF2-40B4-BE49-F238E27FC236}">
                  <a16:creationId xmlns:a16="http://schemas.microsoft.com/office/drawing/2014/main" id="{167B801A-C45C-411E-8EBE-6E56CFA41380}"/>
                </a:ext>
              </a:extLst>
            </p:cNvPr>
            <p:cNvSpPr/>
            <p:nvPr/>
          </p:nvSpPr>
          <p:spPr>
            <a:xfrm>
              <a:off x="3220187" y="1982483"/>
              <a:ext cx="35679" cy="33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27"/>
                <a:gd name="f4" fmla="val 1916"/>
                <a:gd name="f5" fmla="val 1405"/>
                <a:gd name="f6" fmla="val 1264"/>
                <a:gd name="f7" fmla="val 1123"/>
                <a:gd name="f8" fmla="val 53"/>
                <a:gd name="f9" fmla="val 1015"/>
                <a:gd name="f10" fmla="val 158"/>
                <a:gd name="f11" fmla="val 214"/>
                <a:gd name="f12" fmla="val 959"/>
                <a:gd name="f13" fmla="val 1179"/>
                <a:gd name="f14" fmla="val 3"/>
                <a:gd name="f15" fmla="val 1531"/>
                <a:gd name="f16" fmla="val 223"/>
                <a:gd name="f17" fmla="val 1748"/>
                <a:gd name="f18" fmla="val 333"/>
                <a:gd name="f19" fmla="val 1860"/>
                <a:gd name="f20" fmla="val 478"/>
                <a:gd name="f21" fmla="val 1915"/>
                <a:gd name="f22" fmla="val 623"/>
                <a:gd name="f23" fmla="val 764"/>
                <a:gd name="f24" fmla="val 905"/>
                <a:gd name="f25" fmla="val 1863"/>
                <a:gd name="f26" fmla="val 1757"/>
                <a:gd name="f27" fmla="val 1813"/>
                <a:gd name="f28" fmla="val 736"/>
                <a:gd name="f29" fmla="val 2024"/>
                <a:gd name="f30" fmla="val 384"/>
                <a:gd name="f31" fmla="val 1804"/>
                <a:gd name="f32" fmla="val 167"/>
                <a:gd name="f33" fmla="val 1694"/>
                <a:gd name="f34" fmla="val 56"/>
                <a:gd name="f35" fmla="val 1549"/>
                <a:gd name="f36" fmla="*/ f0 1 2027"/>
                <a:gd name="f37" fmla="*/ f1 1 1916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2027"/>
                <a:gd name="f44" fmla="*/ f41 1 1916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2027" h="191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9" y="f26"/>
                  </a:cubicBezTo>
                  <a:lnTo>
                    <a:pt x="f27" y="f12"/>
                  </a:lnTo>
                  <a:cubicBezTo>
                    <a:pt x="f3" y="f28"/>
                    <a:pt x="f29" y="f30"/>
                    <a:pt x="f31" y="f32"/>
                  </a:cubicBez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621;p54">
              <a:extLst>
                <a:ext uri="{FF2B5EF4-FFF2-40B4-BE49-F238E27FC236}">
                  <a16:creationId xmlns:a16="http://schemas.microsoft.com/office/drawing/2014/main" id="{0516A50C-E557-4DC4-A92E-A7BBF9EA93A5}"/>
                </a:ext>
              </a:extLst>
            </p:cNvPr>
            <p:cNvSpPr/>
            <p:nvPr/>
          </p:nvSpPr>
          <p:spPr>
            <a:xfrm>
              <a:off x="3220087" y="2101611"/>
              <a:ext cx="35789" cy="338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33"/>
                <a:gd name="f4" fmla="val 1923"/>
                <a:gd name="f5" fmla="val 621"/>
                <a:gd name="f6" fmla="val 1"/>
                <a:gd name="f7" fmla="val 476"/>
                <a:gd name="f8" fmla="val 331"/>
                <a:gd name="f9" fmla="val 56"/>
                <a:gd name="f10" fmla="val 220"/>
                <a:gd name="f11" fmla="val 166"/>
                <a:gd name="f12" fmla="val 388"/>
                <a:gd name="f13" fmla="val 744"/>
                <a:gd name="f14" fmla="val 967"/>
                <a:gd name="f15" fmla="val 1021"/>
                <a:gd name="f16" fmla="val 1765"/>
                <a:gd name="f17" fmla="val 1129"/>
                <a:gd name="f18" fmla="val 1870"/>
                <a:gd name="f19" fmla="val 1270"/>
                <a:gd name="f20" fmla="val 1411"/>
                <a:gd name="f21" fmla="val 1555"/>
                <a:gd name="f22" fmla="val 1700"/>
                <a:gd name="f23" fmla="val 1867"/>
                <a:gd name="f24" fmla="val 1810"/>
                <a:gd name="f25" fmla="val 1756"/>
                <a:gd name="f26" fmla="val 2030"/>
                <a:gd name="f27" fmla="val 1539"/>
                <a:gd name="f28" fmla="val 1186"/>
                <a:gd name="f29" fmla="val 1819"/>
                <a:gd name="f30" fmla="val 910"/>
                <a:gd name="f31" fmla="val 765"/>
                <a:gd name="f32" fmla="*/ f0 1 2033"/>
                <a:gd name="f33" fmla="*/ f1 1 1923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2033"/>
                <a:gd name="f40" fmla="*/ f37 1 1923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2033" h="192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14"/>
                  </a:cubicBezTo>
                  <a:lnTo>
                    <a:pt x="f15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4F493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4" name="Google Shape;1622;p54">
            <a:extLst>
              <a:ext uri="{FF2B5EF4-FFF2-40B4-BE49-F238E27FC236}">
                <a16:creationId xmlns:a16="http://schemas.microsoft.com/office/drawing/2014/main" id="{1553A10F-AF44-425C-A889-E08BBDE0DA95}"/>
              </a:ext>
            </a:extLst>
          </p:cNvPr>
          <p:cNvSpPr/>
          <p:nvPr/>
        </p:nvSpPr>
        <p:spPr>
          <a:xfrm>
            <a:off x="2896398" y="3606997"/>
            <a:ext cx="383791" cy="370267"/>
          </a:xfrm>
          <a:custGeom>
            <a:avLst/>
            <a:gdLst>
              <a:gd name="f0" fmla="val w"/>
              <a:gd name="f1" fmla="val h"/>
              <a:gd name="f2" fmla="val 0"/>
              <a:gd name="f3" fmla="val 13139"/>
              <a:gd name="f4" fmla="val 12676"/>
              <a:gd name="f5" fmla="val 7184"/>
              <a:gd name="f6" fmla="val 1702"/>
              <a:gd name="f7" fmla="val 7909"/>
              <a:gd name="f8" fmla="val 8444"/>
              <a:gd name="f9" fmla="val 2237"/>
              <a:gd name="f10" fmla="val 2962"/>
              <a:gd name="f11" fmla="val 3623"/>
              <a:gd name="f12" fmla="val 7877"/>
              <a:gd name="f13" fmla="val 4222"/>
              <a:gd name="f14" fmla="val 6491"/>
              <a:gd name="f15" fmla="val 5955"/>
              <a:gd name="f16" fmla="val 3655"/>
              <a:gd name="f17" fmla="val 3813"/>
              <a:gd name="f18" fmla="val 2521"/>
              <a:gd name="f19" fmla="val 4506"/>
              <a:gd name="f20" fmla="val 5073"/>
              <a:gd name="f21" fmla="val 3056"/>
              <a:gd name="f22" fmla="val 3781"/>
              <a:gd name="f23" fmla="val 4474"/>
              <a:gd name="f24" fmla="val 5041"/>
              <a:gd name="f25" fmla="val 3088"/>
              <a:gd name="f26" fmla="val 2553"/>
              <a:gd name="f27" fmla="val 2931"/>
              <a:gd name="f28" fmla="val 5892"/>
              <a:gd name="f29" fmla="val 3656"/>
              <a:gd name="f30" fmla="val 4191"/>
              <a:gd name="f31" fmla="val 6459"/>
              <a:gd name="f32" fmla="val 7152"/>
              <a:gd name="f33" fmla="val 8412"/>
              <a:gd name="f34" fmla="val 2238"/>
              <a:gd name="f35" fmla="val 1671"/>
              <a:gd name="f36" fmla="val 5514"/>
              <a:gd name="f37" fmla="val 8475"/>
              <a:gd name="f38" fmla="val 6207"/>
              <a:gd name="f39" fmla="val 6775"/>
              <a:gd name="f40" fmla="val 9011"/>
              <a:gd name="f41" fmla="val 9735"/>
              <a:gd name="f42" fmla="val 10397"/>
              <a:gd name="f43" fmla="val 6176"/>
              <a:gd name="f44" fmla="val 10996"/>
              <a:gd name="f45" fmla="val 4790"/>
              <a:gd name="f46" fmla="val 4254"/>
              <a:gd name="f47" fmla="val 10429"/>
              <a:gd name="f48" fmla="val 6333"/>
              <a:gd name="f49" fmla="val 2836"/>
              <a:gd name="f50" fmla="val 1"/>
              <a:gd name="f51" fmla="val 9420"/>
              <a:gd name="f52" fmla="val 2143"/>
              <a:gd name="f53" fmla="val 11878"/>
              <a:gd name="f54" fmla="val 4916"/>
              <a:gd name="f55" fmla="val 12508"/>
              <a:gd name="f56" fmla="val 5408"/>
              <a:gd name="f57" fmla="val 12621"/>
              <a:gd name="f58" fmla="val 5838"/>
              <a:gd name="f59" fmla="val 12675"/>
              <a:gd name="f60" fmla="val 6211"/>
              <a:gd name="f61" fmla="val 7914"/>
              <a:gd name="f62" fmla="val 11545"/>
              <a:gd name="f63" fmla="val 9705"/>
              <a:gd name="f64" fmla="val 7719"/>
              <a:gd name="f65" fmla="val 4915"/>
              <a:gd name="f66" fmla="val 2206"/>
              <a:gd name="f67" fmla="val 9452"/>
              <a:gd name="f68" fmla="*/ f0 1 13139"/>
              <a:gd name="f69" fmla="*/ f1 1 12676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3139"/>
              <a:gd name="f76" fmla="*/ f73 1 12676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3139" h="1267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5" y="f13"/>
                </a:cubicBezTo>
                <a:cubicBezTo>
                  <a:pt x="f14" y="f13"/>
                  <a:pt x="f15" y="f16"/>
                  <a:pt x="f15" y="f10"/>
                </a:cubicBezTo>
                <a:cubicBezTo>
                  <a:pt x="f15" y="f9"/>
                  <a:pt x="f14" y="f6"/>
                  <a:pt x="f5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18" y="f21"/>
                  <a:pt x="f25" y="f18"/>
                  <a:pt x="f17" y="f18"/>
                </a:cubicBezTo>
                <a:close/>
                <a:moveTo>
                  <a:pt x="f27" y="f28"/>
                </a:moveTo>
                <a:cubicBezTo>
                  <a:pt x="f29" y="f28"/>
                  <a:pt x="f30" y="f31"/>
                  <a:pt x="f30" y="f32"/>
                </a:cubicBezTo>
                <a:cubicBezTo>
                  <a:pt x="f30" y="f12"/>
                  <a:pt x="f29" y="f33"/>
                  <a:pt x="f27" y="f33"/>
                </a:cubicBezTo>
                <a:cubicBezTo>
                  <a:pt x="f34" y="f33"/>
                  <a:pt x="f35" y="f12"/>
                  <a:pt x="f35" y="f32"/>
                </a:cubicBezTo>
                <a:cubicBezTo>
                  <a:pt x="f35" y="f31"/>
                  <a:pt x="f34" y="f28"/>
                  <a:pt x="f27" y="f28"/>
                </a:cubicBezTo>
                <a:close/>
                <a:moveTo>
                  <a:pt x="f36" y="f37"/>
                </a:moveTo>
                <a:cubicBezTo>
                  <a:pt x="f38" y="f37"/>
                  <a:pt x="f39" y="f40"/>
                  <a:pt x="f39" y="f41"/>
                </a:cubicBezTo>
                <a:cubicBezTo>
                  <a:pt x="f39" y="f42"/>
                  <a:pt x="f43" y="f44"/>
                  <a:pt x="f36" y="f44"/>
                </a:cubicBezTo>
                <a:cubicBezTo>
                  <a:pt x="f45" y="f44"/>
                  <a:pt x="f46" y="f47"/>
                  <a:pt x="f46" y="f41"/>
                </a:cubicBezTo>
                <a:cubicBezTo>
                  <a:pt x="f46" y="f40"/>
                  <a:pt x="f45" y="f37"/>
                  <a:pt x="f36" y="f37"/>
                </a:cubicBezTo>
                <a:close/>
                <a:moveTo>
                  <a:pt x="f48" y="f2"/>
                </a:moveTo>
                <a:cubicBezTo>
                  <a:pt x="f49" y="f2"/>
                  <a:pt x="f50" y="f49"/>
                  <a:pt x="f50" y="f48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59"/>
                </a:cubicBezTo>
                <a:cubicBezTo>
                  <a:pt x="f61" y="f59"/>
                  <a:pt x="f8" y="f62"/>
                  <a:pt x="f8" y="f41"/>
                </a:cubicBezTo>
                <a:cubicBezTo>
                  <a:pt x="f8" y="f40"/>
                  <a:pt x="f40" y="f37"/>
                  <a:pt x="f63" y="f37"/>
                </a:cubicBezTo>
                <a:cubicBezTo>
                  <a:pt x="f53" y="f37"/>
                  <a:pt x="f3" y="f64"/>
                  <a:pt x="f55" y="f65"/>
                </a:cubicBezTo>
                <a:cubicBezTo>
                  <a:pt x="f53" y="f66"/>
                  <a:pt x="f67" y="f2"/>
                  <a:pt x="f48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45" name="Google Shape;1623;p54">
            <a:extLst>
              <a:ext uri="{FF2B5EF4-FFF2-40B4-BE49-F238E27FC236}">
                <a16:creationId xmlns:a16="http://schemas.microsoft.com/office/drawing/2014/main" id="{AD38108D-AB68-48D0-8D3C-DB93BA176841}"/>
              </a:ext>
            </a:extLst>
          </p:cNvPr>
          <p:cNvGrpSpPr/>
          <p:nvPr/>
        </p:nvGrpSpPr>
        <p:grpSpPr>
          <a:xfrm>
            <a:off x="5898620" y="3606219"/>
            <a:ext cx="368128" cy="371813"/>
            <a:chOff x="5898620" y="3606219"/>
            <a:chExt cx="368128" cy="371813"/>
          </a:xfrm>
        </p:grpSpPr>
        <p:sp>
          <p:nvSpPr>
            <p:cNvPr id="46" name="Google Shape;1624;p54">
              <a:extLst>
                <a:ext uri="{FF2B5EF4-FFF2-40B4-BE49-F238E27FC236}">
                  <a16:creationId xmlns:a16="http://schemas.microsoft.com/office/drawing/2014/main" id="{8E5B025C-DEEA-4E83-AB9C-1474105AF05F}"/>
                </a:ext>
              </a:extLst>
            </p:cNvPr>
            <p:cNvSpPr/>
            <p:nvPr/>
          </p:nvSpPr>
          <p:spPr>
            <a:xfrm>
              <a:off x="6121341" y="3608057"/>
              <a:ext cx="145407" cy="217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625;p54">
              <a:extLst>
                <a:ext uri="{FF2B5EF4-FFF2-40B4-BE49-F238E27FC236}">
                  <a16:creationId xmlns:a16="http://schemas.microsoft.com/office/drawing/2014/main" id="{907DD0DF-2A72-4DDC-A16F-3085A8C0ADE4}"/>
                </a:ext>
              </a:extLst>
            </p:cNvPr>
            <p:cNvSpPr/>
            <p:nvPr/>
          </p:nvSpPr>
          <p:spPr>
            <a:xfrm>
              <a:off x="5949241" y="3930155"/>
              <a:ext cx="315669" cy="478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626;p54">
              <a:extLst>
                <a:ext uri="{FF2B5EF4-FFF2-40B4-BE49-F238E27FC236}">
                  <a16:creationId xmlns:a16="http://schemas.microsoft.com/office/drawing/2014/main" id="{8EFC13FD-8BEA-4900-B0BC-3DBA21853FEF}"/>
                </a:ext>
              </a:extLst>
            </p:cNvPr>
            <p:cNvSpPr/>
            <p:nvPr/>
          </p:nvSpPr>
          <p:spPr>
            <a:xfrm>
              <a:off x="5898620" y="3606219"/>
              <a:ext cx="320286" cy="345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9" name="Google Shape;1627;p54">
            <a:extLst>
              <a:ext uri="{FF2B5EF4-FFF2-40B4-BE49-F238E27FC236}">
                <a16:creationId xmlns:a16="http://schemas.microsoft.com/office/drawing/2014/main" id="{BF7477FE-AE1A-4691-A5A6-15211A1D5CEC}"/>
              </a:ext>
            </a:extLst>
          </p:cNvPr>
          <p:cNvSpPr/>
          <p:nvPr/>
        </p:nvSpPr>
        <p:spPr>
          <a:xfrm>
            <a:off x="5949689" y="1914863"/>
            <a:ext cx="265989" cy="369042"/>
          </a:xfrm>
          <a:custGeom>
            <a:avLst/>
            <a:gdLst>
              <a:gd name="f0" fmla="val w"/>
              <a:gd name="f1" fmla="val h"/>
              <a:gd name="f2" fmla="val 0"/>
              <a:gd name="f3" fmla="val 9106"/>
              <a:gd name="f4" fmla="val 12634"/>
              <a:gd name="f5" fmla="val 7499"/>
              <a:gd name="f6" fmla="val 788"/>
              <a:gd name="f7" fmla="val 1859"/>
              <a:gd name="f8" fmla="val 2426"/>
              <a:gd name="f9" fmla="val 7373"/>
              <a:gd name="f10" fmla="val 3025"/>
              <a:gd name="f11" fmla="val 7121"/>
              <a:gd name="f12" fmla="val 3529"/>
              <a:gd name="f13" fmla="val 6806"/>
              <a:gd name="f14" fmla="val 3466"/>
              <a:gd name="f15" fmla="val 6554"/>
              <a:gd name="f16" fmla="val 3434"/>
              <a:gd name="f17" fmla="val 6239"/>
              <a:gd name="f18" fmla="val 5546"/>
              <a:gd name="f19" fmla="val 4916"/>
              <a:gd name="f20" fmla="val 3592"/>
              <a:gd name="f21" fmla="val 4380"/>
              <a:gd name="f22" fmla="val 3844"/>
              <a:gd name="f23" fmla="val 3907"/>
              <a:gd name="f24" fmla="val 4096"/>
              <a:gd name="f25" fmla="val 3403"/>
              <a:gd name="f26" fmla="val 4222"/>
              <a:gd name="f27" fmla="val 2931"/>
              <a:gd name="f28" fmla="val 2710"/>
              <a:gd name="f29" fmla="val 2521"/>
              <a:gd name="f30" fmla="val 4159"/>
              <a:gd name="f31" fmla="val 2364"/>
              <a:gd name="f32" fmla="val 4127"/>
              <a:gd name="f33" fmla="val 2301"/>
              <a:gd name="f34" fmla="val 4001"/>
              <a:gd name="f35" fmla="val 2206"/>
              <a:gd name="f36" fmla="val 3938"/>
              <a:gd name="f37" fmla="val 2175"/>
              <a:gd name="f38" fmla="val 3812"/>
              <a:gd name="f39" fmla="val 1860"/>
              <a:gd name="f40" fmla="val 3277"/>
              <a:gd name="f41" fmla="val 1702"/>
              <a:gd name="f42" fmla="val 2552"/>
              <a:gd name="f43" fmla="val 5357"/>
              <a:gd name="f44" fmla="val 7278"/>
              <a:gd name="f45" fmla="val 5451"/>
              <a:gd name="f46" fmla="val 7372"/>
              <a:gd name="f47" fmla="val 7435"/>
              <a:gd name="f48" fmla="val 5672"/>
              <a:gd name="f49" fmla="val 7467"/>
              <a:gd name="f50" fmla="val 6869"/>
              <a:gd name="f51" fmla="val 8066"/>
              <a:gd name="f52" fmla="val 7436"/>
              <a:gd name="f53" fmla="val 9420"/>
              <a:gd name="f54" fmla="val 10743"/>
              <a:gd name="f55" fmla="val 11279"/>
              <a:gd name="f56" fmla="val 4821"/>
              <a:gd name="f57" fmla="val 9294"/>
              <a:gd name="f58" fmla="val 4742"/>
              <a:gd name="f59" fmla="val 9231"/>
              <a:gd name="f60" fmla="val 4648"/>
              <a:gd name="f61" fmla="val 9200"/>
              <a:gd name="f62" fmla="val 4553"/>
              <a:gd name="f63" fmla="val 4459"/>
              <a:gd name="f64" fmla="val 4364"/>
              <a:gd name="f65" fmla="val 4285"/>
              <a:gd name="f66" fmla="val 1671"/>
              <a:gd name="f67" fmla="val 9357"/>
              <a:gd name="f68" fmla="val 2238"/>
              <a:gd name="f69" fmla="val 3435"/>
              <a:gd name="f70" fmla="val 3561"/>
              <a:gd name="f71" fmla="val 3624"/>
              <a:gd name="f72" fmla="val 3750"/>
              <a:gd name="f73" fmla="val 4191"/>
              <a:gd name="f74" fmla="val 8160"/>
              <a:gd name="f75" fmla="val 4270"/>
              <a:gd name="f76" fmla="val 8318"/>
              <a:gd name="f77" fmla="val 4411"/>
              <a:gd name="f78" fmla="val 8396"/>
              <a:gd name="f79" fmla="val 4557"/>
              <a:gd name="f80" fmla="val 4703"/>
              <a:gd name="f81" fmla="val 4853"/>
              <a:gd name="f82" fmla="val 4947"/>
              <a:gd name="f83" fmla="val 410"/>
              <a:gd name="f84" fmla="val 158"/>
              <a:gd name="f85" fmla="val 1"/>
              <a:gd name="f86" fmla="val 189"/>
              <a:gd name="f87" fmla="val 630"/>
              <a:gd name="f88" fmla="val 190"/>
              <a:gd name="f89" fmla="val 820"/>
              <a:gd name="f90" fmla="val 3749"/>
              <a:gd name="f91" fmla="val 1734"/>
              <a:gd name="f92" fmla="val 5199"/>
              <a:gd name="f93" fmla="val 3088"/>
              <a:gd name="f94" fmla="val 5860"/>
              <a:gd name="f95" fmla="val 6018"/>
              <a:gd name="f96" fmla="val 6585"/>
              <a:gd name="f97" fmla="val 6742"/>
              <a:gd name="f98" fmla="val 1576"/>
              <a:gd name="f99" fmla="val 9042"/>
              <a:gd name="f100" fmla="val 11815"/>
              <a:gd name="f101" fmla="val 12004"/>
              <a:gd name="f102" fmla="val 12256"/>
              <a:gd name="f103" fmla="val 12476"/>
              <a:gd name="f104" fmla="val 8665"/>
              <a:gd name="f105" fmla="val 8917"/>
              <a:gd name="f106" fmla="val 12445"/>
              <a:gd name="f107" fmla="val 8287"/>
              <a:gd name="f108" fmla="val 7530"/>
              <a:gd name="f109" fmla="val 5703"/>
              <a:gd name="f110" fmla="val 5136"/>
              <a:gd name="f111" fmla="val 3560"/>
              <a:gd name="f112" fmla="val 599"/>
              <a:gd name="f113" fmla="*/ f0 1 9106"/>
              <a:gd name="f114" fmla="*/ f1 1 12634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9106"/>
              <a:gd name="f121" fmla="*/ f118 1 12634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9106" h="12634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2"/>
                </a:cubicBezTo>
                <a:cubicBezTo>
                  <a:pt x="f13" y="f14"/>
                  <a:pt x="f15" y="f16"/>
                  <a:pt x="f17" y="f16"/>
                </a:cubicBezTo>
                <a:cubicBezTo>
                  <a:pt x="f18" y="f16"/>
                  <a:pt x="f19" y="f20"/>
                  <a:pt x="f21" y="f22"/>
                </a:cubicBezTo>
                <a:cubicBezTo>
                  <a:pt x="f23" y="f24"/>
                  <a:pt x="f25" y="f26"/>
                  <a:pt x="f27" y="f26"/>
                </a:cubicBezTo>
                <a:cubicBezTo>
                  <a:pt x="f28" y="f26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1" y="f7"/>
                </a:cubicBezTo>
                <a:lnTo>
                  <a:pt x="f41" y="f6"/>
                </a:lnTo>
                <a:close/>
                <a:moveTo>
                  <a:pt x="f43" y="f44"/>
                </a:moveTo>
                <a:cubicBezTo>
                  <a:pt x="f45" y="f46"/>
                  <a:pt x="f18" y="f47"/>
                  <a:pt x="f48" y="f49"/>
                </a:cubicBezTo>
                <a:cubicBezTo>
                  <a:pt x="f50" y="f51"/>
                  <a:pt x="f52" y="f53"/>
                  <a:pt x="f52" y="f54"/>
                </a:cubicBezTo>
                <a:lnTo>
                  <a:pt x="f52" y="f55"/>
                </a:lnTo>
                <a:lnTo>
                  <a:pt x="f56" y="f57"/>
                </a:lnTo>
                <a:cubicBezTo>
                  <a:pt x="f58" y="f59"/>
                  <a:pt x="f60" y="f61"/>
                  <a:pt x="f62" y="f61"/>
                </a:cubicBezTo>
                <a:cubicBezTo>
                  <a:pt x="f63" y="f61"/>
                  <a:pt x="f64" y="f59"/>
                  <a:pt x="f65" y="f57"/>
                </a:cubicBezTo>
                <a:lnTo>
                  <a:pt x="f66" y="f55"/>
                </a:lnTo>
                <a:lnTo>
                  <a:pt x="f66" y="f54"/>
                </a:lnTo>
                <a:cubicBezTo>
                  <a:pt x="f66" y="f67"/>
                  <a:pt x="f68" y="f51"/>
                  <a:pt x="f69" y="f49"/>
                </a:cubicBezTo>
                <a:cubicBezTo>
                  <a:pt x="f70" y="f47"/>
                  <a:pt x="f71" y="f46"/>
                  <a:pt x="f72" y="f44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78"/>
                </a:cubicBezTo>
                <a:cubicBezTo>
                  <a:pt x="f80" y="f78"/>
                  <a:pt x="f81" y="f76"/>
                  <a:pt x="f82" y="f74"/>
                </a:cubicBezTo>
                <a:lnTo>
                  <a:pt x="f43" y="f44"/>
                </a:lnTo>
                <a:close/>
                <a:moveTo>
                  <a:pt x="f83" y="f2"/>
                </a:moveTo>
                <a:cubicBezTo>
                  <a:pt x="f84" y="f2"/>
                  <a:pt x="f85" y="f86"/>
                  <a:pt x="f85" y="f83"/>
                </a:cubicBezTo>
                <a:cubicBezTo>
                  <a:pt x="f85" y="f87"/>
                  <a:pt x="f88" y="f6"/>
                  <a:pt x="f83" y="f6"/>
                </a:cubicBezTo>
                <a:lnTo>
                  <a:pt x="f89" y="f6"/>
                </a:lnTo>
                <a:lnTo>
                  <a:pt x="f89" y="f7"/>
                </a:lnTo>
                <a:cubicBezTo>
                  <a:pt x="f89" y="f90"/>
                  <a:pt x="f91" y="f92"/>
                  <a:pt x="f93" y="f94"/>
                </a:cubicBezTo>
                <a:cubicBezTo>
                  <a:pt x="f25" y="f95"/>
                  <a:pt x="f25" y="f96"/>
                  <a:pt x="f93" y="f97"/>
                </a:cubicBezTo>
                <a:cubicBezTo>
                  <a:pt x="f98" y="f49"/>
                  <a:pt x="f89" y="f99"/>
                  <a:pt x="f89" y="f54"/>
                </a:cubicBezTo>
                <a:lnTo>
                  <a:pt x="f89" y="f100"/>
                </a:lnTo>
                <a:lnTo>
                  <a:pt x="f83" y="f100"/>
                </a:lnTo>
                <a:cubicBezTo>
                  <a:pt x="f84" y="f100"/>
                  <a:pt x="f85" y="f101"/>
                  <a:pt x="f85" y="f102"/>
                </a:cubicBezTo>
                <a:cubicBezTo>
                  <a:pt x="f85" y="f103"/>
                  <a:pt x="f88" y="f4"/>
                  <a:pt x="f83" y="f4"/>
                </a:cubicBezTo>
                <a:lnTo>
                  <a:pt x="f104" y="f4"/>
                </a:lnTo>
                <a:cubicBezTo>
                  <a:pt x="f105" y="f4"/>
                  <a:pt x="f3" y="f106"/>
                  <a:pt x="f3" y="f102"/>
                </a:cubicBezTo>
                <a:cubicBezTo>
                  <a:pt x="f3" y="f101"/>
                  <a:pt x="f105" y="f100"/>
                  <a:pt x="f104" y="f100"/>
                </a:cubicBezTo>
                <a:lnTo>
                  <a:pt x="f107" y="f100"/>
                </a:lnTo>
                <a:lnTo>
                  <a:pt x="f107" y="f54"/>
                </a:lnTo>
                <a:cubicBezTo>
                  <a:pt x="f107" y="f99"/>
                  <a:pt x="f108" y="f49"/>
                  <a:pt x="f95" y="f97"/>
                </a:cubicBezTo>
                <a:cubicBezTo>
                  <a:pt x="f109" y="f96"/>
                  <a:pt x="f48" y="f95"/>
                  <a:pt x="f95" y="f94"/>
                </a:cubicBezTo>
                <a:cubicBezTo>
                  <a:pt x="f108" y="f110"/>
                  <a:pt x="f107" y="f111"/>
                  <a:pt x="f107" y="f7"/>
                </a:cubicBezTo>
                <a:lnTo>
                  <a:pt x="f107" y="f6"/>
                </a:lnTo>
                <a:lnTo>
                  <a:pt x="f104" y="f6"/>
                </a:lnTo>
                <a:cubicBezTo>
                  <a:pt x="f105" y="f6"/>
                  <a:pt x="f3" y="f112"/>
                  <a:pt x="f3" y="f83"/>
                </a:cubicBezTo>
                <a:cubicBezTo>
                  <a:pt x="f3" y="f84"/>
                  <a:pt x="f105" y="f2"/>
                  <a:pt x="f104" y="f2"/>
                </a:cubicBez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0" name="Google Shape;1628;p54">
            <a:extLst>
              <a:ext uri="{FF2B5EF4-FFF2-40B4-BE49-F238E27FC236}">
                <a16:creationId xmlns:a16="http://schemas.microsoft.com/office/drawing/2014/main" id="{480DE357-EB1C-481E-B6DF-0E794A02DC91}"/>
              </a:ext>
            </a:extLst>
          </p:cNvPr>
          <p:cNvSpPr txBox="1"/>
          <p:nvPr/>
        </p:nvSpPr>
        <p:spPr>
          <a:xfrm>
            <a:off x="6708541" y="2039294"/>
            <a:ext cx="1693203" cy="54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F493D"/>
                </a:solidFill>
                <a:uFillTx/>
                <a:latin typeface="Andika"/>
                <a:ea typeface="Andika"/>
                <a:cs typeface="Andika"/>
              </a:rPr>
              <a:t>Saturn is a planet with several rings</a:t>
            </a:r>
          </a:p>
        </p:txBody>
      </p:sp>
      <p:sp>
        <p:nvSpPr>
          <p:cNvPr id="51" name="Google Shape;1629;p54">
            <a:extLst>
              <a:ext uri="{FF2B5EF4-FFF2-40B4-BE49-F238E27FC236}">
                <a16:creationId xmlns:a16="http://schemas.microsoft.com/office/drawing/2014/main" id="{6F12A09E-D198-403E-AF2C-274516246BD8}"/>
              </a:ext>
            </a:extLst>
          </p:cNvPr>
          <p:cNvSpPr txBox="1"/>
          <p:nvPr/>
        </p:nvSpPr>
        <p:spPr>
          <a:xfrm>
            <a:off x="6708541" y="1670727"/>
            <a:ext cx="1693203" cy="338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0" i="0" u="none" strike="noStrike" kern="0" cap="none" spc="0" baseline="0">
                <a:solidFill>
                  <a:srgbClr val="4F493D"/>
                </a:solidFill>
                <a:uFillTx/>
                <a:latin typeface="Grand Hotel"/>
                <a:ea typeface="Grand Hotel"/>
                <a:cs typeface="Grand Hotel"/>
              </a:rPr>
              <a:t>Saturn</a:t>
            </a:r>
          </a:p>
        </p:txBody>
      </p:sp>
      <p:sp>
        <p:nvSpPr>
          <p:cNvPr id="52" name="Google Shape;1630;p54">
            <a:extLst>
              <a:ext uri="{FF2B5EF4-FFF2-40B4-BE49-F238E27FC236}">
                <a16:creationId xmlns:a16="http://schemas.microsoft.com/office/drawing/2014/main" id="{E31D9A0F-B94E-4ADC-8AD9-FFD0C252152D}"/>
              </a:ext>
            </a:extLst>
          </p:cNvPr>
          <p:cNvSpPr txBox="1"/>
          <p:nvPr/>
        </p:nvSpPr>
        <p:spPr>
          <a:xfrm>
            <a:off x="6708541" y="3724835"/>
            <a:ext cx="1693203" cy="54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F493D"/>
                </a:solidFill>
                <a:uFillTx/>
                <a:latin typeface="Andika"/>
                <a:ea typeface="Andika"/>
                <a:cs typeface="Andika"/>
              </a:rPr>
              <a:t>Mars is actually a cold place</a:t>
            </a:r>
          </a:p>
        </p:txBody>
      </p:sp>
      <p:sp>
        <p:nvSpPr>
          <p:cNvPr id="53" name="Google Shape;1631;p54">
            <a:extLst>
              <a:ext uri="{FF2B5EF4-FFF2-40B4-BE49-F238E27FC236}">
                <a16:creationId xmlns:a16="http://schemas.microsoft.com/office/drawing/2014/main" id="{60E6525A-37E3-446A-B8D4-F123DC944E80}"/>
              </a:ext>
            </a:extLst>
          </p:cNvPr>
          <p:cNvSpPr txBox="1"/>
          <p:nvPr/>
        </p:nvSpPr>
        <p:spPr>
          <a:xfrm>
            <a:off x="6708541" y="3356259"/>
            <a:ext cx="1693203" cy="338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0" i="0" u="none" strike="noStrike" kern="0" cap="none" spc="0" baseline="0">
                <a:solidFill>
                  <a:srgbClr val="4F493D"/>
                </a:solidFill>
                <a:uFillTx/>
                <a:latin typeface="Grand Hotel"/>
                <a:ea typeface="Grand Hotel"/>
                <a:cs typeface="Grand Hotel"/>
              </a:rPr>
              <a:t>Mars</a:t>
            </a:r>
          </a:p>
        </p:txBody>
      </p:sp>
      <p:sp>
        <p:nvSpPr>
          <p:cNvPr id="54" name="Google Shape;1632;p54">
            <a:extLst>
              <a:ext uri="{FF2B5EF4-FFF2-40B4-BE49-F238E27FC236}">
                <a16:creationId xmlns:a16="http://schemas.microsoft.com/office/drawing/2014/main" id="{ABAE1383-B34F-4950-8D13-48CBC0904BF0}"/>
              </a:ext>
            </a:extLst>
          </p:cNvPr>
          <p:cNvSpPr txBox="1"/>
          <p:nvPr/>
        </p:nvSpPr>
        <p:spPr>
          <a:xfrm>
            <a:off x="742163" y="2039294"/>
            <a:ext cx="1693203" cy="54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F493D"/>
                </a:solidFill>
                <a:uFillTx/>
                <a:latin typeface="Andika"/>
                <a:ea typeface="Andika"/>
                <a:cs typeface="Andika"/>
              </a:rPr>
              <a:t>It is the closest planet to the Sun </a:t>
            </a:r>
          </a:p>
        </p:txBody>
      </p:sp>
      <p:sp>
        <p:nvSpPr>
          <p:cNvPr id="55" name="Google Shape;1633;p54">
            <a:extLst>
              <a:ext uri="{FF2B5EF4-FFF2-40B4-BE49-F238E27FC236}">
                <a16:creationId xmlns:a16="http://schemas.microsoft.com/office/drawing/2014/main" id="{6346ED9A-A937-49D7-A01D-CAEC0F019533}"/>
              </a:ext>
            </a:extLst>
          </p:cNvPr>
          <p:cNvSpPr txBox="1"/>
          <p:nvPr/>
        </p:nvSpPr>
        <p:spPr>
          <a:xfrm>
            <a:off x="742163" y="1670727"/>
            <a:ext cx="1693203" cy="338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0" i="0" u="none" strike="noStrike" kern="0" cap="none" spc="0" baseline="0">
                <a:solidFill>
                  <a:srgbClr val="4F493D"/>
                </a:solidFill>
                <a:uFillTx/>
                <a:latin typeface="Grand Hotel"/>
                <a:ea typeface="Grand Hotel"/>
                <a:cs typeface="Grand Hotel"/>
              </a:rPr>
              <a:t>Mercury</a:t>
            </a:r>
          </a:p>
        </p:txBody>
      </p:sp>
      <p:sp>
        <p:nvSpPr>
          <p:cNvPr id="56" name="Google Shape;1634;p54">
            <a:extLst>
              <a:ext uri="{FF2B5EF4-FFF2-40B4-BE49-F238E27FC236}">
                <a16:creationId xmlns:a16="http://schemas.microsoft.com/office/drawing/2014/main" id="{D52C62F8-CA7D-49C7-BFFC-63E46F395ACD}"/>
              </a:ext>
            </a:extLst>
          </p:cNvPr>
          <p:cNvSpPr txBox="1"/>
          <p:nvPr/>
        </p:nvSpPr>
        <p:spPr>
          <a:xfrm>
            <a:off x="742163" y="3724835"/>
            <a:ext cx="1693203" cy="5451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0" cap="none" spc="0" baseline="0">
                <a:solidFill>
                  <a:srgbClr val="4F493D"/>
                </a:solidFill>
                <a:uFillTx/>
                <a:latin typeface="Andika"/>
                <a:ea typeface="Andika"/>
                <a:cs typeface="Andika"/>
              </a:rPr>
              <a:t>Venus has a beautiful name</a:t>
            </a:r>
          </a:p>
        </p:txBody>
      </p:sp>
      <p:sp>
        <p:nvSpPr>
          <p:cNvPr id="57" name="Google Shape;1635;p54">
            <a:extLst>
              <a:ext uri="{FF2B5EF4-FFF2-40B4-BE49-F238E27FC236}">
                <a16:creationId xmlns:a16="http://schemas.microsoft.com/office/drawing/2014/main" id="{D070B332-1BD7-4C71-9109-A6CB6E1397B1}"/>
              </a:ext>
            </a:extLst>
          </p:cNvPr>
          <p:cNvSpPr txBox="1"/>
          <p:nvPr/>
        </p:nvSpPr>
        <p:spPr>
          <a:xfrm>
            <a:off x="742163" y="3356259"/>
            <a:ext cx="1693203" cy="338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0" i="0" u="none" strike="noStrike" kern="0" cap="none" spc="0" baseline="0">
                <a:solidFill>
                  <a:srgbClr val="4F493D"/>
                </a:solidFill>
                <a:uFillTx/>
                <a:latin typeface="Grand Hotel"/>
                <a:ea typeface="Grand Hotel"/>
                <a:cs typeface="Grand Hotel"/>
              </a:rPr>
              <a:t>Venus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F0A443BE-C12E-47D4-9AD8-9BE0EA2D34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7869" y="148590"/>
            <a:ext cx="7908261" cy="484632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oogle Shape;1640;p55">
            <a:extLst>
              <a:ext uri="{FF2B5EF4-FFF2-40B4-BE49-F238E27FC236}">
                <a16:creationId xmlns:a16="http://schemas.microsoft.com/office/drawing/2014/main" id="{0AAA931A-8CFD-46EA-A3E3-20E3CB0966E9}"/>
              </a:ext>
            </a:extLst>
          </p:cNvPr>
          <p:cNvGrpSpPr/>
          <p:nvPr/>
        </p:nvGrpSpPr>
        <p:grpSpPr>
          <a:xfrm>
            <a:off x="1767772" y="586752"/>
            <a:ext cx="5608445" cy="3970004"/>
            <a:chOff x="1767772" y="586752"/>
            <a:chExt cx="5608445" cy="3970004"/>
          </a:xfrm>
        </p:grpSpPr>
        <p:grpSp>
          <p:nvGrpSpPr>
            <p:cNvPr id="4" name="Google Shape;1641;p55">
              <a:extLst>
                <a:ext uri="{FF2B5EF4-FFF2-40B4-BE49-F238E27FC236}">
                  <a16:creationId xmlns:a16="http://schemas.microsoft.com/office/drawing/2014/main" id="{8456033C-8FCA-4D83-AF2C-6E279970A3EA}"/>
                </a:ext>
              </a:extLst>
            </p:cNvPr>
            <p:cNvGrpSpPr/>
            <p:nvPr/>
          </p:nvGrpSpPr>
          <p:grpSpPr>
            <a:xfrm>
              <a:off x="1767772" y="636239"/>
              <a:ext cx="5608006" cy="3920517"/>
              <a:chOff x="1767772" y="636239"/>
              <a:chExt cx="5608006" cy="3920517"/>
            </a:xfrm>
          </p:grpSpPr>
          <p:sp>
            <p:nvSpPr>
              <p:cNvPr id="5" name="Google Shape;1642;p55">
                <a:extLst>
                  <a:ext uri="{FF2B5EF4-FFF2-40B4-BE49-F238E27FC236}">
                    <a16:creationId xmlns:a16="http://schemas.microsoft.com/office/drawing/2014/main" id="{EF7DFDDB-F100-40F9-9516-B847001F4EB0}"/>
                  </a:ext>
                </a:extLst>
              </p:cNvPr>
              <p:cNvSpPr/>
              <p:nvPr/>
            </p:nvSpPr>
            <p:spPr>
              <a:xfrm>
                <a:off x="2491904" y="1054211"/>
                <a:ext cx="4378723" cy="308624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061"/>
                  <a:gd name="f4" fmla="val 11060"/>
                  <a:gd name="f5" fmla="*/ f0 1 11061"/>
                  <a:gd name="f6" fmla="*/ f1 1 11061"/>
                  <a:gd name="f7" fmla="val f2"/>
                  <a:gd name="f8" fmla="val f3"/>
                  <a:gd name="f9" fmla="+- f8 0 f7"/>
                  <a:gd name="f10" fmla="*/ f9 1 11061"/>
                  <a:gd name="f11" fmla="*/ f7 1 f10"/>
                  <a:gd name="f12" fmla="*/ f8 1 f10"/>
                  <a:gd name="f13" fmla="*/ f11 f5 1"/>
                  <a:gd name="f14" fmla="*/ f12 f5 1"/>
                  <a:gd name="f15" fmla="*/ f12 f6 1"/>
                  <a:gd name="f16" fmla="*/ f11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11061" h="11061">
                    <a:moveTo>
                      <a:pt x="f2" y="f2"/>
                    </a:moveTo>
                    <a:lnTo>
                      <a:pt x="f2" y="f4"/>
                    </a:lnTo>
                    <a:lnTo>
                      <a:pt x="f4" y="f4"/>
                    </a:lnTo>
                    <a:lnTo>
                      <a:pt x="f4" y="f2"/>
                    </a:lnTo>
                    <a:close/>
                  </a:path>
                </a:pathLst>
              </a:custGeom>
              <a:solidFill>
                <a:srgbClr val="F0B960">
                  <a:alpha val="3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Google Shape;1643;p55">
                <a:extLst>
                  <a:ext uri="{FF2B5EF4-FFF2-40B4-BE49-F238E27FC236}">
                    <a16:creationId xmlns:a16="http://schemas.microsoft.com/office/drawing/2014/main" id="{8D29BDEA-19DB-4FD4-8BD3-2E9B7DD0DC4B}"/>
                  </a:ext>
                </a:extLst>
              </p:cNvPr>
              <p:cNvSpPr/>
              <p:nvPr/>
            </p:nvSpPr>
            <p:spPr>
              <a:xfrm>
                <a:off x="2642734" y="1160519"/>
                <a:ext cx="4076669" cy="287335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298"/>
                  <a:gd name="f4" fmla="val 1"/>
                  <a:gd name="f5" fmla="*/ f0 1 10298"/>
                  <a:gd name="f6" fmla="*/ f1 1 10298"/>
                  <a:gd name="f7" fmla="val f2"/>
                  <a:gd name="f8" fmla="val f3"/>
                  <a:gd name="f9" fmla="+- f8 0 f7"/>
                  <a:gd name="f10" fmla="*/ f9 1 10298"/>
                  <a:gd name="f11" fmla="*/ f7 1 f10"/>
                  <a:gd name="f12" fmla="*/ f8 1 f10"/>
                  <a:gd name="f13" fmla="*/ f11 f5 1"/>
                  <a:gd name="f14" fmla="*/ f12 f5 1"/>
                  <a:gd name="f15" fmla="*/ f12 f6 1"/>
                  <a:gd name="f16" fmla="*/ f11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10298" h="10298">
                    <a:moveTo>
                      <a:pt x="f4" y="f4"/>
                    </a:moveTo>
                    <a:lnTo>
                      <a:pt x="f4" y="f3"/>
                    </a:lnTo>
                    <a:lnTo>
                      <a:pt x="f3" y="f3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F0B960">
                  <a:alpha val="3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grpSp>
            <p:nvGrpSpPr>
              <p:cNvPr id="7" name="Google Shape;1644;p55">
                <a:extLst>
                  <a:ext uri="{FF2B5EF4-FFF2-40B4-BE49-F238E27FC236}">
                    <a16:creationId xmlns:a16="http://schemas.microsoft.com/office/drawing/2014/main" id="{29FCD330-0B1B-49D0-B706-9ED697F5F201}"/>
                  </a:ext>
                </a:extLst>
              </p:cNvPr>
              <p:cNvGrpSpPr/>
              <p:nvPr/>
            </p:nvGrpSpPr>
            <p:grpSpPr>
              <a:xfrm>
                <a:off x="1986771" y="698180"/>
                <a:ext cx="5389007" cy="3798051"/>
                <a:chOff x="1986771" y="698180"/>
                <a:chExt cx="5389007" cy="3798051"/>
              </a:xfrm>
            </p:grpSpPr>
            <p:sp>
              <p:nvSpPr>
                <p:cNvPr id="8" name="Google Shape;1645;p55">
                  <a:extLst>
                    <a:ext uri="{FF2B5EF4-FFF2-40B4-BE49-F238E27FC236}">
                      <a16:creationId xmlns:a16="http://schemas.microsoft.com/office/drawing/2014/main" id="{7032F92A-663E-4AF8-9F4C-094CEBCD8EA2}"/>
                    </a:ext>
                  </a:extLst>
                </p:cNvPr>
                <p:cNvSpPr/>
                <p:nvPr/>
              </p:nvSpPr>
              <p:spPr>
                <a:xfrm>
                  <a:off x="1986771" y="2695696"/>
                  <a:ext cx="2554943" cy="180051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6454"/>
                    <a:gd name="f4" fmla="val 6453"/>
                    <a:gd name="f5" fmla="val 1"/>
                    <a:gd name="f6" fmla="val 416"/>
                    <a:gd name="f7" fmla="val 6037"/>
                    <a:gd name="f8" fmla="*/ f0 1 6454"/>
                    <a:gd name="f9" fmla="*/ f1 1 645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6454"/>
                    <a:gd name="f16" fmla="*/ f13 1 645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6454" h="6453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9" name="Google Shape;1646;p55">
                  <a:extLst>
                    <a:ext uri="{FF2B5EF4-FFF2-40B4-BE49-F238E27FC236}">
                      <a16:creationId xmlns:a16="http://schemas.microsoft.com/office/drawing/2014/main" id="{D14D2EEF-1FC2-4C6F-A9B5-0B9D7712786B}"/>
                    </a:ext>
                  </a:extLst>
                </p:cNvPr>
                <p:cNvSpPr/>
                <p:nvPr/>
              </p:nvSpPr>
              <p:spPr>
                <a:xfrm>
                  <a:off x="1986771" y="2403290"/>
                  <a:ext cx="2969815" cy="209293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7502"/>
                    <a:gd name="f4" fmla="val 7501"/>
                    <a:gd name="f5" fmla="val 1"/>
                    <a:gd name="f6" fmla="val 416"/>
                    <a:gd name="f7" fmla="val 7085"/>
                    <a:gd name="f8" fmla="*/ f0 1 7502"/>
                    <a:gd name="f9" fmla="*/ f1 1 7501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7502"/>
                    <a:gd name="f16" fmla="*/ f13 1 7501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7502" h="7501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0" name="Google Shape;1647;p55">
                  <a:extLst>
                    <a:ext uri="{FF2B5EF4-FFF2-40B4-BE49-F238E27FC236}">
                      <a16:creationId xmlns:a16="http://schemas.microsoft.com/office/drawing/2014/main" id="{F33978BF-9305-4CCF-A576-E1DDA15A7309}"/>
                    </a:ext>
                  </a:extLst>
                </p:cNvPr>
                <p:cNvSpPr/>
                <p:nvPr/>
              </p:nvSpPr>
              <p:spPr>
                <a:xfrm>
                  <a:off x="1986771" y="2110874"/>
                  <a:ext cx="3384688" cy="238534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550"/>
                    <a:gd name="f4" fmla="val 8549"/>
                    <a:gd name="f5" fmla="val 1"/>
                    <a:gd name="f6" fmla="val 416"/>
                    <a:gd name="f7" fmla="val 8133"/>
                    <a:gd name="f8" fmla="*/ f0 1 8550"/>
                    <a:gd name="f9" fmla="*/ f1 1 8549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8550"/>
                    <a:gd name="f16" fmla="*/ f13 1 8549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8550" h="8549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1" name="Google Shape;1648;p55">
                  <a:extLst>
                    <a:ext uri="{FF2B5EF4-FFF2-40B4-BE49-F238E27FC236}">
                      <a16:creationId xmlns:a16="http://schemas.microsoft.com/office/drawing/2014/main" id="{5260FFDD-D907-4BBB-A2B6-E34552588814}"/>
                    </a:ext>
                  </a:extLst>
                </p:cNvPr>
                <p:cNvSpPr/>
                <p:nvPr/>
              </p:nvSpPr>
              <p:spPr>
                <a:xfrm>
                  <a:off x="1986771" y="1231952"/>
                  <a:ext cx="4631280" cy="326426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699"/>
                    <a:gd name="f4" fmla="val 1"/>
                    <a:gd name="f5" fmla="val 417"/>
                    <a:gd name="f6" fmla="val 11283"/>
                    <a:gd name="f7" fmla="val 11698"/>
                    <a:gd name="f8" fmla="*/ f0 1 11699"/>
                    <a:gd name="f9" fmla="*/ f1 1 11699"/>
                    <a:gd name="f10" fmla="val f2"/>
                    <a:gd name="f11" fmla="val f3"/>
                    <a:gd name="f12" fmla="+- f11 0 f10"/>
                    <a:gd name="f13" fmla="*/ f12 1 11699"/>
                    <a:gd name="f14" fmla="*/ f10 1 f13"/>
                    <a:gd name="f15" fmla="*/ f11 1 f13"/>
                    <a:gd name="f16" fmla="*/ f14 f8 1"/>
                    <a:gd name="f17" fmla="*/ f15 f8 1"/>
                    <a:gd name="f18" fmla="*/ f15 f9 1"/>
                    <a:gd name="f19" fmla="*/ f14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6" t="f19" r="f17" b="f18"/>
                  <a:pathLst>
                    <a:path w="11699" h="11699">
                      <a:moveTo>
                        <a:pt x="f4" y="f4"/>
                      </a:moveTo>
                      <a:lnTo>
                        <a:pt x="f4" y="f5"/>
                      </a:lnTo>
                      <a:lnTo>
                        <a:pt x="f6" y="f3"/>
                      </a:lnTo>
                      <a:lnTo>
                        <a:pt x="f7" y="f3"/>
                      </a:lnTo>
                      <a:lnTo>
                        <a:pt x="f4" y="f4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2" name="Google Shape;1649;p55">
                  <a:extLst>
                    <a:ext uri="{FF2B5EF4-FFF2-40B4-BE49-F238E27FC236}">
                      <a16:creationId xmlns:a16="http://schemas.microsoft.com/office/drawing/2014/main" id="{753EDD8E-B0F9-4947-A13F-32B77C75B130}"/>
                    </a:ext>
                  </a:extLst>
                </p:cNvPr>
                <p:cNvSpPr/>
                <p:nvPr/>
              </p:nvSpPr>
              <p:spPr>
                <a:xfrm>
                  <a:off x="1986771" y="1524368"/>
                  <a:ext cx="4216417" cy="297184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0651"/>
                    <a:gd name="f4" fmla="val 1"/>
                    <a:gd name="f5" fmla="val 422"/>
                    <a:gd name="f6" fmla="val 10229"/>
                    <a:gd name="f7" fmla="*/ f0 1 10651"/>
                    <a:gd name="f8" fmla="*/ f1 1 10651"/>
                    <a:gd name="f9" fmla="val f2"/>
                    <a:gd name="f10" fmla="val f3"/>
                    <a:gd name="f11" fmla="+- f10 0 f9"/>
                    <a:gd name="f12" fmla="*/ f11 1 10651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10651" h="10651">
                      <a:moveTo>
                        <a:pt x="f4" y="f4"/>
                      </a:moveTo>
                      <a:lnTo>
                        <a:pt x="f4" y="f5"/>
                      </a:lnTo>
                      <a:lnTo>
                        <a:pt x="f6" y="f3"/>
                      </a:lnTo>
                      <a:lnTo>
                        <a:pt x="f3" y="f3"/>
                      </a:lnTo>
                      <a:lnTo>
                        <a:pt x="f4" y="f4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3" name="Google Shape;1650;p55">
                  <a:extLst>
                    <a:ext uri="{FF2B5EF4-FFF2-40B4-BE49-F238E27FC236}">
                      <a16:creationId xmlns:a16="http://schemas.microsoft.com/office/drawing/2014/main" id="{9264FDCE-433B-40CB-83AC-7B892B9F1F76}"/>
                    </a:ext>
                  </a:extLst>
                </p:cNvPr>
                <p:cNvSpPr/>
                <p:nvPr/>
              </p:nvSpPr>
              <p:spPr>
                <a:xfrm>
                  <a:off x="1986771" y="1818458"/>
                  <a:ext cx="3799167" cy="2677756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9597"/>
                    <a:gd name="f4" fmla="val 1"/>
                    <a:gd name="f5" fmla="val 416"/>
                    <a:gd name="f6" fmla="val 9181"/>
                    <a:gd name="f7" fmla="*/ f0 1 9597"/>
                    <a:gd name="f8" fmla="*/ f1 1 9597"/>
                    <a:gd name="f9" fmla="val f2"/>
                    <a:gd name="f10" fmla="val f3"/>
                    <a:gd name="f11" fmla="+- f10 0 f9"/>
                    <a:gd name="f12" fmla="*/ f11 1 9597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9597" h="9597">
                      <a:moveTo>
                        <a:pt x="f4" y="f2"/>
                      </a:moveTo>
                      <a:lnTo>
                        <a:pt x="f4" y="f5"/>
                      </a:lnTo>
                      <a:lnTo>
                        <a:pt x="f6" y="f3"/>
                      </a:lnTo>
                      <a:lnTo>
                        <a:pt x="f3" y="f3"/>
                      </a:lnTo>
                      <a:lnTo>
                        <a:pt x="f4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4" name="Google Shape;1651;p55">
                  <a:extLst>
                    <a:ext uri="{FF2B5EF4-FFF2-40B4-BE49-F238E27FC236}">
                      <a16:creationId xmlns:a16="http://schemas.microsoft.com/office/drawing/2014/main" id="{9A72D92C-E278-40A5-8243-CEEFF6EB7E4A}"/>
                    </a:ext>
                  </a:extLst>
                </p:cNvPr>
                <p:cNvSpPr/>
                <p:nvPr/>
              </p:nvSpPr>
              <p:spPr>
                <a:xfrm>
                  <a:off x="1986771" y="2988112"/>
                  <a:ext cx="2140070" cy="150810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5406"/>
                    <a:gd name="f4" fmla="val 5405"/>
                    <a:gd name="f5" fmla="val 1"/>
                    <a:gd name="f6" fmla="val 416"/>
                    <a:gd name="f7" fmla="val 4990"/>
                    <a:gd name="f8" fmla="*/ f0 1 5406"/>
                    <a:gd name="f9" fmla="*/ f1 1 5405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5406"/>
                    <a:gd name="f16" fmla="*/ f13 1 5405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5406" h="5405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5" name="Google Shape;1652;p55">
                  <a:extLst>
                    <a:ext uri="{FF2B5EF4-FFF2-40B4-BE49-F238E27FC236}">
                      <a16:creationId xmlns:a16="http://schemas.microsoft.com/office/drawing/2014/main" id="{38D8ADAF-9D2E-4ECA-9430-418A9A404B63}"/>
                    </a:ext>
                  </a:extLst>
                </p:cNvPr>
                <p:cNvSpPr/>
                <p:nvPr/>
              </p:nvSpPr>
              <p:spPr>
                <a:xfrm>
                  <a:off x="1986771" y="698180"/>
                  <a:ext cx="5388979" cy="379802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3613"/>
                    <a:gd name="f4" fmla="val 13612"/>
                    <a:gd name="f5" fmla="val 1"/>
                    <a:gd name="f6" fmla="val 234"/>
                    <a:gd name="f7" fmla="val 13379"/>
                    <a:gd name="f8" fmla="val 13430"/>
                    <a:gd name="f9" fmla="val 183"/>
                    <a:gd name="f10" fmla="*/ f0 1 13613"/>
                    <a:gd name="f11" fmla="*/ f1 1 13612"/>
                    <a:gd name="f12" fmla="val f2"/>
                    <a:gd name="f13" fmla="val f3"/>
                    <a:gd name="f14" fmla="val f4"/>
                    <a:gd name="f15" fmla="+- f14 0 f12"/>
                    <a:gd name="f16" fmla="+- f13 0 f12"/>
                    <a:gd name="f17" fmla="*/ f16 1 13613"/>
                    <a:gd name="f18" fmla="*/ f15 1 13612"/>
                    <a:gd name="f19" fmla="*/ f12 1 f17"/>
                    <a:gd name="f20" fmla="*/ f13 1 f17"/>
                    <a:gd name="f21" fmla="*/ f12 1 f18"/>
                    <a:gd name="f22" fmla="*/ f14 1 f18"/>
                    <a:gd name="f23" fmla="*/ f19 f10 1"/>
                    <a:gd name="f24" fmla="*/ f20 f10 1"/>
                    <a:gd name="f25" fmla="*/ f22 f11 1"/>
                    <a:gd name="f26" fmla="*/ f21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3" t="f26" r="f24" b="f25"/>
                  <a:pathLst>
                    <a:path w="13613" h="13612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4" y="f8"/>
                      </a:lnTo>
                      <a:lnTo>
                        <a:pt x="f9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6" name="Google Shape;1653;p55">
                  <a:extLst>
                    <a:ext uri="{FF2B5EF4-FFF2-40B4-BE49-F238E27FC236}">
                      <a16:creationId xmlns:a16="http://schemas.microsoft.com/office/drawing/2014/main" id="{6F6B972F-1412-441F-9C2C-B71C3EF142A8}"/>
                    </a:ext>
                  </a:extLst>
                </p:cNvPr>
                <p:cNvSpPr/>
                <p:nvPr/>
              </p:nvSpPr>
              <p:spPr>
                <a:xfrm>
                  <a:off x="1986771" y="3866759"/>
                  <a:ext cx="893085" cy="629472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256"/>
                    <a:gd name="f4" fmla="val 1"/>
                    <a:gd name="f5" fmla="val 416"/>
                    <a:gd name="f6" fmla="val 1840"/>
                    <a:gd name="f7" fmla="*/ f0 1 2256"/>
                    <a:gd name="f8" fmla="*/ f1 1 2256"/>
                    <a:gd name="f9" fmla="val f2"/>
                    <a:gd name="f10" fmla="val f3"/>
                    <a:gd name="f11" fmla="+- f10 0 f9"/>
                    <a:gd name="f12" fmla="*/ f11 1 2256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2256" h="2256">
                      <a:moveTo>
                        <a:pt x="f4" y="f4"/>
                      </a:moveTo>
                      <a:lnTo>
                        <a:pt x="f4" y="f5"/>
                      </a:lnTo>
                      <a:lnTo>
                        <a:pt x="f6" y="f3"/>
                      </a:lnTo>
                      <a:lnTo>
                        <a:pt x="f3" y="f3"/>
                      </a:lnTo>
                      <a:lnTo>
                        <a:pt x="f4" y="f4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7" name="Google Shape;1654;p55">
                  <a:extLst>
                    <a:ext uri="{FF2B5EF4-FFF2-40B4-BE49-F238E27FC236}">
                      <a16:creationId xmlns:a16="http://schemas.microsoft.com/office/drawing/2014/main" id="{5F8E31F1-06E5-4E44-9577-CC906A20AB25}"/>
                    </a:ext>
                  </a:extLst>
                </p:cNvPr>
                <p:cNvSpPr/>
                <p:nvPr/>
              </p:nvSpPr>
              <p:spPr>
                <a:xfrm>
                  <a:off x="1986771" y="4159175"/>
                  <a:ext cx="478212" cy="337056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208"/>
                    <a:gd name="f4" fmla="val 1"/>
                    <a:gd name="f5" fmla="val 416"/>
                    <a:gd name="f6" fmla="val 792"/>
                    <a:gd name="f7" fmla="*/ f0 1 1208"/>
                    <a:gd name="f8" fmla="*/ f1 1 1208"/>
                    <a:gd name="f9" fmla="val f2"/>
                    <a:gd name="f10" fmla="val f3"/>
                    <a:gd name="f11" fmla="+- f10 0 f9"/>
                    <a:gd name="f12" fmla="*/ f11 1 1208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1208" h="1208">
                      <a:moveTo>
                        <a:pt x="f4" y="f2"/>
                      </a:moveTo>
                      <a:lnTo>
                        <a:pt x="f4" y="f5"/>
                      </a:lnTo>
                      <a:lnTo>
                        <a:pt x="f6" y="f3"/>
                      </a:lnTo>
                      <a:lnTo>
                        <a:pt x="f3" y="f3"/>
                      </a:lnTo>
                      <a:lnTo>
                        <a:pt x="f4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8" name="Google Shape;1655;p55">
                  <a:extLst>
                    <a:ext uri="{FF2B5EF4-FFF2-40B4-BE49-F238E27FC236}">
                      <a16:creationId xmlns:a16="http://schemas.microsoft.com/office/drawing/2014/main" id="{3564DED5-B7A5-4470-9692-FC72862E3EE7}"/>
                    </a:ext>
                  </a:extLst>
                </p:cNvPr>
                <p:cNvSpPr/>
                <p:nvPr/>
              </p:nvSpPr>
              <p:spPr>
                <a:xfrm>
                  <a:off x="1986771" y="3280528"/>
                  <a:ext cx="1725198" cy="121569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4358"/>
                    <a:gd name="f4" fmla="val 4357"/>
                    <a:gd name="f5" fmla="val 1"/>
                    <a:gd name="f6" fmla="val 421"/>
                    <a:gd name="f7" fmla="val 3936"/>
                    <a:gd name="f8" fmla="*/ f0 1 4358"/>
                    <a:gd name="f9" fmla="*/ f1 1 4357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4358"/>
                    <a:gd name="f16" fmla="*/ f13 1 4357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4358" h="4357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9" name="Google Shape;1656;p55">
                  <a:extLst>
                    <a:ext uri="{FF2B5EF4-FFF2-40B4-BE49-F238E27FC236}">
                      <a16:creationId xmlns:a16="http://schemas.microsoft.com/office/drawing/2014/main" id="{FE572C19-956A-4DF1-866B-76D83B43B790}"/>
                    </a:ext>
                  </a:extLst>
                </p:cNvPr>
                <p:cNvSpPr/>
                <p:nvPr/>
              </p:nvSpPr>
              <p:spPr>
                <a:xfrm>
                  <a:off x="1986771" y="3574343"/>
                  <a:ext cx="1307957" cy="92187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304"/>
                    <a:gd name="f4" fmla="val 1"/>
                    <a:gd name="f5" fmla="val 416"/>
                    <a:gd name="f6" fmla="val 2888"/>
                    <a:gd name="f7" fmla="*/ f0 1 3304"/>
                    <a:gd name="f8" fmla="*/ f1 1 3304"/>
                    <a:gd name="f9" fmla="val f2"/>
                    <a:gd name="f10" fmla="val f3"/>
                    <a:gd name="f11" fmla="+- f10 0 f9"/>
                    <a:gd name="f12" fmla="*/ f11 1 3304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3304" h="3304">
                      <a:moveTo>
                        <a:pt x="f4" y="f4"/>
                      </a:moveTo>
                      <a:lnTo>
                        <a:pt x="f4" y="f5"/>
                      </a:lnTo>
                      <a:lnTo>
                        <a:pt x="f6" y="f3"/>
                      </a:lnTo>
                      <a:lnTo>
                        <a:pt x="f3" y="f3"/>
                      </a:lnTo>
                      <a:lnTo>
                        <a:pt x="f4" y="f4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0" name="Google Shape;1657;p55">
                  <a:extLst>
                    <a:ext uri="{FF2B5EF4-FFF2-40B4-BE49-F238E27FC236}">
                      <a16:creationId xmlns:a16="http://schemas.microsoft.com/office/drawing/2014/main" id="{15F5B191-F182-43EB-8BF0-0CE19B63B5B8}"/>
                    </a:ext>
                  </a:extLst>
                </p:cNvPr>
                <p:cNvSpPr/>
                <p:nvPr/>
              </p:nvSpPr>
              <p:spPr>
                <a:xfrm>
                  <a:off x="2723887" y="698180"/>
                  <a:ext cx="4651872" cy="327848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751"/>
                    <a:gd name="f4" fmla="val 11750"/>
                    <a:gd name="f5" fmla="val 1"/>
                    <a:gd name="f6" fmla="val 11749"/>
                    <a:gd name="f7" fmla="val 11334"/>
                    <a:gd name="f8" fmla="val 417"/>
                    <a:gd name="f9" fmla="*/ f0 1 11751"/>
                    <a:gd name="f10" fmla="*/ f1 1 11750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11751"/>
                    <a:gd name="f17" fmla="*/ f14 1 11750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11751" h="11750">
                      <a:moveTo>
                        <a:pt x="f5" y="f2"/>
                      </a:moveTo>
                      <a:lnTo>
                        <a:pt x="f4" y="f6"/>
                      </a:lnTo>
                      <a:lnTo>
                        <a:pt x="f4" y="f7"/>
                      </a:lnTo>
                      <a:lnTo>
                        <a:pt x="f8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1" name="Google Shape;1658;p55">
                  <a:extLst>
                    <a:ext uri="{FF2B5EF4-FFF2-40B4-BE49-F238E27FC236}">
                      <a16:creationId xmlns:a16="http://schemas.microsoft.com/office/drawing/2014/main" id="{B3CCB0A9-E515-45D9-814B-0873EBAC8FA8}"/>
                    </a:ext>
                  </a:extLst>
                </p:cNvPr>
                <p:cNvSpPr/>
                <p:nvPr/>
              </p:nvSpPr>
              <p:spPr>
                <a:xfrm>
                  <a:off x="4823194" y="698180"/>
                  <a:ext cx="2552565" cy="179912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6448"/>
                    <a:gd name="f4" fmla="val 6447"/>
                    <a:gd name="f5" fmla="val 6032"/>
                    <a:gd name="f6" fmla="val 416"/>
                    <a:gd name="f7" fmla="*/ f0 1 6448"/>
                    <a:gd name="f8" fmla="*/ f1 1 6448"/>
                    <a:gd name="f9" fmla="val f2"/>
                    <a:gd name="f10" fmla="val f3"/>
                    <a:gd name="f11" fmla="+- f10 0 f9"/>
                    <a:gd name="f12" fmla="*/ f11 1 6448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6448" h="6448">
                      <a:moveTo>
                        <a:pt x="f2" y="f2"/>
                      </a:moveTo>
                      <a:lnTo>
                        <a:pt x="f4" y="f4"/>
                      </a:lnTo>
                      <a:lnTo>
                        <a:pt x="f4" y="f5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2" name="Google Shape;1659;p55">
                  <a:extLst>
                    <a:ext uri="{FF2B5EF4-FFF2-40B4-BE49-F238E27FC236}">
                      <a16:creationId xmlns:a16="http://schemas.microsoft.com/office/drawing/2014/main" id="{79684217-2BDD-4ED4-8ED5-D5C7B3286BD1}"/>
                    </a:ext>
                  </a:extLst>
                </p:cNvPr>
                <p:cNvSpPr/>
                <p:nvPr/>
              </p:nvSpPr>
              <p:spPr>
                <a:xfrm>
                  <a:off x="3970882" y="698180"/>
                  <a:ext cx="3404878" cy="239985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601"/>
                    <a:gd name="f4" fmla="val 8600"/>
                    <a:gd name="f5" fmla="val 8184"/>
                    <a:gd name="f6" fmla="val 416"/>
                    <a:gd name="f7" fmla="*/ f0 1 8601"/>
                    <a:gd name="f8" fmla="*/ f1 1 8601"/>
                    <a:gd name="f9" fmla="val f2"/>
                    <a:gd name="f10" fmla="val f3"/>
                    <a:gd name="f11" fmla="+- f10 0 f9"/>
                    <a:gd name="f12" fmla="*/ f11 1 8601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8601" h="8601">
                      <a:moveTo>
                        <a:pt x="f2" y="f2"/>
                      </a:moveTo>
                      <a:lnTo>
                        <a:pt x="f4" y="f4"/>
                      </a:lnTo>
                      <a:lnTo>
                        <a:pt x="f4" y="f5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3" name="Google Shape;1660;p55">
                  <a:extLst>
                    <a:ext uri="{FF2B5EF4-FFF2-40B4-BE49-F238E27FC236}">
                      <a16:creationId xmlns:a16="http://schemas.microsoft.com/office/drawing/2014/main" id="{81B43BD4-B7CD-468B-B354-61AB3E50146B}"/>
                    </a:ext>
                  </a:extLst>
                </p:cNvPr>
                <p:cNvSpPr/>
                <p:nvPr/>
              </p:nvSpPr>
              <p:spPr>
                <a:xfrm>
                  <a:off x="4405954" y="698180"/>
                  <a:ext cx="2969815" cy="209293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7502"/>
                    <a:gd name="f4" fmla="val 7501"/>
                    <a:gd name="f5" fmla="val 7079"/>
                    <a:gd name="f6" fmla="val 422"/>
                    <a:gd name="f7" fmla="*/ f0 1 7502"/>
                    <a:gd name="f8" fmla="*/ f1 1 7501"/>
                    <a:gd name="f9" fmla="val f2"/>
                    <a:gd name="f10" fmla="val f3"/>
                    <a:gd name="f11" fmla="val f4"/>
                    <a:gd name="f12" fmla="+- f11 0 f9"/>
                    <a:gd name="f13" fmla="+- f10 0 f9"/>
                    <a:gd name="f14" fmla="*/ f13 1 7502"/>
                    <a:gd name="f15" fmla="*/ f12 1 7501"/>
                    <a:gd name="f16" fmla="*/ f9 1 f14"/>
                    <a:gd name="f17" fmla="*/ f10 1 f14"/>
                    <a:gd name="f18" fmla="*/ f9 1 f15"/>
                    <a:gd name="f19" fmla="*/ f11 1 f15"/>
                    <a:gd name="f20" fmla="*/ f16 f7 1"/>
                    <a:gd name="f21" fmla="*/ f17 f7 1"/>
                    <a:gd name="f22" fmla="*/ f19 f8 1"/>
                    <a:gd name="f23" fmla="*/ f18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0" t="f23" r="f21" b="f22"/>
                  <a:pathLst>
                    <a:path w="7502" h="7501">
                      <a:moveTo>
                        <a:pt x="f2" y="f2"/>
                      </a:moveTo>
                      <a:lnTo>
                        <a:pt x="f4" y="f4"/>
                      </a:lnTo>
                      <a:lnTo>
                        <a:pt x="f4" y="f5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4" name="Google Shape;1661;p55">
                  <a:extLst>
                    <a:ext uri="{FF2B5EF4-FFF2-40B4-BE49-F238E27FC236}">
                      <a16:creationId xmlns:a16="http://schemas.microsoft.com/office/drawing/2014/main" id="{8CEFACE7-49BE-4B3B-ACDC-D07658DF1169}"/>
                    </a:ext>
                  </a:extLst>
                </p:cNvPr>
                <p:cNvSpPr/>
                <p:nvPr/>
              </p:nvSpPr>
              <p:spPr>
                <a:xfrm>
                  <a:off x="2309015" y="698180"/>
                  <a:ext cx="5066736" cy="357090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2799"/>
                    <a:gd name="f4" fmla="val 12798"/>
                    <a:gd name="f5" fmla="val 1"/>
                    <a:gd name="f6" fmla="val 12797"/>
                    <a:gd name="f7" fmla="val 12382"/>
                    <a:gd name="f8" fmla="val 417"/>
                    <a:gd name="f9" fmla="*/ f0 1 12799"/>
                    <a:gd name="f10" fmla="*/ f1 1 12798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12799"/>
                    <a:gd name="f17" fmla="*/ f14 1 12798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12799" h="12798">
                      <a:moveTo>
                        <a:pt x="f5" y="f2"/>
                      </a:moveTo>
                      <a:lnTo>
                        <a:pt x="f4" y="f6"/>
                      </a:lnTo>
                      <a:lnTo>
                        <a:pt x="f4" y="f7"/>
                      </a:lnTo>
                      <a:lnTo>
                        <a:pt x="f8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5" name="Google Shape;1662;p55">
                  <a:extLst>
                    <a:ext uri="{FF2B5EF4-FFF2-40B4-BE49-F238E27FC236}">
                      <a16:creationId xmlns:a16="http://schemas.microsoft.com/office/drawing/2014/main" id="{96FFCA2C-D706-4A76-9667-B2F039C0781D}"/>
                    </a:ext>
                  </a:extLst>
                </p:cNvPr>
                <p:cNvSpPr/>
                <p:nvPr/>
              </p:nvSpPr>
              <p:spPr>
                <a:xfrm>
                  <a:off x="3138760" y="698180"/>
                  <a:ext cx="4237000" cy="298607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0703"/>
                    <a:gd name="f4" fmla="val 10702"/>
                    <a:gd name="f5" fmla="val 1"/>
                    <a:gd name="f6" fmla="val 10286"/>
                    <a:gd name="f7" fmla="val 422"/>
                    <a:gd name="f8" fmla="*/ f0 1 10703"/>
                    <a:gd name="f9" fmla="*/ f1 1 10702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10703"/>
                    <a:gd name="f16" fmla="*/ f13 1 10702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10703" h="10702">
                      <a:moveTo>
                        <a:pt x="f5" y="f2"/>
                      </a:moveTo>
                      <a:lnTo>
                        <a:pt x="f4" y="f4"/>
                      </a:lnTo>
                      <a:lnTo>
                        <a:pt x="f4" y="f6"/>
                      </a:lnTo>
                      <a:lnTo>
                        <a:pt x="f7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6" name="Google Shape;1663;p55">
                  <a:extLst>
                    <a:ext uri="{FF2B5EF4-FFF2-40B4-BE49-F238E27FC236}">
                      <a16:creationId xmlns:a16="http://schemas.microsoft.com/office/drawing/2014/main" id="{CFE5A97B-7A7A-4C29-9763-A107B29BEC39}"/>
                    </a:ext>
                  </a:extLst>
                </p:cNvPr>
                <p:cNvSpPr/>
                <p:nvPr/>
              </p:nvSpPr>
              <p:spPr>
                <a:xfrm>
                  <a:off x="1986771" y="939820"/>
                  <a:ext cx="5046152" cy="355639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2747"/>
                    <a:gd name="f4" fmla="val 12746"/>
                    <a:gd name="f5" fmla="val 1"/>
                    <a:gd name="f6" fmla="val 416"/>
                    <a:gd name="f7" fmla="val 12331"/>
                    <a:gd name="f8" fmla="*/ f0 1 12747"/>
                    <a:gd name="f9" fmla="*/ f1 1 12746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12747"/>
                    <a:gd name="f16" fmla="*/ f13 1 12746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12747" h="12746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7" name="Google Shape;1664;p55">
                  <a:extLst>
                    <a:ext uri="{FF2B5EF4-FFF2-40B4-BE49-F238E27FC236}">
                      <a16:creationId xmlns:a16="http://schemas.microsoft.com/office/drawing/2014/main" id="{BEBD9E81-4B8F-4E62-9FE0-2E57E784CC9C}"/>
                    </a:ext>
                  </a:extLst>
                </p:cNvPr>
                <p:cNvSpPr/>
                <p:nvPr/>
              </p:nvSpPr>
              <p:spPr>
                <a:xfrm>
                  <a:off x="3556010" y="698180"/>
                  <a:ext cx="3819750" cy="269199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9649"/>
                    <a:gd name="f4" fmla="val 9648"/>
                    <a:gd name="f5" fmla="val 9232"/>
                    <a:gd name="f6" fmla="val 416"/>
                    <a:gd name="f7" fmla="*/ f0 1 9649"/>
                    <a:gd name="f8" fmla="*/ f1 1 9648"/>
                    <a:gd name="f9" fmla="val f2"/>
                    <a:gd name="f10" fmla="val f3"/>
                    <a:gd name="f11" fmla="val f4"/>
                    <a:gd name="f12" fmla="+- f11 0 f9"/>
                    <a:gd name="f13" fmla="+- f10 0 f9"/>
                    <a:gd name="f14" fmla="*/ f13 1 9649"/>
                    <a:gd name="f15" fmla="*/ f12 1 9648"/>
                    <a:gd name="f16" fmla="*/ f9 1 f14"/>
                    <a:gd name="f17" fmla="*/ f10 1 f14"/>
                    <a:gd name="f18" fmla="*/ f9 1 f15"/>
                    <a:gd name="f19" fmla="*/ f11 1 f15"/>
                    <a:gd name="f20" fmla="*/ f16 f7 1"/>
                    <a:gd name="f21" fmla="*/ f17 f7 1"/>
                    <a:gd name="f22" fmla="*/ f19 f8 1"/>
                    <a:gd name="f23" fmla="*/ f18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0" t="f23" r="f21" b="f22"/>
                  <a:pathLst>
                    <a:path w="9649" h="9648">
                      <a:moveTo>
                        <a:pt x="f2" y="f2"/>
                      </a:moveTo>
                      <a:lnTo>
                        <a:pt x="f4" y="f4"/>
                      </a:lnTo>
                      <a:lnTo>
                        <a:pt x="f4" y="f5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8" name="Google Shape;1665;p55">
                  <a:extLst>
                    <a:ext uri="{FF2B5EF4-FFF2-40B4-BE49-F238E27FC236}">
                      <a16:creationId xmlns:a16="http://schemas.microsoft.com/office/drawing/2014/main" id="{C0F85FE6-E35B-4057-9385-B0A1E55EA13A}"/>
                    </a:ext>
                  </a:extLst>
                </p:cNvPr>
                <p:cNvSpPr/>
                <p:nvPr/>
              </p:nvSpPr>
              <p:spPr>
                <a:xfrm>
                  <a:off x="5238076" y="698180"/>
                  <a:ext cx="2137693" cy="150671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5400"/>
                    <a:gd name="f4" fmla="val 5399"/>
                    <a:gd name="f5" fmla="val 4984"/>
                    <a:gd name="f6" fmla="val 416"/>
                    <a:gd name="f7" fmla="*/ f0 1 5400"/>
                    <a:gd name="f8" fmla="*/ f1 1 5400"/>
                    <a:gd name="f9" fmla="val f2"/>
                    <a:gd name="f10" fmla="val f3"/>
                    <a:gd name="f11" fmla="+- f10 0 f9"/>
                    <a:gd name="f12" fmla="*/ f11 1 5400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5400" h="5400">
                      <a:moveTo>
                        <a:pt x="f2" y="f2"/>
                      </a:moveTo>
                      <a:lnTo>
                        <a:pt x="f4" y="f4"/>
                      </a:lnTo>
                      <a:lnTo>
                        <a:pt x="f4" y="f5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9" name="Google Shape;1666;p55">
                  <a:extLst>
                    <a:ext uri="{FF2B5EF4-FFF2-40B4-BE49-F238E27FC236}">
                      <a16:creationId xmlns:a16="http://schemas.microsoft.com/office/drawing/2014/main" id="{EF4C71E2-CF9F-4071-9E10-EB60C025E253}"/>
                    </a:ext>
                  </a:extLst>
                </p:cNvPr>
                <p:cNvSpPr/>
                <p:nvPr/>
              </p:nvSpPr>
              <p:spPr>
                <a:xfrm>
                  <a:off x="5652555" y="698180"/>
                  <a:ext cx="1723223" cy="12142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4353"/>
                    <a:gd name="f4" fmla="val 4352"/>
                    <a:gd name="f5" fmla="val 1"/>
                    <a:gd name="f6" fmla="val 4351"/>
                    <a:gd name="f7" fmla="val 3936"/>
                    <a:gd name="f8" fmla="val 417"/>
                    <a:gd name="f9" fmla="*/ f0 1 4353"/>
                    <a:gd name="f10" fmla="*/ f1 1 4352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4353"/>
                    <a:gd name="f17" fmla="*/ f14 1 4352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4353" h="4352">
                      <a:moveTo>
                        <a:pt x="f5" y="f2"/>
                      </a:moveTo>
                      <a:lnTo>
                        <a:pt x="f4" y="f6"/>
                      </a:lnTo>
                      <a:lnTo>
                        <a:pt x="f4" y="f7"/>
                      </a:lnTo>
                      <a:lnTo>
                        <a:pt x="f8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0" name="Google Shape;1667;p55">
                  <a:extLst>
                    <a:ext uri="{FF2B5EF4-FFF2-40B4-BE49-F238E27FC236}">
                      <a16:creationId xmlns:a16="http://schemas.microsoft.com/office/drawing/2014/main" id="{7E2D605E-C534-4A97-8709-29EB19354920}"/>
                    </a:ext>
                  </a:extLst>
                </p:cNvPr>
                <p:cNvSpPr/>
                <p:nvPr/>
              </p:nvSpPr>
              <p:spPr>
                <a:xfrm>
                  <a:off x="6067428" y="698180"/>
                  <a:ext cx="1308350" cy="92187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305"/>
                    <a:gd name="f4" fmla="val 3304"/>
                    <a:gd name="f5" fmla="val 1"/>
                    <a:gd name="f6" fmla="val 2888"/>
                    <a:gd name="f7" fmla="val 417"/>
                    <a:gd name="f8" fmla="*/ f0 1 3305"/>
                    <a:gd name="f9" fmla="*/ f1 1 3304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3305"/>
                    <a:gd name="f16" fmla="*/ f13 1 3304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3305" h="3304">
                      <a:moveTo>
                        <a:pt x="f5" y="f2"/>
                      </a:moveTo>
                      <a:lnTo>
                        <a:pt x="f4" y="f4"/>
                      </a:lnTo>
                      <a:lnTo>
                        <a:pt x="f4" y="f6"/>
                      </a:lnTo>
                      <a:lnTo>
                        <a:pt x="f7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1" name="Google Shape;1668;p55">
                  <a:extLst>
                    <a:ext uri="{FF2B5EF4-FFF2-40B4-BE49-F238E27FC236}">
                      <a16:creationId xmlns:a16="http://schemas.microsoft.com/office/drawing/2014/main" id="{E26C4E0E-37F0-4F53-81DD-0E0AD84486A0}"/>
                    </a:ext>
                  </a:extLst>
                </p:cNvPr>
                <p:cNvSpPr/>
                <p:nvPr/>
              </p:nvSpPr>
              <p:spPr>
                <a:xfrm>
                  <a:off x="6482300" y="698180"/>
                  <a:ext cx="893478" cy="629472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257"/>
                    <a:gd name="f4" fmla="val 2256"/>
                    <a:gd name="f5" fmla="val 1"/>
                    <a:gd name="f6" fmla="val 1840"/>
                    <a:gd name="f7" fmla="val 417"/>
                    <a:gd name="f8" fmla="*/ f0 1 2257"/>
                    <a:gd name="f9" fmla="*/ f1 1 2256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2257"/>
                    <a:gd name="f16" fmla="*/ f13 1 2256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2257" h="2256">
                      <a:moveTo>
                        <a:pt x="f5" y="f2"/>
                      </a:moveTo>
                      <a:lnTo>
                        <a:pt x="f4" y="f4"/>
                      </a:lnTo>
                      <a:lnTo>
                        <a:pt x="f4" y="f6"/>
                      </a:lnTo>
                      <a:lnTo>
                        <a:pt x="f7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2" name="Google Shape;1669;p55">
                  <a:extLst>
                    <a:ext uri="{FF2B5EF4-FFF2-40B4-BE49-F238E27FC236}">
                      <a16:creationId xmlns:a16="http://schemas.microsoft.com/office/drawing/2014/main" id="{B9D93D71-C942-4902-A4DB-709EFE716DAA}"/>
                    </a:ext>
                  </a:extLst>
                </p:cNvPr>
                <p:cNvSpPr/>
                <p:nvPr/>
              </p:nvSpPr>
              <p:spPr>
                <a:xfrm>
                  <a:off x="6899550" y="698180"/>
                  <a:ext cx="476228" cy="337056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203"/>
                    <a:gd name="f4" fmla="val 1208"/>
                    <a:gd name="f5" fmla="val 1202"/>
                    <a:gd name="f6" fmla="val 786"/>
                    <a:gd name="f7" fmla="val 416"/>
                    <a:gd name="f8" fmla="*/ f0 1 1203"/>
                    <a:gd name="f9" fmla="*/ f1 1 1208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1203"/>
                    <a:gd name="f16" fmla="*/ f13 1 1208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1203" h="1208">
                      <a:moveTo>
                        <a:pt x="f2" y="f2"/>
                      </a:moveTo>
                      <a:lnTo>
                        <a:pt x="f5" y="f4"/>
                      </a:lnTo>
                      <a:lnTo>
                        <a:pt x="f5" y="f6"/>
                      </a:lnTo>
                      <a:lnTo>
                        <a:pt x="f7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3" name="Google Shape;1670;p55">
                  <a:extLst>
                    <a:ext uri="{FF2B5EF4-FFF2-40B4-BE49-F238E27FC236}">
                      <a16:creationId xmlns:a16="http://schemas.microsoft.com/office/drawing/2014/main" id="{10277471-5F8C-4603-AD9E-4F962FCF9B04}"/>
                    </a:ext>
                  </a:extLst>
                </p:cNvPr>
                <p:cNvSpPr/>
                <p:nvPr/>
              </p:nvSpPr>
              <p:spPr>
                <a:xfrm>
                  <a:off x="7314422" y="698180"/>
                  <a:ext cx="61356" cy="4325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55"/>
                    <a:gd name="f4" fmla="val 154"/>
                    <a:gd name="f5" fmla="*/ f0 1 155"/>
                    <a:gd name="f6" fmla="*/ f1 1 155"/>
                    <a:gd name="f7" fmla="val f2"/>
                    <a:gd name="f8" fmla="val f3"/>
                    <a:gd name="f9" fmla="+- f8 0 f7"/>
                    <a:gd name="f10" fmla="*/ f9 1 155"/>
                    <a:gd name="f11" fmla="*/ f7 1 f10"/>
                    <a:gd name="f12" fmla="*/ f8 1 f10"/>
                    <a:gd name="f13" fmla="*/ f11 f5 1"/>
                    <a:gd name="f14" fmla="*/ f12 f5 1"/>
                    <a:gd name="f15" fmla="*/ f12 f6 1"/>
                    <a:gd name="f16" fmla="*/ f11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3" t="f16" r="f14" b="f15"/>
                  <a:pathLst>
                    <a:path w="155" h="155">
                      <a:moveTo>
                        <a:pt x="f2" y="f2"/>
                      </a:moveTo>
                      <a:lnTo>
                        <a:pt x="f4" y="f4"/>
                      </a:lnTo>
                      <a:lnTo>
                        <a:pt x="f4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  <p:sp>
            <p:nvSpPr>
              <p:cNvPr id="34" name="Google Shape;1671;p55">
                <a:extLst>
                  <a:ext uri="{FF2B5EF4-FFF2-40B4-BE49-F238E27FC236}">
                    <a16:creationId xmlns:a16="http://schemas.microsoft.com/office/drawing/2014/main" id="{BCA7E93A-DC68-466E-AD31-2CD6F55CE4CC}"/>
                  </a:ext>
                </a:extLst>
              </p:cNvPr>
              <p:cNvSpPr/>
              <p:nvPr/>
            </p:nvSpPr>
            <p:spPr>
              <a:xfrm>
                <a:off x="1767772" y="636239"/>
                <a:ext cx="5559990" cy="39205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045"/>
                  <a:gd name="f4" fmla="val 14051"/>
                  <a:gd name="f5" fmla="val 14050"/>
                  <a:gd name="f6" fmla="val 14044"/>
                  <a:gd name="f7" fmla="*/ f0 1 14045"/>
                  <a:gd name="f8" fmla="*/ f1 1 1405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045"/>
                  <a:gd name="f15" fmla="*/ f12 1 1405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045" h="14051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5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F0B960">
                  <a:alpha val="3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5" name="Google Shape;1672;p55">
              <a:extLst>
                <a:ext uri="{FF2B5EF4-FFF2-40B4-BE49-F238E27FC236}">
                  <a16:creationId xmlns:a16="http://schemas.microsoft.com/office/drawing/2014/main" id="{9901ED08-EB7F-4DB5-9C71-15AC8215C492}"/>
                </a:ext>
              </a:extLst>
            </p:cNvPr>
            <p:cNvGrpSpPr/>
            <p:nvPr/>
          </p:nvGrpSpPr>
          <p:grpSpPr>
            <a:xfrm>
              <a:off x="1832384" y="586752"/>
              <a:ext cx="5543833" cy="3920517"/>
              <a:chOff x="1832384" y="586752"/>
              <a:chExt cx="5543833" cy="3920517"/>
            </a:xfrm>
          </p:grpSpPr>
          <p:sp>
            <p:nvSpPr>
              <p:cNvPr id="36" name="Google Shape;1673;p55">
                <a:extLst>
                  <a:ext uri="{FF2B5EF4-FFF2-40B4-BE49-F238E27FC236}">
                    <a16:creationId xmlns:a16="http://schemas.microsoft.com/office/drawing/2014/main" id="{A7BF7710-16E1-4F25-8C55-D5B4781B5482}"/>
                  </a:ext>
                </a:extLst>
              </p:cNvPr>
              <p:cNvSpPr/>
              <p:nvPr/>
            </p:nvSpPr>
            <p:spPr>
              <a:xfrm>
                <a:off x="1832384" y="586752"/>
                <a:ext cx="5543833" cy="39205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045"/>
                  <a:gd name="f4" fmla="val 14051"/>
                  <a:gd name="f5" fmla="val 14050"/>
                  <a:gd name="f6" fmla="val 14044"/>
                  <a:gd name="f7" fmla="*/ f0 1 14045"/>
                  <a:gd name="f8" fmla="*/ f1 1 14051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4045"/>
                  <a:gd name="f15" fmla="*/ f12 1 14051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4045" h="14051">
                    <a:moveTo>
                      <a:pt x="f2" y="f2"/>
                    </a:moveTo>
                    <a:lnTo>
                      <a:pt x="f2" y="f5"/>
                    </a:lnTo>
                    <a:lnTo>
                      <a:pt x="f6" y="f5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F0B960">
                  <a:alpha val="3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grpSp>
            <p:nvGrpSpPr>
              <p:cNvPr id="37" name="Google Shape;1674;p55">
                <a:extLst>
                  <a:ext uri="{FF2B5EF4-FFF2-40B4-BE49-F238E27FC236}">
                    <a16:creationId xmlns:a16="http://schemas.microsoft.com/office/drawing/2014/main" id="{3DAAC4D2-8FD2-4AA3-9C78-C1C107D70D70}"/>
                  </a:ext>
                </a:extLst>
              </p:cNvPr>
              <p:cNvGrpSpPr/>
              <p:nvPr/>
            </p:nvGrpSpPr>
            <p:grpSpPr>
              <a:xfrm>
                <a:off x="1917643" y="648693"/>
                <a:ext cx="5373343" cy="3798051"/>
                <a:chOff x="1917643" y="648693"/>
                <a:chExt cx="5373343" cy="3798051"/>
              </a:xfrm>
            </p:grpSpPr>
            <p:sp>
              <p:nvSpPr>
                <p:cNvPr id="38" name="Google Shape;1675;p55">
                  <a:extLst>
                    <a:ext uri="{FF2B5EF4-FFF2-40B4-BE49-F238E27FC236}">
                      <a16:creationId xmlns:a16="http://schemas.microsoft.com/office/drawing/2014/main" id="{A83C2D0D-8052-4247-B880-CC582BC3EE91}"/>
                    </a:ext>
                  </a:extLst>
                </p:cNvPr>
                <p:cNvSpPr/>
                <p:nvPr/>
              </p:nvSpPr>
              <p:spPr>
                <a:xfrm>
                  <a:off x="1917643" y="2646209"/>
                  <a:ext cx="2547518" cy="180051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6454"/>
                    <a:gd name="f4" fmla="val 6453"/>
                    <a:gd name="f5" fmla="val 1"/>
                    <a:gd name="f6" fmla="val 416"/>
                    <a:gd name="f7" fmla="val 6037"/>
                    <a:gd name="f8" fmla="*/ f0 1 6454"/>
                    <a:gd name="f9" fmla="*/ f1 1 6453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6454"/>
                    <a:gd name="f16" fmla="*/ f13 1 6453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6454" h="6453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9" name="Google Shape;1676;p55">
                  <a:extLst>
                    <a:ext uri="{FF2B5EF4-FFF2-40B4-BE49-F238E27FC236}">
                      <a16:creationId xmlns:a16="http://schemas.microsoft.com/office/drawing/2014/main" id="{03FFED67-0434-40D4-9D26-488ECE8BC5A8}"/>
                    </a:ext>
                  </a:extLst>
                </p:cNvPr>
                <p:cNvSpPr/>
                <p:nvPr/>
              </p:nvSpPr>
              <p:spPr>
                <a:xfrm>
                  <a:off x="1917643" y="2353802"/>
                  <a:ext cx="2961183" cy="209293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7502"/>
                    <a:gd name="f4" fmla="val 7501"/>
                    <a:gd name="f5" fmla="val 1"/>
                    <a:gd name="f6" fmla="val 416"/>
                    <a:gd name="f7" fmla="val 7085"/>
                    <a:gd name="f8" fmla="*/ f0 1 7502"/>
                    <a:gd name="f9" fmla="*/ f1 1 7501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7502"/>
                    <a:gd name="f16" fmla="*/ f13 1 7501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7502" h="7501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40" name="Google Shape;1677;p55">
                  <a:extLst>
                    <a:ext uri="{FF2B5EF4-FFF2-40B4-BE49-F238E27FC236}">
                      <a16:creationId xmlns:a16="http://schemas.microsoft.com/office/drawing/2014/main" id="{0C0106D9-8F76-49DA-A6E0-707A5B341712}"/>
                    </a:ext>
                  </a:extLst>
                </p:cNvPr>
                <p:cNvSpPr/>
                <p:nvPr/>
              </p:nvSpPr>
              <p:spPr>
                <a:xfrm>
                  <a:off x="1917643" y="2061386"/>
                  <a:ext cx="3374849" cy="238534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550"/>
                    <a:gd name="f4" fmla="val 8549"/>
                    <a:gd name="f5" fmla="val 1"/>
                    <a:gd name="f6" fmla="val 416"/>
                    <a:gd name="f7" fmla="val 8133"/>
                    <a:gd name="f8" fmla="*/ f0 1 8550"/>
                    <a:gd name="f9" fmla="*/ f1 1 8549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8550"/>
                    <a:gd name="f16" fmla="*/ f13 1 8549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8550" h="8549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41" name="Google Shape;1678;p55">
                  <a:extLst>
                    <a:ext uri="{FF2B5EF4-FFF2-40B4-BE49-F238E27FC236}">
                      <a16:creationId xmlns:a16="http://schemas.microsoft.com/office/drawing/2014/main" id="{CECE99AE-24CA-4DF7-915F-15C50DCC407C}"/>
                    </a:ext>
                  </a:extLst>
                </p:cNvPr>
                <p:cNvSpPr/>
                <p:nvPr/>
              </p:nvSpPr>
              <p:spPr>
                <a:xfrm>
                  <a:off x="1917643" y="1182465"/>
                  <a:ext cx="4617820" cy="326426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699"/>
                    <a:gd name="f4" fmla="val 1"/>
                    <a:gd name="f5" fmla="val 417"/>
                    <a:gd name="f6" fmla="val 11283"/>
                    <a:gd name="f7" fmla="val 11698"/>
                    <a:gd name="f8" fmla="*/ f0 1 11699"/>
                    <a:gd name="f9" fmla="*/ f1 1 11699"/>
                    <a:gd name="f10" fmla="val f2"/>
                    <a:gd name="f11" fmla="val f3"/>
                    <a:gd name="f12" fmla="+- f11 0 f10"/>
                    <a:gd name="f13" fmla="*/ f12 1 11699"/>
                    <a:gd name="f14" fmla="*/ f10 1 f13"/>
                    <a:gd name="f15" fmla="*/ f11 1 f13"/>
                    <a:gd name="f16" fmla="*/ f14 f8 1"/>
                    <a:gd name="f17" fmla="*/ f15 f8 1"/>
                    <a:gd name="f18" fmla="*/ f15 f9 1"/>
                    <a:gd name="f19" fmla="*/ f14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6" t="f19" r="f17" b="f18"/>
                  <a:pathLst>
                    <a:path w="11699" h="11699">
                      <a:moveTo>
                        <a:pt x="f4" y="f4"/>
                      </a:moveTo>
                      <a:lnTo>
                        <a:pt x="f4" y="f5"/>
                      </a:lnTo>
                      <a:lnTo>
                        <a:pt x="f6" y="f3"/>
                      </a:lnTo>
                      <a:lnTo>
                        <a:pt x="f7" y="f3"/>
                      </a:lnTo>
                      <a:lnTo>
                        <a:pt x="f4" y="f4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42" name="Google Shape;1679;p55">
                  <a:extLst>
                    <a:ext uri="{FF2B5EF4-FFF2-40B4-BE49-F238E27FC236}">
                      <a16:creationId xmlns:a16="http://schemas.microsoft.com/office/drawing/2014/main" id="{1573A225-A524-49D0-BF7F-6EC7F6D7A94B}"/>
                    </a:ext>
                  </a:extLst>
                </p:cNvPr>
                <p:cNvSpPr/>
                <p:nvPr/>
              </p:nvSpPr>
              <p:spPr>
                <a:xfrm>
                  <a:off x="1917643" y="1474881"/>
                  <a:ext cx="4204155" cy="297184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0651"/>
                    <a:gd name="f4" fmla="val 1"/>
                    <a:gd name="f5" fmla="val 422"/>
                    <a:gd name="f6" fmla="val 10229"/>
                    <a:gd name="f7" fmla="*/ f0 1 10651"/>
                    <a:gd name="f8" fmla="*/ f1 1 10651"/>
                    <a:gd name="f9" fmla="val f2"/>
                    <a:gd name="f10" fmla="val f3"/>
                    <a:gd name="f11" fmla="+- f10 0 f9"/>
                    <a:gd name="f12" fmla="*/ f11 1 10651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10651" h="10651">
                      <a:moveTo>
                        <a:pt x="f4" y="f4"/>
                      </a:moveTo>
                      <a:lnTo>
                        <a:pt x="f4" y="f5"/>
                      </a:lnTo>
                      <a:lnTo>
                        <a:pt x="f6" y="f3"/>
                      </a:lnTo>
                      <a:lnTo>
                        <a:pt x="f3" y="f3"/>
                      </a:lnTo>
                      <a:lnTo>
                        <a:pt x="f4" y="f4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43" name="Google Shape;1680;p55">
                  <a:extLst>
                    <a:ext uri="{FF2B5EF4-FFF2-40B4-BE49-F238E27FC236}">
                      <a16:creationId xmlns:a16="http://schemas.microsoft.com/office/drawing/2014/main" id="{6EE0181E-2360-4E9D-B777-EED15910B01A}"/>
                    </a:ext>
                  </a:extLst>
                </p:cNvPr>
                <p:cNvSpPr/>
                <p:nvPr/>
              </p:nvSpPr>
              <p:spPr>
                <a:xfrm>
                  <a:off x="1917643" y="1768970"/>
                  <a:ext cx="3788121" cy="2677756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9597"/>
                    <a:gd name="f4" fmla="val 1"/>
                    <a:gd name="f5" fmla="val 416"/>
                    <a:gd name="f6" fmla="val 9181"/>
                    <a:gd name="f7" fmla="*/ f0 1 9597"/>
                    <a:gd name="f8" fmla="*/ f1 1 9597"/>
                    <a:gd name="f9" fmla="val f2"/>
                    <a:gd name="f10" fmla="val f3"/>
                    <a:gd name="f11" fmla="+- f10 0 f9"/>
                    <a:gd name="f12" fmla="*/ f11 1 9597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9597" h="9597">
                      <a:moveTo>
                        <a:pt x="f4" y="f2"/>
                      </a:moveTo>
                      <a:lnTo>
                        <a:pt x="f4" y="f5"/>
                      </a:lnTo>
                      <a:lnTo>
                        <a:pt x="f6" y="f3"/>
                      </a:lnTo>
                      <a:lnTo>
                        <a:pt x="f3" y="f3"/>
                      </a:lnTo>
                      <a:lnTo>
                        <a:pt x="f4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44" name="Google Shape;1681;p55">
                  <a:extLst>
                    <a:ext uri="{FF2B5EF4-FFF2-40B4-BE49-F238E27FC236}">
                      <a16:creationId xmlns:a16="http://schemas.microsoft.com/office/drawing/2014/main" id="{DB22524A-4D6D-4F06-B87B-EAC5033CC00D}"/>
                    </a:ext>
                  </a:extLst>
                </p:cNvPr>
                <p:cNvSpPr/>
                <p:nvPr/>
              </p:nvSpPr>
              <p:spPr>
                <a:xfrm>
                  <a:off x="1917643" y="2938625"/>
                  <a:ext cx="2133852" cy="150810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5406"/>
                    <a:gd name="f4" fmla="val 5405"/>
                    <a:gd name="f5" fmla="val 1"/>
                    <a:gd name="f6" fmla="val 416"/>
                    <a:gd name="f7" fmla="val 4990"/>
                    <a:gd name="f8" fmla="*/ f0 1 5406"/>
                    <a:gd name="f9" fmla="*/ f1 1 5405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5406"/>
                    <a:gd name="f16" fmla="*/ f13 1 5405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5406" h="5405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45" name="Google Shape;1682;p55">
                  <a:extLst>
                    <a:ext uri="{FF2B5EF4-FFF2-40B4-BE49-F238E27FC236}">
                      <a16:creationId xmlns:a16="http://schemas.microsoft.com/office/drawing/2014/main" id="{C51432EB-61A2-42E3-80E1-CE386239BD67}"/>
                    </a:ext>
                  </a:extLst>
                </p:cNvPr>
                <p:cNvSpPr/>
                <p:nvPr/>
              </p:nvSpPr>
              <p:spPr>
                <a:xfrm>
                  <a:off x="1917643" y="648693"/>
                  <a:ext cx="5373307" cy="379802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3613"/>
                    <a:gd name="f4" fmla="val 13612"/>
                    <a:gd name="f5" fmla="val 1"/>
                    <a:gd name="f6" fmla="val 234"/>
                    <a:gd name="f7" fmla="val 13379"/>
                    <a:gd name="f8" fmla="val 13430"/>
                    <a:gd name="f9" fmla="val 183"/>
                    <a:gd name="f10" fmla="*/ f0 1 13613"/>
                    <a:gd name="f11" fmla="*/ f1 1 13612"/>
                    <a:gd name="f12" fmla="val f2"/>
                    <a:gd name="f13" fmla="val f3"/>
                    <a:gd name="f14" fmla="val f4"/>
                    <a:gd name="f15" fmla="+- f14 0 f12"/>
                    <a:gd name="f16" fmla="+- f13 0 f12"/>
                    <a:gd name="f17" fmla="*/ f16 1 13613"/>
                    <a:gd name="f18" fmla="*/ f15 1 13612"/>
                    <a:gd name="f19" fmla="*/ f12 1 f17"/>
                    <a:gd name="f20" fmla="*/ f13 1 f17"/>
                    <a:gd name="f21" fmla="*/ f12 1 f18"/>
                    <a:gd name="f22" fmla="*/ f14 1 f18"/>
                    <a:gd name="f23" fmla="*/ f19 f10 1"/>
                    <a:gd name="f24" fmla="*/ f20 f10 1"/>
                    <a:gd name="f25" fmla="*/ f22 f11 1"/>
                    <a:gd name="f26" fmla="*/ f21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3" t="f26" r="f24" b="f25"/>
                  <a:pathLst>
                    <a:path w="13613" h="13612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4" y="f8"/>
                      </a:lnTo>
                      <a:lnTo>
                        <a:pt x="f9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46" name="Google Shape;1683;p55">
                  <a:extLst>
                    <a:ext uri="{FF2B5EF4-FFF2-40B4-BE49-F238E27FC236}">
                      <a16:creationId xmlns:a16="http://schemas.microsoft.com/office/drawing/2014/main" id="{64EA1909-93CB-4A5A-B197-B792E7F67242}"/>
                    </a:ext>
                  </a:extLst>
                </p:cNvPr>
                <p:cNvSpPr/>
                <p:nvPr/>
              </p:nvSpPr>
              <p:spPr>
                <a:xfrm>
                  <a:off x="7229804" y="648693"/>
                  <a:ext cx="61182" cy="4325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55"/>
                    <a:gd name="f4" fmla="val 154"/>
                    <a:gd name="f5" fmla="*/ f0 1 155"/>
                    <a:gd name="f6" fmla="*/ f1 1 155"/>
                    <a:gd name="f7" fmla="val f2"/>
                    <a:gd name="f8" fmla="val f3"/>
                    <a:gd name="f9" fmla="+- f8 0 f7"/>
                    <a:gd name="f10" fmla="*/ f9 1 155"/>
                    <a:gd name="f11" fmla="*/ f7 1 f10"/>
                    <a:gd name="f12" fmla="*/ f8 1 f10"/>
                    <a:gd name="f13" fmla="*/ f11 f5 1"/>
                    <a:gd name="f14" fmla="*/ f12 f5 1"/>
                    <a:gd name="f15" fmla="*/ f12 f6 1"/>
                    <a:gd name="f16" fmla="*/ f11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3" t="f16" r="f14" b="f15"/>
                  <a:pathLst>
                    <a:path w="155" h="155">
                      <a:moveTo>
                        <a:pt x="f2" y="f2"/>
                      </a:moveTo>
                      <a:lnTo>
                        <a:pt x="f4" y="f4"/>
                      </a:lnTo>
                      <a:lnTo>
                        <a:pt x="f4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47" name="Google Shape;1684;p55">
                  <a:extLst>
                    <a:ext uri="{FF2B5EF4-FFF2-40B4-BE49-F238E27FC236}">
                      <a16:creationId xmlns:a16="http://schemas.microsoft.com/office/drawing/2014/main" id="{F908D988-C420-4769-9D30-81D2568DCCAE}"/>
                    </a:ext>
                  </a:extLst>
                </p:cNvPr>
                <p:cNvSpPr/>
                <p:nvPr/>
              </p:nvSpPr>
              <p:spPr>
                <a:xfrm>
                  <a:off x="1917643" y="3817272"/>
                  <a:ext cx="890488" cy="629472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256"/>
                    <a:gd name="f4" fmla="val 1"/>
                    <a:gd name="f5" fmla="val 416"/>
                    <a:gd name="f6" fmla="val 1840"/>
                    <a:gd name="f7" fmla="*/ f0 1 2256"/>
                    <a:gd name="f8" fmla="*/ f1 1 2256"/>
                    <a:gd name="f9" fmla="val f2"/>
                    <a:gd name="f10" fmla="val f3"/>
                    <a:gd name="f11" fmla="+- f10 0 f9"/>
                    <a:gd name="f12" fmla="*/ f11 1 2256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2256" h="2256">
                      <a:moveTo>
                        <a:pt x="f4" y="f4"/>
                      </a:moveTo>
                      <a:lnTo>
                        <a:pt x="f4" y="f5"/>
                      </a:lnTo>
                      <a:lnTo>
                        <a:pt x="f6" y="f3"/>
                      </a:lnTo>
                      <a:lnTo>
                        <a:pt x="f3" y="f3"/>
                      </a:lnTo>
                      <a:lnTo>
                        <a:pt x="f4" y="f4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48" name="Google Shape;1685;p55">
                  <a:extLst>
                    <a:ext uri="{FF2B5EF4-FFF2-40B4-BE49-F238E27FC236}">
                      <a16:creationId xmlns:a16="http://schemas.microsoft.com/office/drawing/2014/main" id="{9098E13B-01AF-4C7C-ADCE-21FE3D0333E5}"/>
                    </a:ext>
                  </a:extLst>
                </p:cNvPr>
                <p:cNvSpPr/>
                <p:nvPr/>
              </p:nvSpPr>
              <p:spPr>
                <a:xfrm>
                  <a:off x="1917643" y="4109688"/>
                  <a:ext cx="476823" cy="337056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208"/>
                    <a:gd name="f4" fmla="val 1"/>
                    <a:gd name="f5" fmla="val 416"/>
                    <a:gd name="f6" fmla="val 792"/>
                    <a:gd name="f7" fmla="*/ f0 1 1208"/>
                    <a:gd name="f8" fmla="*/ f1 1 1208"/>
                    <a:gd name="f9" fmla="val f2"/>
                    <a:gd name="f10" fmla="val f3"/>
                    <a:gd name="f11" fmla="+- f10 0 f9"/>
                    <a:gd name="f12" fmla="*/ f11 1 1208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1208" h="1208">
                      <a:moveTo>
                        <a:pt x="f4" y="f2"/>
                      </a:moveTo>
                      <a:lnTo>
                        <a:pt x="f4" y="f5"/>
                      </a:lnTo>
                      <a:lnTo>
                        <a:pt x="f6" y="f3"/>
                      </a:lnTo>
                      <a:lnTo>
                        <a:pt x="f3" y="f3"/>
                      </a:lnTo>
                      <a:lnTo>
                        <a:pt x="f4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49" name="Google Shape;1686;p55">
                  <a:extLst>
                    <a:ext uri="{FF2B5EF4-FFF2-40B4-BE49-F238E27FC236}">
                      <a16:creationId xmlns:a16="http://schemas.microsoft.com/office/drawing/2014/main" id="{532FD9A1-B5DC-4008-85FC-ECDF5BC5175C}"/>
                    </a:ext>
                  </a:extLst>
                </p:cNvPr>
                <p:cNvSpPr/>
                <p:nvPr/>
              </p:nvSpPr>
              <p:spPr>
                <a:xfrm>
                  <a:off x="1917643" y="3231041"/>
                  <a:ext cx="1720187" cy="121569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4358"/>
                    <a:gd name="f4" fmla="val 4357"/>
                    <a:gd name="f5" fmla="val 1"/>
                    <a:gd name="f6" fmla="val 421"/>
                    <a:gd name="f7" fmla="val 3936"/>
                    <a:gd name="f8" fmla="*/ f0 1 4358"/>
                    <a:gd name="f9" fmla="*/ f1 1 4357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4358"/>
                    <a:gd name="f16" fmla="*/ f13 1 4357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4358" h="4357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50" name="Google Shape;1687;p55">
                  <a:extLst>
                    <a:ext uri="{FF2B5EF4-FFF2-40B4-BE49-F238E27FC236}">
                      <a16:creationId xmlns:a16="http://schemas.microsoft.com/office/drawing/2014/main" id="{85BB0AE6-9BF1-4489-AACD-B7875EA24DAB}"/>
                    </a:ext>
                  </a:extLst>
                </p:cNvPr>
                <p:cNvSpPr/>
                <p:nvPr/>
              </p:nvSpPr>
              <p:spPr>
                <a:xfrm>
                  <a:off x="1917643" y="3524856"/>
                  <a:ext cx="1304153" cy="92187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304"/>
                    <a:gd name="f4" fmla="val 1"/>
                    <a:gd name="f5" fmla="val 416"/>
                    <a:gd name="f6" fmla="val 2888"/>
                    <a:gd name="f7" fmla="*/ f0 1 3304"/>
                    <a:gd name="f8" fmla="*/ f1 1 3304"/>
                    <a:gd name="f9" fmla="val f2"/>
                    <a:gd name="f10" fmla="val f3"/>
                    <a:gd name="f11" fmla="+- f10 0 f9"/>
                    <a:gd name="f12" fmla="*/ f11 1 3304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3304" h="3304">
                      <a:moveTo>
                        <a:pt x="f4" y="f4"/>
                      </a:moveTo>
                      <a:lnTo>
                        <a:pt x="f4" y="f5"/>
                      </a:lnTo>
                      <a:lnTo>
                        <a:pt x="f6" y="f3"/>
                      </a:lnTo>
                      <a:lnTo>
                        <a:pt x="f3" y="f3"/>
                      </a:lnTo>
                      <a:lnTo>
                        <a:pt x="f4" y="f4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51" name="Google Shape;1688;p55">
                  <a:extLst>
                    <a:ext uri="{FF2B5EF4-FFF2-40B4-BE49-F238E27FC236}">
                      <a16:creationId xmlns:a16="http://schemas.microsoft.com/office/drawing/2014/main" id="{22E4B681-7E90-4F89-95B5-7F69BD71EFDF}"/>
                    </a:ext>
                  </a:extLst>
                </p:cNvPr>
                <p:cNvSpPr/>
                <p:nvPr/>
              </p:nvSpPr>
              <p:spPr>
                <a:xfrm>
                  <a:off x="2652619" y="648693"/>
                  <a:ext cx="4638348" cy="327848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1751"/>
                    <a:gd name="f4" fmla="val 11750"/>
                    <a:gd name="f5" fmla="val 1"/>
                    <a:gd name="f6" fmla="val 11749"/>
                    <a:gd name="f7" fmla="val 11334"/>
                    <a:gd name="f8" fmla="val 417"/>
                    <a:gd name="f9" fmla="*/ f0 1 11751"/>
                    <a:gd name="f10" fmla="*/ f1 1 11750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11751"/>
                    <a:gd name="f17" fmla="*/ f14 1 11750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11751" h="11750">
                      <a:moveTo>
                        <a:pt x="f5" y="f2"/>
                      </a:moveTo>
                      <a:lnTo>
                        <a:pt x="f4" y="f6"/>
                      </a:lnTo>
                      <a:lnTo>
                        <a:pt x="f4" y="f7"/>
                      </a:lnTo>
                      <a:lnTo>
                        <a:pt x="f8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52" name="Google Shape;1689;p55">
                  <a:extLst>
                    <a:ext uri="{FF2B5EF4-FFF2-40B4-BE49-F238E27FC236}">
                      <a16:creationId xmlns:a16="http://schemas.microsoft.com/office/drawing/2014/main" id="{29C7AEA2-2F9C-453E-B486-92D36BEAE31E}"/>
                    </a:ext>
                  </a:extLst>
                </p:cNvPr>
                <p:cNvSpPr/>
                <p:nvPr/>
              </p:nvSpPr>
              <p:spPr>
                <a:xfrm>
                  <a:off x="5572765" y="648693"/>
                  <a:ext cx="1718212" cy="12142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4353"/>
                    <a:gd name="f4" fmla="val 4352"/>
                    <a:gd name="f5" fmla="val 1"/>
                    <a:gd name="f6" fmla="val 4351"/>
                    <a:gd name="f7" fmla="val 3936"/>
                    <a:gd name="f8" fmla="val 417"/>
                    <a:gd name="f9" fmla="*/ f0 1 4353"/>
                    <a:gd name="f10" fmla="*/ f1 1 4352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4353"/>
                    <a:gd name="f17" fmla="*/ f14 1 4352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4353" h="4352">
                      <a:moveTo>
                        <a:pt x="f5" y="f2"/>
                      </a:moveTo>
                      <a:lnTo>
                        <a:pt x="f4" y="f6"/>
                      </a:lnTo>
                      <a:lnTo>
                        <a:pt x="f4" y="f7"/>
                      </a:lnTo>
                      <a:lnTo>
                        <a:pt x="f8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53" name="Google Shape;1690;p55">
                  <a:extLst>
                    <a:ext uri="{FF2B5EF4-FFF2-40B4-BE49-F238E27FC236}">
                      <a16:creationId xmlns:a16="http://schemas.microsoft.com/office/drawing/2014/main" id="{F6C81756-F2E1-4B07-8A07-B0A93B24458E}"/>
                    </a:ext>
                  </a:extLst>
                </p:cNvPr>
                <p:cNvSpPr/>
                <p:nvPr/>
              </p:nvSpPr>
              <p:spPr>
                <a:xfrm>
                  <a:off x="5986430" y="648693"/>
                  <a:ext cx="1304547" cy="92187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305"/>
                    <a:gd name="f4" fmla="val 3304"/>
                    <a:gd name="f5" fmla="val 1"/>
                    <a:gd name="f6" fmla="val 2888"/>
                    <a:gd name="f7" fmla="val 417"/>
                    <a:gd name="f8" fmla="*/ f0 1 3305"/>
                    <a:gd name="f9" fmla="*/ f1 1 3304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3305"/>
                    <a:gd name="f16" fmla="*/ f13 1 3304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3305" h="3304">
                      <a:moveTo>
                        <a:pt x="f5" y="f2"/>
                      </a:moveTo>
                      <a:lnTo>
                        <a:pt x="f4" y="f4"/>
                      </a:lnTo>
                      <a:lnTo>
                        <a:pt x="f4" y="f6"/>
                      </a:lnTo>
                      <a:lnTo>
                        <a:pt x="f7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54" name="Google Shape;1691;p55">
                  <a:extLst>
                    <a:ext uri="{FF2B5EF4-FFF2-40B4-BE49-F238E27FC236}">
                      <a16:creationId xmlns:a16="http://schemas.microsoft.com/office/drawing/2014/main" id="{F1E94C04-D42C-4F20-8C6E-7F66A7DBBBEF}"/>
                    </a:ext>
                  </a:extLst>
                </p:cNvPr>
                <p:cNvSpPr/>
                <p:nvPr/>
              </p:nvSpPr>
              <p:spPr>
                <a:xfrm>
                  <a:off x="5159492" y="648693"/>
                  <a:ext cx="2131484" cy="150671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5400"/>
                    <a:gd name="f4" fmla="val 5399"/>
                    <a:gd name="f5" fmla="val 4984"/>
                    <a:gd name="f6" fmla="val 416"/>
                    <a:gd name="f7" fmla="*/ f0 1 5400"/>
                    <a:gd name="f8" fmla="*/ f1 1 5400"/>
                    <a:gd name="f9" fmla="val f2"/>
                    <a:gd name="f10" fmla="val f3"/>
                    <a:gd name="f11" fmla="+- f10 0 f9"/>
                    <a:gd name="f12" fmla="*/ f11 1 5400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5400" h="5400">
                      <a:moveTo>
                        <a:pt x="f2" y="f2"/>
                      </a:moveTo>
                      <a:lnTo>
                        <a:pt x="f4" y="f4"/>
                      </a:lnTo>
                      <a:lnTo>
                        <a:pt x="f4" y="f5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55" name="Google Shape;1692;p55">
                  <a:extLst>
                    <a:ext uri="{FF2B5EF4-FFF2-40B4-BE49-F238E27FC236}">
                      <a16:creationId xmlns:a16="http://schemas.microsoft.com/office/drawing/2014/main" id="{4EA2EDCB-3323-4823-9B94-891D55273E5F}"/>
                    </a:ext>
                  </a:extLst>
                </p:cNvPr>
                <p:cNvSpPr/>
                <p:nvPr/>
              </p:nvSpPr>
              <p:spPr>
                <a:xfrm>
                  <a:off x="6816138" y="648693"/>
                  <a:ext cx="474847" cy="337056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203"/>
                    <a:gd name="f4" fmla="val 1208"/>
                    <a:gd name="f5" fmla="val 1202"/>
                    <a:gd name="f6" fmla="val 786"/>
                    <a:gd name="f7" fmla="val 416"/>
                    <a:gd name="f8" fmla="*/ f0 1 1203"/>
                    <a:gd name="f9" fmla="*/ f1 1 1208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1203"/>
                    <a:gd name="f16" fmla="*/ f13 1 1208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1203" h="1208">
                      <a:moveTo>
                        <a:pt x="f2" y="f2"/>
                      </a:moveTo>
                      <a:lnTo>
                        <a:pt x="f5" y="f4"/>
                      </a:lnTo>
                      <a:lnTo>
                        <a:pt x="f5" y="f6"/>
                      </a:lnTo>
                      <a:lnTo>
                        <a:pt x="f7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56" name="Google Shape;1693;p55">
                  <a:extLst>
                    <a:ext uri="{FF2B5EF4-FFF2-40B4-BE49-F238E27FC236}">
                      <a16:creationId xmlns:a16="http://schemas.microsoft.com/office/drawing/2014/main" id="{16AA3DEB-91F2-497C-A85B-2A33CBDB8883}"/>
                    </a:ext>
                  </a:extLst>
                </p:cNvPr>
                <p:cNvSpPr/>
                <p:nvPr/>
              </p:nvSpPr>
              <p:spPr>
                <a:xfrm>
                  <a:off x="4745827" y="648693"/>
                  <a:ext cx="2545150" cy="179912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6448"/>
                    <a:gd name="f4" fmla="val 6447"/>
                    <a:gd name="f5" fmla="val 6032"/>
                    <a:gd name="f6" fmla="val 416"/>
                    <a:gd name="f7" fmla="*/ f0 1 6448"/>
                    <a:gd name="f8" fmla="*/ f1 1 6448"/>
                    <a:gd name="f9" fmla="val f2"/>
                    <a:gd name="f10" fmla="val f3"/>
                    <a:gd name="f11" fmla="+- f10 0 f9"/>
                    <a:gd name="f12" fmla="*/ f11 1 6448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6448" h="6448">
                      <a:moveTo>
                        <a:pt x="f2" y="f2"/>
                      </a:moveTo>
                      <a:lnTo>
                        <a:pt x="f4" y="f4"/>
                      </a:lnTo>
                      <a:lnTo>
                        <a:pt x="f4" y="f5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57" name="Google Shape;1694;p55">
                  <a:extLst>
                    <a:ext uri="{FF2B5EF4-FFF2-40B4-BE49-F238E27FC236}">
                      <a16:creationId xmlns:a16="http://schemas.microsoft.com/office/drawing/2014/main" id="{20CD15E6-7EAB-47EF-922B-1ADC8E4E6B68}"/>
                    </a:ext>
                  </a:extLst>
                </p:cNvPr>
                <p:cNvSpPr/>
                <p:nvPr/>
              </p:nvSpPr>
              <p:spPr>
                <a:xfrm>
                  <a:off x="6400105" y="648693"/>
                  <a:ext cx="890881" cy="629472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257"/>
                    <a:gd name="f4" fmla="val 2256"/>
                    <a:gd name="f5" fmla="val 1"/>
                    <a:gd name="f6" fmla="val 1840"/>
                    <a:gd name="f7" fmla="val 417"/>
                    <a:gd name="f8" fmla="*/ f0 1 2257"/>
                    <a:gd name="f9" fmla="*/ f1 1 2256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2257"/>
                    <a:gd name="f16" fmla="*/ f13 1 2256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2257" h="2256">
                      <a:moveTo>
                        <a:pt x="f5" y="f2"/>
                      </a:moveTo>
                      <a:lnTo>
                        <a:pt x="f4" y="f4"/>
                      </a:lnTo>
                      <a:lnTo>
                        <a:pt x="f4" y="f6"/>
                      </a:lnTo>
                      <a:lnTo>
                        <a:pt x="f7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58" name="Google Shape;1695;p55">
                  <a:extLst>
                    <a:ext uri="{FF2B5EF4-FFF2-40B4-BE49-F238E27FC236}">
                      <a16:creationId xmlns:a16="http://schemas.microsoft.com/office/drawing/2014/main" id="{4AFD6028-F26E-4095-A3CF-C3D8B7DA914D}"/>
                    </a:ext>
                  </a:extLst>
                </p:cNvPr>
                <p:cNvSpPr/>
                <p:nvPr/>
              </p:nvSpPr>
              <p:spPr>
                <a:xfrm>
                  <a:off x="3895993" y="648693"/>
                  <a:ext cx="3394984" cy="2399851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601"/>
                    <a:gd name="f4" fmla="val 8600"/>
                    <a:gd name="f5" fmla="val 8184"/>
                    <a:gd name="f6" fmla="val 416"/>
                    <a:gd name="f7" fmla="*/ f0 1 8601"/>
                    <a:gd name="f8" fmla="*/ f1 1 8601"/>
                    <a:gd name="f9" fmla="val f2"/>
                    <a:gd name="f10" fmla="val f3"/>
                    <a:gd name="f11" fmla="+- f10 0 f9"/>
                    <a:gd name="f12" fmla="*/ f11 1 8601"/>
                    <a:gd name="f13" fmla="*/ f9 1 f12"/>
                    <a:gd name="f14" fmla="*/ f10 1 f12"/>
                    <a:gd name="f15" fmla="*/ f13 f7 1"/>
                    <a:gd name="f16" fmla="*/ f14 f7 1"/>
                    <a:gd name="f17" fmla="*/ f14 f8 1"/>
                    <a:gd name="f18" fmla="*/ f13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5" t="f18" r="f16" b="f17"/>
                  <a:pathLst>
                    <a:path w="8601" h="8601">
                      <a:moveTo>
                        <a:pt x="f2" y="f2"/>
                      </a:moveTo>
                      <a:lnTo>
                        <a:pt x="f4" y="f4"/>
                      </a:lnTo>
                      <a:lnTo>
                        <a:pt x="f4" y="f5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59" name="Google Shape;1696;p55">
                  <a:extLst>
                    <a:ext uri="{FF2B5EF4-FFF2-40B4-BE49-F238E27FC236}">
                      <a16:creationId xmlns:a16="http://schemas.microsoft.com/office/drawing/2014/main" id="{2E6F9F33-F598-4067-8838-B0A760A4A3D1}"/>
                    </a:ext>
                  </a:extLst>
                </p:cNvPr>
                <p:cNvSpPr/>
                <p:nvPr/>
              </p:nvSpPr>
              <p:spPr>
                <a:xfrm>
                  <a:off x="4329784" y="648693"/>
                  <a:ext cx="2961183" cy="209293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7502"/>
                    <a:gd name="f4" fmla="val 7501"/>
                    <a:gd name="f5" fmla="val 7079"/>
                    <a:gd name="f6" fmla="val 422"/>
                    <a:gd name="f7" fmla="*/ f0 1 7502"/>
                    <a:gd name="f8" fmla="*/ f1 1 7501"/>
                    <a:gd name="f9" fmla="val f2"/>
                    <a:gd name="f10" fmla="val f3"/>
                    <a:gd name="f11" fmla="val f4"/>
                    <a:gd name="f12" fmla="+- f11 0 f9"/>
                    <a:gd name="f13" fmla="+- f10 0 f9"/>
                    <a:gd name="f14" fmla="*/ f13 1 7502"/>
                    <a:gd name="f15" fmla="*/ f12 1 7501"/>
                    <a:gd name="f16" fmla="*/ f9 1 f14"/>
                    <a:gd name="f17" fmla="*/ f10 1 f14"/>
                    <a:gd name="f18" fmla="*/ f9 1 f15"/>
                    <a:gd name="f19" fmla="*/ f11 1 f15"/>
                    <a:gd name="f20" fmla="*/ f16 f7 1"/>
                    <a:gd name="f21" fmla="*/ f17 f7 1"/>
                    <a:gd name="f22" fmla="*/ f19 f8 1"/>
                    <a:gd name="f23" fmla="*/ f18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0" t="f23" r="f21" b="f22"/>
                  <a:pathLst>
                    <a:path w="7502" h="7501">
                      <a:moveTo>
                        <a:pt x="f2" y="f2"/>
                      </a:moveTo>
                      <a:lnTo>
                        <a:pt x="f4" y="f4"/>
                      </a:lnTo>
                      <a:lnTo>
                        <a:pt x="f4" y="f5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60" name="Google Shape;1697;p55">
                  <a:extLst>
                    <a:ext uri="{FF2B5EF4-FFF2-40B4-BE49-F238E27FC236}">
                      <a16:creationId xmlns:a16="http://schemas.microsoft.com/office/drawing/2014/main" id="{98E278F3-D2C6-48D4-8736-E4139AE990E6}"/>
                    </a:ext>
                  </a:extLst>
                </p:cNvPr>
                <p:cNvSpPr/>
                <p:nvPr/>
              </p:nvSpPr>
              <p:spPr>
                <a:xfrm>
                  <a:off x="2238954" y="648693"/>
                  <a:ext cx="5052005" cy="357090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2799"/>
                    <a:gd name="f4" fmla="val 12798"/>
                    <a:gd name="f5" fmla="val 1"/>
                    <a:gd name="f6" fmla="val 12797"/>
                    <a:gd name="f7" fmla="val 12382"/>
                    <a:gd name="f8" fmla="val 417"/>
                    <a:gd name="f9" fmla="*/ f0 1 12799"/>
                    <a:gd name="f10" fmla="*/ f1 1 12798"/>
                    <a:gd name="f11" fmla="val f2"/>
                    <a:gd name="f12" fmla="val f3"/>
                    <a:gd name="f13" fmla="val f4"/>
                    <a:gd name="f14" fmla="+- f13 0 f11"/>
                    <a:gd name="f15" fmla="+- f12 0 f11"/>
                    <a:gd name="f16" fmla="*/ f15 1 12799"/>
                    <a:gd name="f17" fmla="*/ f14 1 12798"/>
                    <a:gd name="f18" fmla="*/ f11 1 f16"/>
                    <a:gd name="f19" fmla="*/ f12 1 f16"/>
                    <a:gd name="f20" fmla="*/ f11 1 f17"/>
                    <a:gd name="f21" fmla="*/ f13 1 f17"/>
                    <a:gd name="f22" fmla="*/ f18 f9 1"/>
                    <a:gd name="f23" fmla="*/ f19 f9 1"/>
                    <a:gd name="f24" fmla="*/ f21 f10 1"/>
                    <a:gd name="f25" fmla="*/ f20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2" t="f25" r="f23" b="f24"/>
                  <a:pathLst>
                    <a:path w="12799" h="12798">
                      <a:moveTo>
                        <a:pt x="f5" y="f2"/>
                      </a:moveTo>
                      <a:lnTo>
                        <a:pt x="f4" y="f6"/>
                      </a:lnTo>
                      <a:lnTo>
                        <a:pt x="f4" y="f7"/>
                      </a:lnTo>
                      <a:lnTo>
                        <a:pt x="f8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61" name="Google Shape;1698;p55">
                  <a:extLst>
                    <a:ext uri="{FF2B5EF4-FFF2-40B4-BE49-F238E27FC236}">
                      <a16:creationId xmlns:a16="http://schemas.microsoft.com/office/drawing/2014/main" id="{1755C915-B999-4CEB-870A-11B70625E66F}"/>
                    </a:ext>
                  </a:extLst>
                </p:cNvPr>
                <p:cNvSpPr/>
                <p:nvPr/>
              </p:nvSpPr>
              <p:spPr>
                <a:xfrm>
                  <a:off x="3066284" y="648693"/>
                  <a:ext cx="4224683" cy="298607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0703"/>
                    <a:gd name="f4" fmla="val 10702"/>
                    <a:gd name="f5" fmla="val 1"/>
                    <a:gd name="f6" fmla="val 10286"/>
                    <a:gd name="f7" fmla="val 422"/>
                    <a:gd name="f8" fmla="*/ f0 1 10703"/>
                    <a:gd name="f9" fmla="*/ f1 1 10702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10703"/>
                    <a:gd name="f16" fmla="*/ f13 1 10702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10703" h="10702">
                      <a:moveTo>
                        <a:pt x="f5" y="f2"/>
                      </a:moveTo>
                      <a:lnTo>
                        <a:pt x="f4" y="f4"/>
                      </a:lnTo>
                      <a:lnTo>
                        <a:pt x="f4" y="f6"/>
                      </a:lnTo>
                      <a:lnTo>
                        <a:pt x="f7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62" name="Google Shape;1699;p55">
                  <a:extLst>
                    <a:ext uri="{FF2B5EF4-FFF2-40B4-BE49-F238E27FC236}">
                      <a16:creationId xmlns:a16="http://schemas.microsoft.com/office/drawing/2014/main" id="{CB5E2BB1-6498-4908-846E-942E40C5F964}"/>
                    </a:ext>
                  </a:extLst>
                </p:cNvPr>
                <p:cNvSpPr/>
                <p:nvPr/>
              </p:nvSpPr>
              <p:spPr>
                <a:xfrm>
                  <a:off x="1917643" y="890332"/>
                  <a:ext cx="5031486" cy="355639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2747"/>
                    <a:gd name="f4" fmla="val 12746"/>
                    <a:gd name="f5" fmla="val 1"/>
                    <a:gd name="f6" fmla="val 416"/>
                    <a:gd name="f7" fmla="val 12331"/>
                    <a:gd name="f8" fmla="*/ f0 1 12747"/>
                    <a:gd name="f9" fmla="*/ f1 1 12746"/>
                    <a:gd name="f10" fmla="val f2"/>
                    <a:gd name="f11" fmla="val f3"/>
                    <a:gd name="f12" fmla="val f4"/>
                    <a:gd name="f13" fmla="+- f12 0 f10"/>
                    <a:gd name="f14" fmla="+- f11 0 f10"/>
                    <a:gd name="f15" fmla="*/ f14 1 12747"/>
                    <a:gd name="f16" fmla="*/ f13 1 12746"/>
                    <a:gd name="f17" fmla="*/ f10 1 f15"/>
                    <a:gd name="f18" fmla="*/ f11 1 f15"/>
                    <a:gd name="f19" fmla="*/ f10 1 f16"/>
                    <a:gd name="f20" fmla="*/ f12 1 f16"/>
                    <a:gd name="f21" fmla="*/ f17 f8 1"/>
                    <a:gd name="f22" fmla="*/ f18 f8 1"/>
                    <a:gd name="f23" fmla="*/ f20 f9 1"/>
                    <a:gd name="f24" fmla="*/ f19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1" t="f24" r="f22" b="f23"/>
                  <a:pathLst>
                    <a:path w="12747" h="12746">
                      <a:moveTo>
                        <a:pt x="f5" y="f2"/>
                      </a:moveTo>
                      <a:lnTo>
                        <a:pt x="f5" y="f6"/>
                      </a:lnTo>
                      <a:lnTo>
                        <a:pt x="f7" y="f4"/>
                      </a:lnTo>
                      <a:lnTo>
                        <a:pt x="f4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63" name="Google Shape;1700;p55">
                  <a:extLst>
                    <a:ext uri="{FF2B5EF4-FFF2-40B4-BE49-F238E27FC236}">
                      <a16:creationId xmlns:a16="http://schemas.microsoft.com/office/drawing/2014/main" id="{98F42702-5446-4292-B49D-0ECBEDFC5371}"/>
                    </a:ext>
                  </a:extLst>
                </p:cNvPr>
                <p:cNvSpPr/>
                <p:nvPr/>
              </p:nvSpPr>
              <p:spPr>
                <a:xfrm>
                  <a:off x="3482318" y="648693"/>
                  <a:ext cx="3808640" cy="269199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9649"/>
                    <a:gd name="f4" fmla="val 9648"/>
                    <a:gd name="f5" fmla="val 9232"/>
                    <a:gd name="f6" fmla="val 416"/>
                    <a:gd name="f7" fmla="*/ f0 1 9649"/>
                    <a:gd name="f8" fmla="*/ f1 1 9648"/>
                    <a:gd name="f9" fmla="val f2"/>
                    <a:gd name="f10" fmla="val f3"/>
                    <a:gd name="f11" fmla="val f4"/>
                    <a:gd name="f12" fmla="+- f11 0 f9"/>
                    <a:gd name="f13" fmla="+- f10 0 f9"/>
                    <a:gd name="f14" fmla="*/ f13 1 9649"/>
                    <a:gd name="f15" fmla="*/ f12 1 9648"/>
                    <a:gd name="f16" fmla="*/ f9 1 f14"/>
                    <a:gd name="f17" fmla="*/ f10 1 f14"/>
                    <a:gd name="f18" fmla="*/ f9 1 f15"/>
                    <a:gd name="f19" fmla="*/ f11 1 f15"/>
                    <a:gd name="f20" fmla="*/ f16 f7 1"/>
                    <a:gd name="f21" fmla="*/ f17 f7 1"/>
                    <a:gd name="f22" fmla="*/ f19 f8 1"/>
                    <a:gd name="f23" fmla="*/ f18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0" t="f23" r="f21" b="f22"/>
                  <a:pathLst>
                    <a:path w="9649" h="9648">
                      <a:moveTo>
                        <a:pt x="f2" y="f2"/>
                      </a:moveTo>
                      <a:lnTo>
                        <a:pt x="f4" y="f4"/>
                      </a:lnTo>
                      <a:lnTo>
                        <a:pt x="f4" y="f5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F0B960">
                    <a:alpha val="30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  <p:sp>
            <p:nvSpPr>
              <p:cNvPr id="64" name="Google Shape;1701;p55">
                <a:extLst>
                  <a:ext uri="{FF2B5EF4-FFF2-40B4-BE49-F238E27FC236}">
                    <a16:creationId xmlns:a16="http://schemas.microsoft.com/office/drawing/2014/main" id="{F81862D7-7BEF-45CD-A023-7B876470E680}"/>
                  </a:ext>
                </a:extLst>
              </p:cNvPr>
              <p:cNvSpPr/>
              <p:nvPr/>
            </p:nvSpPr>
            <p:spPr>
              <a:xfrm>
                <a:off x="2454030" y="908602"/>
                <a:ext cx="4224683" cy="327851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061"/>
                  <a:gd name="f4" fmla="val 11060"/>
                  <a:gd name="f5" fmla="*/ f0 1 11061"/>
                  <a:gd name="f6" fmla="*/ f1 1 11061"/>
                  <a:gd name="f7" fmla="val f2"/>
                  <a:gd name="f8" fmla="val f3"/>
                  <a:gd name="f9" fmla="+- f8 0 f7"/>
                  <a:gd name="f10" fmla="*/ f9 1 11061"/>
                  <a:gd name="f11" fmla="*/ f7 1 f10"/>
                  <a:gd name="f12" fmla="*/ f8 1 f10"/>
                  <a:gd name="f13" fmla="*/ f11 f5 1"/>
                  <a:gd name="f14" fmla="*/ f12 f5 1"/>
                  <a:gd name="f15" fmla="*/ f12 f6 1"/>
                  <a:gd name="f16" fmla="*/ f11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11061" h="11061">
                    <a:moveTo>
                      <a:pt x="f2" y="f2"/>
                    </a:moveTo>
                    <a:lnTo>
                      <a:pt x="f2" y="f4"/>
                    </a:lnTo>
                    <a:lnTo>
                      <a:pt x="f4" y="f4"/>
                    </a:lnTo>
                    <a:lnTo>
                      <a:pt x="f4" y="f2"/>
                    </a:lnTo>
                    <a:close/>
                  </a:path>
                </a:pathLst>
              </a:custGeom>
              <a:solidFill>
                <a:srgbClr val="F0B960">
                  <a:alpha val="3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5" name="Google Shape;1702;p55">
                <a:extLst>
                  <a:ext uri="{FF2B5EF4-FFF2-40B4-BE49-F238E27FC236}">
                    <a16:creationId xmlns:a16="http://schemas.microsoft.com/office/drawing/2014/main" id="{FEA3B3FA-FCC5-42C0-85C8-3357EDE5E080}"/>
                  </a:ext>
                </a:extLst>
              </p:cNvPr>
              <p:cNvSpPr/>
              <p:nvPr/>
            </p:nvSpPr>
            <p:spPr>
              <a:xfrm>
                <a:off x="2530400" y="985741"/>
                <a:ext cx="4064818" cy="312393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298"/>
                  <a:gd name="f4" fmla="val 1"/>
                  <a:gd name="f5" fmla="*/ f0 1 10298"/>
                  <a:gd name="f6" fmla="*/ f1 1 10298"/>
                  <a:gd name="f7" fmla="val f2"/>
                  <a:gd name="f8" fmla="val f3"/>
                  <a:gd name="f9" fmla="+- f8 0 f7"/>
                  <a:gd name="f10" fmla="*/ f9 1 10298"/>
                  <a:gd name="f11" fmla="*/ f7 1 f10"/>
                  <a:gd name="f12" fmla="*/ f8 1 f10"/>
                  <a:gd name="f13" fmla="*/ f11 f5 1"/>
                  <a:gd name="f14" fmla="*/ f12 f5 1"/>
                  <a:gd name="f15" fmla="*/ f12 f6 1"/>
                  <a:gd name="f16" fmla="*/ f11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10298" h="10298">
                    <a:moveTo>
                      <a:pt x="f4" y="f4"/>
                    </a:moveTo>
                    <a:lnTo>
                      <a:pt x="f4" y="f3"/>
                    </a:lnTo>
                    <a:lnTo>
                      <a:pt x="f3" y="f3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F0B960">
                  <a:alpha val="30000"/>
                </a:srgbClr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66" name="Google Shape;1703;p55">
            <a:extLst>
              <a:ext uri="{FF2B5EF4-FFF2-40B4-BE49-F238E27FC236}">
                <a16:creationId xmlns:a16="http://schemas.microsoft.com/office/drawing/2014/main" id="{54AFF50E-7F12-416F-81A8-4EF87CE2039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52890" y="3074349"/>
            <a:ext cx="3238201" cy="901497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800"/>
              <a:t>You can enter a subtitle here if you need it</a:t>
            </a:r>
          </a:p>
        </p:txBody>
      </p:sp>
      <p:sp>
        <p:nvSpPr>
          <p:cNvPr id="67" name="Google Shape;1704;p55">
            <a:extLst>
              <a:ext uri="{FF2B5EF4-FFF2-40B4-BE49-F238E27FC236}">
                <a16:creationId xmlns:a16="http://schemas.microsoft.com/office/drawing/2014/main" id="{FB5367F4-2495-4A3C-91EF-706B876E15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2890" y="2232251"/>
            <a:ext cx="3238201" cy="842098"/>
          </a:xfrm>
        </p:spPr>
        <p:txBody>
          <a:bodyPr/>
          <a:lstStyle/>
          <a:p>
            <a:pPr lvl="0"/>
            <a:r>
              <a:rPr lang="en-US" sz="5000" b="0">
                <a:solidFill>
                  <a:srgbClr val="FFFFFF"/>
                </a:solidFill>
              </a:rPr>
              <a:t>Methodology</a:t>
            </a:r>
          </a:p>
        </p:txBody>
      </p:sp>
      <p:sp>
        <p:nvSpPr>
          <p:cNvPr id="68" name="Google Shape;1705;p55">
            <a:extLst>
              <a:ext uri="{FF2B5EF4-FFF2-40B4-BE49-F238E27FC236}">
                <a16:creationId xmlns:a16="http://schemas.microsoft.com/office/drawing/2014/main" id="{F922807F-058C-4C41-8C66-611A237FA3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52890" y="1167478"/>
            <a:ext cx="3238201" cy="1213500"/>
          </a:xfrm>
        </p:spPr>
        <p:txBody>
          <a:bodyPr anchorCtr="1"/>
          <a:lstStyle/>
          <a:p>
            <a:pPr lvl="0" algn="ctr"/>
            <a:r>
              <a:rPr lang="en-US" sz="8000" b="1">
                <a:solidFill>
                  <a:srgbClr val="4E300E"/>
                </a:solidFill>
              </a:rPr>
              <a:t>03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C396BF-4F08-47E0-96DF-25A6774759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1FCCFF4D-3081-440F-892F-B6028E981702}"/>
              </a:ext>
            </a:extLst>
          </p:cNvPr>
          <p:cNvSpPr/>
          <p:nvPr/>
        </p:nvSpPr>
        <p:spPr>
          <a:xfrm>
            <a:off x="-1" y="0"/>
            <a:ext cx="5498433" cy="5143500"/>
          </a:xfrm>
          <a:prstGeom prst="homePlate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05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59FDD1DC-55F8-4B7F-B4C4-992C07EC8C2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0"/>
            <a:ext cx="3684531" cy="5143500"/>
          </a:xfrm>
        </p:spPr>
        <p:txBody>
          <a:bodyPr/>
          <a:lstStyle/>
          <a:p>
            <a:endParaRPr lang="es-PE"/>
          </a:p>
        </p:txBody>
      </p:sp>
      <p:sp>
        <p:nvSpPr>
          <p:cNvPr id="611" name="Google Shape;611;p39"/>
          <p:cNvSpPr txBox="1">
            <a:spLocks noGrp="1"/>
          </p:cNvSpPr>
          <p:nvPr>
            <p:ph type="title"/>
          </p:nvPr>
        </p:nvSpPr>
        <p:spPr>
          <a:xfrm>
            <a:off x="4768817" y="3238911"/>
            <a:ext cx="4375183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FFFF"/>
                </a:solidFill>
              </a:rPr>
              <a:t>Contents of this template</a:t>
            </a:r>
            <a:endParaRPr sz="4800" dirty="0">
              <a:solidFill>
                <a:srgbClr val="FFFFFF"/>
              </a:solidFill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6F9A28F-94DB-49A2-89B5-254A67932F1C}"/>
              </a:ext>
            </a:extLst>
          </p:cNvPr>
          <p:cNvGrpSpPr/>
          <p:nvPr/>
        </p:nvGrpSpPr>
        <p:grpSpPr>
          <a:xfrm>
            <a:off x="198695" y="414483"/>
            <a:ext cx="241952" cy="4314534"/>
            <a:chOff x="165875" y="402338"/>
            <a:chExt cx="243313" cy="4338800"/>
          </a:xfrm>
          <a:solidFill>
            <a:srgbClr val="FFFFFF"/>
          </a:solidFill>
        </p:grpSpPr>
        <p:sp>
          <p:nvSpPr>
            <p:cNvPr id="12" name="Google Shape;13;p2">
              <a:extLst>
                <a:ext uri="{FF2B5EF4-FFF2-40B4-BE49-F238E27FC236}">
                  <a16:creationId xmlns:a16="http://schemas.microsoft.com/office/drawing/2014/main" id="{3C4022C2-CA5D-4997-B9E6-D01A478B8077}"/>
                </a:ext>
              </a:extLst>
            </p:cNvPr>
            <p:cNvSpPr/>
            <p:nvPr/>
          </p:nvSpPr>
          <p:spPr>
            <a:xfrm>
              <a:off x="165888" y="402338"/>
              <a:ext cx="243300" cy="243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;p2">
              <a:extLst>
                <a:ext uri="{FF2B5EF4-FFF2-40B4-BE49-F238E27FC236}">
                  <a16:creationId xmlns:a16="http://schemas.microsoft.com/office/drawing/2014/main" id="{B2BC9852-1269-4DA9-9C52-5BD8918CA8A5}"/>
                </a:ext>
              </a:extLst>
            </p:cNvPr>
            <p:cNvSpPr/>
            <p:nvPr/>
          </p:nvSpPr>
          <p:spPr>
            <a:xfrm>
              <a:off x="165888" y="1084921"/>
              <a:ext cx="243300" cy="243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>
              <a:extLst>
                <a:ext uri="{FF2B5EF4-FFF2-40B4-BE49-F238E27FC236}">
                  <a16:creationId xmlns:a16="http://schemas.microsoft.com/office/drawing/2014/main" id="{53A829C9-BDD4-4646-A5A6-8ACCAE10E031}"/>
                </a:ext>
              </a:extLst>
            </p:cNvPr>
            <p:cNvSpPr/>
            <p:nvPr/>
          </p:nvSpPr>
          <p:spPr>
            <a:xfrm>
              <a:off x="165888" y="1767504"/>
              <a:ext cx="243300" cy="243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;p2">
              <a:extLst>
                <a:ext uri="{FF2B5EF4-FFF2-40B4-BE49-F238E27FC236}">
                  <a16:creationId xmlns:a16="http://schemas.microsoft.com/office/drawing/2014/main" id="{DF461F69-8CED-40CC-BFC5-870BDCE39359}"/>
                </a:ext>
              </a:extLst>
            </p:cNvPr>
            <p:cNvSpPr/>
            <p:nvPr/>
          </p:nvSpPr>
          <p:spPr>
            <a:xfrm>
              <a:off x="165888" y="2450088"/>
              <a:ext cx="243300" cy="243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;p2">
              <a:extLst>
                <a:ext uri="{FF2B5EF4-FFF2-40B4-BE49-F238E27FC236}">
                  <a16:creationId xmlns:a16="http://schemas.microsoft.com/office/drawing/2014/main" id="{AB152B6F-FEB4-4DEE-B4DC-6500FBBA3C8D}"/>
                </a:ext>
              </a:extLst>
            </p:cNvPr>
            <p:cNvSpPr/>
            <p:nvPr/>
          </p:nvSpPr>
          <p:spPr>
            <a:xfrm>
              <a:off x="165888" y="3132671"/>
              <a:ext cx="243300" cy="243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8;p2">
              <a:extLst>
                <a:ext uri="{FF2B5EF4-FFF2-40B4-BE49-F238E27FC236}">
                  <a16:creationId xmlns:a16="http://schemas.microsoft.com/office/drawing/2014/main" id="{DB44E289-D405-4F46-BB20-2A4F52C65ABE}"/>
                </a:ext>
              </a:extLst>
            </p:cNvPr>
            <p:cNvSpPr/>
            <p:nvPr/>
          </p:nvSpPr>
          <p:spPr>
            <a:xfrm>
              <a:off x="165888" y="3815254"/>
              <a:ext cx="243300" cy="243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;p2">
              <a:extLst>
                <a:ext uri="{FF2B5EF4-FFF2-40B4-BE49-F238E27FC236}">
                  <a16:creationId xmlns:a16="http://schemas.microsoft.com/office/drawing/2014/main" id="{CB64DDD6-71F2-4B0B-A53A-F62AA0AB2376}"/>
                </a:ext>
              </a:extLst>
            </p:cNvPr>
            <p:cNvSpPr/>
            <p:nvPr/>
          </p:nvSpPr>
          <p:spPr>
            <a:xfrm>
              <a:off x="165875" y="4497838"/>
              <a:ext cx="243300" cy="243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625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74;p60">
            <a:extLst>
              <a:ext uri="{FF2B5EF4-FFF2-40B4-BE49-F238E27FC236}">
                <a16:creationId xmlns:a16="http://schemas.microsoft.com/office/drawing/2014/main" id="{9DDF2CAB-1239-4D07-BC34-6AD301E86AB7}"/>
              </a:ext>
            </a:extLst>
          </p:cNvPr>
          <p:cNvSpPr/>
          <p:nvPr/>
        </p:nvSpPr>
        <p:spPr>
          <a:xfrm rot="81475">
            <a:off x="2898777" y="2856650"/>
            <a:ext cx="3851791" cy="1264404"/>
          </a:xfrm>
          <a:custGeom>
            <a:avLst/>
            <a:gdLst>
              <a:gd name="f0" fmla="val w"/>
              <a:gd name="f1" fmla="val h"/>
              <a:gd name="f2" fmla="val 0"/>
              <a:gd name="f3" fmla="val 9500"/>
              <a:gd name="f4" fmla="val 4631"/>
              <a:gd name="f5" fmla="val 142"/>
              <a:gd name="f6" fmla="val 1407"/>
              <a:gd name="f7" fmla="val 2455"/>
              <a:gd name="f8" fmla="val 3827"/>
              <a:gd name="f9" fmla="val 4630"/>
              <a:gd name="f10" fmla="val 4556"/>
              <a:gd name="f11" fmla="val 3571"/>
              <a:gd name="f12" fmla="val 9283"/>
              <a:gd name="f13" fmla="val 2164"/>
              <a:gd name="f14" fmla="val 940"/>
              <a:gd name="f15" fmla="*/ f0 1 9500"/>
              <a:gd name="f16" fmla="*/ f1 1 4631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9500"/>
              <a:gd name="f23" fmla="*/ f20 1 4631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9500" h="4631">
                <a:moveTo>
                  <a:pt x="f2" y="f2"/>
                </a:moveTo>
                <a:lnTo>
                  <a:pt x="f5" y="f6"/>
                </a:lnTo>
                <a:lnTo>
                  <a:pt x="f2" y="f7"/>
                </a:lnTo>
                <a:lnTo>
                  <a:pt x="f5" y="f8"/>
                </a:lnTo>
                <a:lnTo>
                  <a:pt x="f5" y="f9"/>
                </a:lnTo>
                <a:lnTo>
                  <a:pt x="f3" y="f10"/>
                </a:lnTo>
                <a:lnTo>
                  <a:pt x="f3" y="f11"/>
                </a:lnTo>
                <a:lnTo>
                  <a:pt x="f12" y="f13"/>
                </a:lnTo>
                <a:lnTo>
                  <a:pt x="f3" y="f14"/>
                </a:lnTo>
                <a:lnTo>
                  <a:pt x="f3" y="f2"/>
                </a:lnTo>
                <a:close/>
              </a:path>
            </a:pathLst>
          </a:custGeom>
          <a:solidFill>
            <a:srgbClr val="D8D8D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500" b="0" i="0" u="none" strike="noStrike" kern="0" cap="none" spc="0" baseline="0">
              <a:solidFill>
                <a:srgbClr val="C98413"/>
              </a:solidFill>
              <a:uFillTx/>
              <a:latin typeface="Grand Hotel"/>
              <a:ea typeface="Grand Hotel"/>
              <a:cs typeface="Grand Hotel"/>
            </a:endParaRPr>
          </a:p>
        </p:txBody>
      </p:sp>
      <p:sp>
        <p:nvSpPr>
          <p:cNvPr id="3" name="Google Shape;2175;p60">
            <a:extLst>
              <a:ext uri="{FF2B5EF4-FFF2-40B4-BE49-F238E27FC236}">
                <a16:creationId xmlns:a16="http://schemas.microsoft.com/office/drawing/2014/main" id="{B2745AB8-FE6A-4CD2-AA98-9940E13E95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99249" y="3092116"/>
            <a:ext cx="4954575" cy="737436"/>
          </a:xfrm>
        </p:spPr>
        <p:txBody>
          <a:bodyPr/>
          <a:lstStyle/>
          <a:p>
            <a:pPr lvl="0"/>
            <a:r>
              <a:rPr lang="en-US" sz="9600">
                <a:solidFill>
                  <a:srgbClr val="754F2E"/>
                </a:solidFill>
                <a:latin typeface="Aharoni" pitchFamily="2"/>
                <a:cs typeface="Aharoni" pitchFamily="2"/>
              </a:rPr>
              <a:t>150,000</a:t>
            </a:r>
          </a:p>
        </p:txBody>
      </p:sp>
      <p:sp>
        <p:nvSpPr>
          <p:cNvPr id="4" name="Google Shape;2176;p60">
            <a:extLst>
              <a:ext uri="{FF2B5EF4-FFF2-40B4-BE49-F238E27FC236}">
                <a16:creationId xmlns:a16="http://schemas.microsoft.com/office/drawing/2014/main" id="{AC55EC64-B3DF-4265-9EE5-04652D8C93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09311" y="4194215"/>
            <a:ext cx="5630701" cy="37950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800"/>
              <a:t>Big numbers catch your audience’s attention</a:t>
            </a:r>
          </a:p>
        </p:txBody>
      </p:sp>
      <p:sp>
        <p:nvSpPr>
          <p:cNvPr id="5" name="Marcador de posición de imagen 2">
            <a:extLst>
              <a:ext uri="{FF2B5EF4-FFF2-40B4-BE49-F238E27FC236}">
                <a16:creationId xmlns:a16="http://schemas.microsoft.com/office/drawing/2014/main" id="{29FC0E54-B4BA-4D48-9B43-89C97C87AFB2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3589440" y="501182"/>
            <a:ext cx="2173291" cy="2048877"/>
          </a:xfrm>
          <a:solidFill>
            <a:srgbClr val="A9A57C"/>
          </a:solidFill>
        </p:spPr>
        <p:txBody>
          <a:bodyPr/>
          <a:lstStyle/>
          <a:p>
            <a:endParaRPr lang="LID4096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18;p62">
            <a:extLst>
              <a:ext uri="{FF2B5EF4-FFF2-40B4-BE49-F238E27FC236}">
                <a16:creationId xmlns:a16="http://schemas.microsoft.com/office/drawing/2014/main" id="{AB124BE1-81B1-4DA9-9CC0-1B64897E1492}"/>
              </a:ext>
            </a:extLst>
          </p:cNvPr>
          <p:cNvGrpSpPr/>
          <p:nvPr/>
        </p:nvGrpSpPr>
        <p:grpSpPr>
          <a:xfrm>
            <a:off x="1160062" y="444407"/>
            <a:ext cx="3763789" cy="1366891"/>
            <a:chOff x="1160062" y="444407"/>
            <a:chExt cx="3763789" cy="1366891"/>
          </a:xfrm>
        </p:grpSpPr>
        <p:grpSp>
          <p:nvGrpSpPr>
            <p:cNvPr id="3" name="Google Shape;2319;p62">
              <a:extLst>
                <a:ext uri="{FF2B5EF4-FFF2-40B4-BE49-F238E27FC236}">
                  <a16:creationId xmlns:a16="http://schemas.microsoft.com/office/drawing/2014/main" id="{F3C3FCC2-DF48-470E-A46A-2F4B1A5308F3}"/>
                </a:ext>
              </a:extLst>
            </p:cNvPr>
            <p:cNvGrpSpPr/>
            <p:nvPr/>
          </p:nvGrpSpPr>
          <p:grpSpPr>
            <a:xfrm>
              <a:off x="1160062" y="462860"/>
              <a:ext cx="3711897" cy="1348438"/>
              <a:chOff x="1160062" y="462860"/>
              <a:chExt cx="3711897" cy="1348438"/>
            </a:xfrm>
          </p:grpSpPr>
          <p:sp>
            <p:nvSpPr>
              <p:cNvPr id="4" name="Google Shape;2320;p62">
                <a:extLst>
                  <a:ext uri="{FF2B5EF4-FFF2-40B4-BE49-F238E27FC236}">
                    <a16:creationId xmlns:a16="http://schemas.microsoft.com/office/drawing/2014/main" id="{46699C9E-9B83-4DF8-AA27-F4C5E29CDC5A}"/>
                  </a:ext>
                </a:extLst>
              </p:cNvPr>
              <p:cNvSpPr/>
              <p:nvPr/>
            </p:nvSpPr>
            <p:spPr>
              <a:xfrm>
                <a:off x="1160062" y="727222"/>
                <a:ext cx="3711897" cy="10840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240"/>
                  <a:gd name="f4" fmla="val 5035"/>
                  <a:gd name="f5" fmla="val 6915"/>
                  <a:gd name="f6" fmla="val 4653"/>
                  <a:gd name="f7" fmla="val 6909"/>
                  <a:gd name="f8" fmla="val 6903"/>
                  <a:gd name="f9" fmla="val 6897"/>
                  <a:gd name="f10" fmla="val 6914"/>
                  <a:gd name="f11" fmla="val 16795"/>
                  <a:gd name="f12" fmla="val 251"/>
                  <a:gd name="f13" fmla="val 17040"/>
                  <a:gd name="f14" fmla="val 382"/>
                  <a:gd name="f15" fmla="val 16943"/>
                  <a:gd name="f16" fmla="val 758"/>
                  <a:gd name="f17" fmla="val 16664"/>
                  <a:gd name="f18" fmla="val 16385"/>
                  <a:gd name="f19" fmla="val 16288"/>
                  <a:gd name="f20" fmla="val 16533"/>
                  <a:gd name="f21" fmla="val 6"/>
                  <a:gd name="f22" fmla="val 15856"/>
                  <a:gd name="f23" fmla="val 16100"/>
                  <a:gd name="f24" fmla="val 16004"/>
                  <a:gd name="f25" fmla="val 15725"/>
                  <a:gd name="f26" fmla="val 15440"/>
                  <a:gd name="f27" fmla="val 15349"/>
                  <a:gd name="f28" fmla="val 15594"/>
                  <a:gd name="f29" fmla="val 14910"/>
                  <a:gd name="f30" fmla="val 15161"/>
                  <a:gd name="f31" fmla="val 15064"/>
                  <a:gd name="f32" fmla="val 14785"/>
                  <a:gd name="f33" fmla="val 14500"/>
                  <a:gd name="f34" fmla="val 14403"/>
                  <a:gd name="f35" fmla="val 14654"/>
                  <a:gd name="f36" fmla="val 13965"/>
                  <a:gd name="f37" fmla="val 14210"/>
                  <a:gd name="f38" fmla="val 14113"/>
                  <a:gd name="f39" fmla="val 13834"/>
                  <a:gd name="f40" fmla="val 13549"/>
                  <a:gd name="f41" fmla="val 13458"/>
                  <a:gd name="f42" fmla="val 13703"/>
                  <a:gd name="f43" fmla="val 13019"/>
                  <a:gd name="f44" fmla="val 13270"/>
                  <a:gd name="f45" fmla="val 13173"/>
                  <a:gd name="f46" fmla="val 12894"/>
                  <a:gd name="f47" fmla="val 12609"/>
                  <a:gd name="f48" fmla="val 12512"/>
                  <a:gd name="f49" fmla="val 12763"/>
                  <a:gd name="f50" fmla="val 12080"/>
                  <a:gd name="f51" fmla="val 12325"/>
                  <a:gd name="f52" fmla="val 12228"/>
                  <a:gd name="f53" fmla="val 11949"/>
                  <a:gd name="f54" fmla="val 11670"/>
                  <a:gd name="f55" fmla="val 11573"/>
                  <a:gd name="f56" fmla="val 11818"/>
                  <a:gd name="f57" fmla="val 11140"/>
                  <a:gd name="f58" fmla="val 11385"/>
                  <a:gd name="f59" fmla="val 11288"/>
                  <a:gd name="f60" fmla="val 11009"/>
                  <a:gd name="f61" fmla="val 10730"/>
                  <a:gd name="f62" fmla="val 10633"/>
                  <a:gd name="f63" fmla="val 10878"/>
                  <a:gd name="f64" fmla="val 10200"/>
                  <a:gd name="f65" fmla="val 10445"/>
                  <a:gd name="f66" fmla="val 10348"/>
                  <a:gd name="f67" fmla="val 10069"/>
                  <a:gd name="f68" fmla="val 9790"/>
                  <a:gd name="f69" fmla="val 9693"/>
                  <a:gd name="f70" fmla="val 9938"/>
                  <a:gd name="f71" fmla="val 9266"/>
                  <a:gd name="f72" fmla="val 9511"/>
                  <a:gd name="f73" fmla="val 9414"/>
                  <a:gd name="f74" fmla="val 9135"/>
                  <a:gd name="f75" fmla="val 8850"/>
                  <a:gd name="f76" fmla="val 8754"/>
                  <a:gd name="f77" fmla="val 9004"/>
                  <a:gd name="f78" fmla="val 8321"/>
                  <a:gd name="f79" fmla="val 8571"/>
                  <a:gd name="f80" fmla="val 8475"/>
                  <a:gd name="f81" fmla="val 8190"/>
                  <a:gd name="f82" fmla="val 7911"/>
                  <a:gd name="f83" fmla="val 7814"/>
                  <a:gd name="f84" fmla="val 8059"/>
                  <a:gd name="f85" fmla="val 7381"/>
                  <a:gd name="f86" fmla="val 7626"/>
                  <a:gd name="f87" fmla="val 7535"/>
                  <a:gd name="f88" fmla="val 7250"/>
                  <a:gd name="f89" fmla="val 6971"/>
                  <a:gd name="f90" fmla="val 6874"/>
                  <a:gd name="f91" fmla="val 7119"/>
                  <a:gd name="f92" fmla="val 6441"/>
                  <a:gd name="f93" fmla="val 6686"/>
                  <a:gd name="f94" fmla="val 6589"/>
                  <a:gd name="f95" fmla="val 6310"/>
                  <a:gd name="f96" fmla="val 6031"/>
                  <a:gd name="f97" fmla="val 5935"/>
                  <a:gd name="f98" fmla="val 6179"/>
                  <a:gd name="f99" fmla="val 5502"/>
                  <a:gd name="f100" fmla="val 5747"/>
                  <a:gd name="f101" fmla="val 5650"/>
                  <a:gd name="f102" fmla="val 5371"/>
                  <a:gd name="f103" fmla="val 5086"/>
                  <a:gd name="f104" fmla="val 4995"/>
                  <a:gd name="f105" fmla="val 5240"/>
                  <a:gd name="f106" fmla="val 4562"/>
                  <a:gd name="f107" fmla="val 4807"/>
                  <a:gd name="f108" fmla="val 4710"/>
                  <a:gd name="f109" fmla="val 4431"/>
                  <a:gd name="f110" fmla="val 4146"/>
                  <a:gd name="f111" fmla="val 4049"/>
                  <a:gd name="f112" fmla="val 4300"/>
                  <a:gd name="f113" fmla="val 3617"/>
                  <a:gd name="f114" fmla="val 3867"/>
                  <a:gd name="f115" fmla="val 3770"/>
                  <a:gd name="f116" fmla="val 3486"/>
                  <a:gd name="f117" fmla="val 3207"/>
                  <a:gd name="f118" fmla="val 3110"/>
                  <a:gd name="f119" fmla="val 3360"/>
                  <a:gd name="f120" fmla="val 2677"/>
                  <a:gd name="f121" fmla="val 2922"/>
                  <a:gd name="f122" fmla="val 2831"/>
                  <a:gd name="f123" fmla="val 2546"/>
                  <a:gd name="f124" fmla="val 2267"/>
                  <a:gd name="f125" fmla="val 2170"/>
                  <a:gd name="f126" fmla="val 2415"/>
                  <a:gd name="f127" fmla="val 1737"/>
                  <a:gd name="f128" fmla="val 1982"/>
                  <a:gd name="f129" fmla="val 1885"/>
                  <a:gd name="f130" fmla="val 1606"/>
                  <a:gd name="f131" fmla="val 1327"/>
                  <a:gd name="f132" fmla="val 1230"/>
                  <a:gd name="f133" fmla="val 1475"/>
                  <a:gd name="f134" fmla="val 792"/>
                  <a:gd name="f135" fmla="val 1037"/>
                  <a:gd name="f136" fmla="val 940"/>
                  <a:gd name="f137" fmla="val 661"/>
                  <a:gd name="f138" fmla="val 285"/>
                  <a:gd name="f139" fmla="val 530"/>
                  <a:gd name="f140" fmla="val 4972"/>
                  <a:gd name="f141" fmla="val 12"/>
                  <a:gd name="f142" fmla="val 17"/>
                  <a:gd name="f143" fmla="val 4967"/>
                  <a:gd name="f144" fmla="val 56"/>
                  <a:gd name="f145" fmla="val 4947"/>
                  <a:gd name="f146" fmla="val 100"/>
                  <a:gd name="f147" fmla="val 4938"/>
                  <a:gd name="f148" fmla="val 145"/>
                  <a:gd name="f149" fmla="val 165"/>
                  <a:gd name="f150" fmla="val 185"/>
                  <a:gd name="f151" fmla="val 4940"/>
                  <a:gd name="f152" fmla="val 205"/>
                  <a:gd name="f153" fmla="val 4944"/>
                  <a:gd name="f154" fmla="val 222"/>
                  <a:gd name="f155" fmla="val 4950"/>
                  <a:gd name="f156" fmla="val 239"/>
                  <a:gd name="f157" fmla="val 4955"/>
                  <a:gd name="f158" fmla="val 256"/>
                  <a:gd name="f159" fmla="val 264"/>
                  <a:gd name="f160" fmla="val 4957"/>
                  <a:gd name="f161" fmla="val 270"/>
                  <a:gd name="f162" fmla="val 4958"/>
                  <a:gd name="f163" fmla="val 274"/>
                  <a:gd name="f164" fmla="val 293"/>
                  <a:gd name="f165" fmla="val 286"/>
                  <a:gd name="f166" fmla="val 4943"/>
                  <a:gd name="f167" fmla="val 291"/>
                  <a:gd name="f168" fmla="val 296"/>
                  <a:gd name="f169" fmla="val 4927"/>
                  <a:gd name="f170" fmla="val 302"/>
                  <a:gd name="f171" fmla="val 4915"/>
                  <a:gd name="f172" fmla="val 313"/>
                  <a:gd name="f173" fmla="val 4910"/>
                  <a:gd name="f174" fmla="val 336"/>
                  <a:gd name="f175" fmla="val 4893"/>
                  <a:gd name="f176" fmla="val 4864"/>
                  <a:gd name="f177" fmla="val 359"/>
                  <a:gd name="f178" fmla="val 4853"/>
                  <a:gd name="f179" fmla="val 393"/>
                  <a:gd name="f180" fmla="val 4841"/>
                  <a:gd name="f181" fmla="val 433"/>
                  <a:gd name="f182" fmla="val 4836"/>
                  <a:gd name="f183" fmla="val 467"/>
                  <a:gd name="f184" fmla="val 4830"/>
                  <a:gd name="f185" fmla="val 444"/>
                  <a:gd name="f186" fmla="val 4847"/>
                  <a:gd name="f187" fmla="val 427"/>
                  <a:gd name="f188" fmla="val 4858"/>
                  <a:gd name="f189" fmla="val 422"/>
                  <a:gd name="f190" fmla="val 4875"/>
                  <a:gd name="f191" fmla="val 456"/>
                  <a:gd name="f192" fmla="val 4887"/>
                  <a:gd name="f193" fmla="val 4904"/>
                  <a:gd name="f194" fmla="val 484"/>
                  <a:gd name="f195" fmla="val 501"/>
                  <a:gd name="f196" fmla="val 399"/>
                  <a:gd name="f197" fmla="val 376"/>
                  <a:gd name="f198" fmla="val 5001"/>
                  <a:gd name="f199" fmla="val 365"/>
                  <a:gd name="f200" fmla="val 416"/>
                  <a:gd name="f201" fmla="val 5024"/>
                  <a:gd name="f202" fmla="val 461"/>
                  <a:gd name="f203" fmla="val 5006"/>
                  <a:gd name="f204" fmla="val 507"/>
                  <a:gd name="f205" fmla="val 4989"/>
                  <a:gd name="f206" fmla="val 541"/>
                  <a:gd name="f207" fmla="val 592"/>
                  <a:gd name="f208" fmla="val 649"/>
                  <a:gd name="f209" fmla="val 723"/>
                  <a:gd name="f210" fmla="val 763"/>
                  <a:gd name="f211" fmla="val 4866"/>
                  <a:gd name="f212" fmla="val 804"/>
                  <a:gd name="f213" fmla="val 4862"/>
                  <a:gd name="f214" fmla="val 844"/>
                  <a:gd name="f215" fmla="val 931"/>
                  <a:gd name="f216" fmla="val 1018"/>
                  <a:gd name="f217" fmla="val 4882"/>
                  <a:gd name="f218" fmla="val 1099"/>
                  <a:gd name="f219" fmla="val 4921"/>
                  <a:gd name="f220" fmla="val 1172"/>
                  <a:gd name="f221" fmla="val 4908"/>
                  <a:gd name="f222" fmla="val 1245"/>
                  <a:gd name="f223" fmla="val 4902"/>
                  <a:gd name="f224" fmla="val 1317"/>
                  <a:gd name="f225" fmla="val 1341"/>
                  <a:gd name="f226" fmla="val 1366"/>
                  <a:gd name="f227" fmla="val 4903"/>
                  <a:gd name="f228" fmla="val 1390"/>
                  <a:gd name="f229" fmla="val 1373"/>
                  <a:gd name="f230" fmla="val 1470"/>
                  <a:gd name="f231" fmla="val 1493"/>
                  <a:gd name="f232" fmla="val 4844"/>
                  <a:gd name="f233" fmla="val 1516"/>
                  <a:gd name="f234" fmla="val 4834"/>
                  <a:gd name="f235" fmla="val 1543"/>
                  <a:gd name="f236" fmla="val 1549"/>
                  <a:gd name="f237" fmla="val 1555"/>
                  <a:gd name="f238" fmla="val 4835"/>
                  <a:gd name="f239" fmla="val 1561"/>
                  <a:gd name="f240" fmla="val 1578"/>
                  <a:gd name="f241" fmla="val 1601"/>
                  <a:gd name="f242" fmla="val 4819"/>
                  <a:gd name="f243" fmla="val 1618"/>
                  <a:gd name="f244" fmla="val 4813"/>
                  <a:gd name="f245" fmla="val 1630"/>
                  <a:gd name="f246" fmla="val 4804"/>
                  <a:gd name="f247" fmla="val 1646"/>
                  <a:gd name="f248" fmla="val 4799"/>
                  <a:gd name="f249" fmla="val 1662"/>
                  <a:gd name="f250" fmla="val 1668"/>
                  <a:gd name="f251" fmla="val 1674"/>
                  <a:gd name="f252" fmla="val 4800"/>
                  <a:gd name="f253" fmla="val 1680"/>
                  <a:gd name="f254" fmla="val 4801"/>
                  <a:gd name="f255" fmla="val 1675"/>
                  <a:gd name="f256" fmla="val 1697"/>
                  <a:gd name="f257" fmla="val 4824"/>
                  <a:gd name="f258" fmla="val 1766"/>
                  <a:gd name="f259" fmla="val 1806"/>
                  <a:gd name="f260" fmla="val 1840"/>
                  <a:gd name="f261" fmla="val 1851"/>
                  <a:gd name="f262" fmla="val 4779"/>
                  <a:gd name="f263" fmla="val 1891"/>
                  <a:gd name="f264" fmla="val 4762"/>
                  <a:gd name="f265" fmla="val 1919"/>
                  <a:gd name="f266" fmla="val 4744"/>
                  <a:gd name="f267" fmla="val 1925"/>
                  <a:gd name="f268" fmla="val 1931"/>
                  <a:gd name="f269" fmla="val 4750"/>
                  <a:gd name="f270" fmla="val 1937"/>
                  <a:gd name="f271" fmla="val 1948"/>
                  <a:gd name="f272" fmla="val 4756"/>
                  <a:gd name="f273" fmla="val 1959"/>
                  <a:gd name="f274" fmla="val 4767"/>
                  <a:gd name="f275" fmla="val 1971"/>
                  <a:gd name="f276" fmla="val 4773"/>
                  <a:gd name="f277" fmla="val 2096"/>
                  <a:gd name="f278" fmla="val 2227"/>
                  <a:gd name="f279" fmla="val 2364"/>
                  <a:gd name="f280" fmla="val 4733"/>
                  <a:gd name="f281" fmla="val 2529"/>
                  <a:gd name="f282" fmla="val 4722"/>
                  <a:gd name="f283" fmla="val 2671"/>
                  <a:gd name="f284" fmla="val 2814"/>
                  <a:gd name="f285" fmla="val 4705"/>
                  <a:gd name="f286" fmla="val 2848"/>
                  <a:gd name="f287" fmla="val 4689"/>
                  <a:gd name="f288" fmla="val 2884"/>
                  <a:gd name="f289" fmla="val 4682"/>
                  <a:gd name="f290" fmla="val 2941"/>
                  <a:gd name="f291" fmla="val 2960"/>
                  <a:gd name="f292" fmla="val 4684"/>
                  <a:gd name="f293" fmla="val 2979"/>
                  <a:gd name="f294" fmla="val 4688"/>
                  <a:gd name="f295" fmla="val 2990"/>
                  <a:gd name="f296" fmla="val 2996"/>
                  <a:gd name="f297" fmla="val 4693"/>
                  <a:gd name="f298" fmla="val 3007"/>
                  <a:gd name="f299" fmla="val 4699"/>
                  <a:gd name="f300" fmla="val 3121"/>
                  <a:gd name="f301" fmla="val 3235"/>
                  <a:gd name="f302" fmla="val 3349"/>
                  <a:gd name="f303" fmla="val 4716"/>
                  <a:gd name="f304" fmla="val 3372"/>
                  <a:gd name="f305" fmla="val 3394"/>
                  <a:gd name="f306" fmla="val 3412"/>
                  <a:gd name="f307" fmla="val 4727"/>
                  <a:gd name="f308" fmla="val 3423"/>
                  <a:gd name="f309" fmla="val 3429"/>
                  <a:gd name="f310" fmla="val 3440"/>
                  <a:gd name="f311" fmla="val 3525"/>
                  <a:gd name="f312" fmla="val 3611"/>
                  <a:gd name="f313" fmla="val 3691"/>
                  <a:gd name="f314" fmla="val 4665"/>
                  <a:gd name="f315" fmla="val 3765"/>
                  <a:gd name="f316" fmla="val 3782"/>
                  <a:gd name="f317" fmla="val 4680"/>
                  <a:gd name="f318" fmla="val 3799"/>
                  <a:gd name="f319" fmla="val 4679"/>
                  <a:gd name="f320" fmla="val 3816"/>
                  <a:gd name="f321" fmla="val 3903"/>
                  <a:gd name="f322" fmla="val 3991"/>
                  <a:gd name="f323" fmla="val 4703"/>
                  <a:gd name="f324" fmla="val 4067"/>
                  <a:gd name="f325" fmla="val 4249"/>
                  <a:gd name="f326" fmla="val 4425"/>
                  <a:gd name="f327" fmla="val 4608"/>
                  <a:gd name="f328" fmla="val 4758"/>
                  <a:gd name="f329" fmla="val 4867"/>
                  <a:gd name="f330" fmla="val 4774"/>
                  <a:gd name="f331" fmla="val 4868"/>
                  <a:gd name="f332" fmla="val 4791"/>
                  <a:gd name="f333" fmla="val 4852"/>
                  <a:gd name="f334" fmla="val 4881"/>
                  <a:gd name="f335" fmla="val 4898"/>
                  <a:gd name="f336" fmla="val 4870"/>
                  <a:gd name="f337" fmla="val 4983"/>
                  <a:gd name="f338" fmla="val 5063"/>
                  <a:gd name="f339" fmla="val 5077"/>
                  <a:gd name="f340" fmla="val 4884"/>
                  <a:gd name="f341" fmla="val 5093"/>
                  <a:gd name="f342" fmla="val 4888"/>
                  <a:gd name="f343" fmla="val 5109"/>
                  <a:gd name="f344" fmla="val 5124"/>
                  <a:gd name="f345" fmla="val 5140"/>
                  <a:gd name="f346" fmla="val 5154"/>
                  <a:gd name="f347" fmla="val 5177"/>
                  <a:gd name="f348" fmla="val 5251"/>
                  <a:gd name="f349" fmla="val 5314"/>
                  <a:gd name="f350" fmla="val 5382"/>
                  <a:gd name="f351" fmla="val 5372"/>
                  <a:gd name="f352" fmla="val 4808"/>
                  <a:gd name="f353" fmla="val 5404"/>
                  <a:gd name="f354" fmla="val 5443"/>
                  <a:gd name="f355" fmla="val 5457"/>
                  <a:gd name="f356" fmla="val 5471"/>
                  <a:gd name="f357" fmla="val 4805"/>
                  <a:gd name="f358" fmla="val 5485"/>
                  <a:gd name="f359" fmla="val 5500"/>
                  <a:gd name="f360" fmla="val 5513"/>
                  <a:gd name="f361" fmla="val 5524"/>
                  <a:gd name="f362" fmla="val 5543"/>
                  <a:gd name="f363" fmla="val 4811"/>
                  <a:gd name="f364" fmla="val 5562"/>
                  <a:gd name="f365" fmla="val 4815"/>
                  <a:gd name="f366" fmla="val 5582"/>
                  <a:gd name="f367" fmla="val 5598"/>
                  <a:gd name="f368" fmla="val 5615"/>
                  <a:gd name="f369" fmla="val 4812"/>
                  <a:gd name="f370" fmla="val 5633"/>
                  <a:gd name="f371" fmla="val 5673"/>
                  <a:gd name="f372" fmla="val 4796"/>
                  <a:gd name="f373" fmla="val 5718"/>
                  <a:gd name="f374" fmla="val 4784"/>
                  <a:gd name="f375" fmla="val 5730"/>
                  <a:gd name="f376" fmla="val 5749"/>
                  <a:gd name="f377" fmla="val 5759"/>
                  <a:gd name="f378" fmla="val 4683"/>
                  <a:gd name="f379" fmla="val 5796"/>
                  <a:gd name="f380" fmla="val 5825"/>
                  <a:gd name="f381" fmla="val 5871"/>
                  <a:gd name="f382" fmla="val 4697"/>
                  <a:gd name="f383" fmla="val 5952"/>
                  <a:gd name="f384" fmla="val 5957"/>
                  <a:gd name="f385" fmla="val 5969"/>
                  <a:gd name="f386" fmla="val 5974"/>
                  <a:gd name="f387" fmla="val 5997"/>
                  <a:gd name="f388" fmla="val 6026"/>
                  <a:gd name="f389" fmla="val 6060"/>
                  <a:gd name="f390" fmla="val 6094"/>
                  <a:gd name="f391" fmla="val 6088"/>
                  <a:gd name="f392" fmla="val 6071"/>
                  <a:gd name="f393" fmla="val 4739"/>
                  <a:gd name="f394" fmla="val 6107"/>
                  <a:gd name="f395" fmla="val 4745"/>
                  <a:gd name="f396" fmla="val 6123"/>
                  <a:gd name="f397" fmla="val 4748"/>
                  <a:gd name="f398" fmla="val 6139"/>
                  <a:gd name="f399" fmla="val 6150"/>
                  <a:gd name="f400" fmla="val 6162"/>
                  <a:gd name="f401" fmla="val 4747"/>
                  <a:gd name="f402" fmla="val 6174"/>
                  <a:gd name="f403" fmla="val 6231"/>
                  <a:gd name="f404" fmla="val 6288"/>
                  <a:gd name="f405" fmla="val 6345"/>
                  <a:gd name="f406" fmla="val 6362"/>
                  <a:gd name="f407" fmla="val 4670"/>
                  <a:gd name="f408" fmla="val 6436"/>
                  <a:gd name="f409" fmla="val 6515"/>
                  <a:gd name="f410" fmla="val 6520"/>
                  <a:gd name="f411" fmla="val 4666"/>
                  <a:gd name="f412" fmla="val 6526"/>
                  <a:gd name="f413" fmla="val 6531"/>
                  <a:gd name="f414" fmla="val 6556"/>
                  <a:gd name="f415" fmla="val 6582"/>
                  <a:gd name="f416" fmla="val 4656"/>
                  <a:gd name="f417" fmla="val 6601"/>
                  <a:gd name="f418" fmla="val 4642"/>
                  <a:gd name="f419" fmla="val 6629"/>
                  <a:gd name="f420" fmla="val 4619"/>
                  <a:gd name="f421" fmla="val 6658"/>
                  <a:gd name="f422" fmla="val 4614"/>
                  <a:gd name="f423" fmla="val 6692"/>
                  <a:gd name="f424" fmla="val 6891"/>
                  <a:gd name="f425" fmla="val 6931"/>
                  <a:gd name="f426" fmla="val 6886"/>
                  <a:gd name="f427" fmla="val 4631"/>
                  <a:gd name="f428" fmla="val 6920"/>
                  <a:gd name="f429" fmla="val 4636"/>
                  <a:gd name="f430" fmla="val 4647"/>
                  <a:gd name="f431" fmla="val 6951"/>
                  <a:gd name="f432" fmla="val 4651"/>
                  <a:gd name="f433" fmla="val 6987"/>
                  <a:gd name="f434" fmla="val 7025"/>
                  <a:gd name="f435" fmla="val 7112"/>
                  <a:gd name="f436" fmla="val 7205"/>
                  <a:gd name="f437" fmla="val 7307"/>
                  <a:gd name="f438" fmla="val 7358"/>
                  <a:gd name="f439" fmla="val 7410"/>
                  <a:gd name="f440" fmla="val 4648"/>
                  <a:gd name="f441" fmla="val 7461"/>
                  <a:gd name="f442" fmla="val 7529"/>
                  <a:gd name="f443" fmla="val 7558"/>
                  <a:gd name="f444" fmla="val 7586"/>
                  <a:gd name="f445" fmla="val 7615"/>
                  <a:gd name="f446" fmla="val 4602"/>
                  <a:gd name="f447" fmla="val 4599"/>
                  <a:gd name="f448" fmla="val 7636"/>
                  <a:gd name="f449" fmla="val 4598"/>
                  <a:gd name="f450" fmla="val 7645"/>
                  <a:gd name="f451" fmla="val 7654"/>
                  <a:gd name="f452" fmla="val 7663"/>
                  <a:gd name="f453" fmla="val 7672"/>
                  <a:gd name="f454" fmla="val 7683"/>
                  <a:gd name="f455" fmla="val 4616"/>
                  <a:gd name="f456" fmla="val 7763"/>
                  <a:gd name="f457" fmla="val 7848"/>
                  <a:gd name="f458" fmla="val 7928"/>
                  <a:gd name="f459" fmla="val 4596"/>
                  <a:gd name="f460" fmla="val 8082"/>
                  <a:gd name="f461" fmla="val 4579"/>
                  <a:gd name="f462" fmla="val 8235"/>
                  <a:gd name="f463" fmla="val 8389"/>
                  <a:gd name="f464" fmla="val 4545"/>
                  <a:gd name="f465" fmla="val 8403"/>
                  <a:gd name="f466" fmla="val 4543"/>
                  <a:gd name="f467" fmla="val 8416"/>
                  <a:gd name="f468" fmla="val 4542"/>
                  <a:gd name="f469" fmla="val 8429"/>
                  <a:gd name="f470" fmla="val 8484"/>
                  <a:gd name="f471" fmla="val 8536"/>
                  <a:gd name="f472" fmla="val 4561"/>
                  <a:gd name="f473" fmla="val 8577"/>
                  <a:gd name="f474" fmla="val 8691"/>
                  <a:gd name="f475" fmla="val 4568"/>
                  <a:gd name="f476" fmla="val 8685"/>
                  <a:gd name="f477" fmla="val 4557"/>
                  <a:gd name="f478" fmla="val 8714"/>
                  <a:gd name="f479" fmla="val 8731"/>
                  <a:gd name="f480" fmla="val 4539"/>
                  <a:gd name="f481" fmla="val 8885"/>
                  <a:gd name="f482" fmla="val 4522"/>
                  <a:gd name="f483" fmla="val 8987"/>
                  <a:gd name="f484" fmla="val 4488"/>
                  <a:gd name="f485" fmla="val 9118"/>
                  <a:gd name="f486" fmla="val 4477"/>
                  <a:gd name="f487" fmla="val 9123"/>
                  <a:gd name="f488" fmla="val 4476"/>
                  <a:gd name="f489" fmla="val 9128"/>
                  <a:gd name="f490" fmla="val 9133"/>
                  <a:gd name="f491" fmla="val 9168"/>
                  <a:gd name="f492" fmla="val 9216"/>
                  <a:gd name="f493" fmla="val 4491"/>
                  <a:gd name="f494" fmla="val 9221"/>
                  <a:gd name="f495" fmla="val 4505"/>
                  <a:gd name="f496" fmla="val 9226"/>
                  <a:gd name="f497" fmla="val 9232"/>
                  <a:gd name="f498" fmla="val 9243"/>
                  <a:gd name="f499" fmla="val 9255"/>
                  <a:gd name="f500" fmla="val 9420"/>
                  <a:gd name="f501" fmla="val 9483"/>
                  <a:gd name="f502" fmla="val 9565"/>
                  <a:gd name="f503" fmla="val 9658"/>
                  <a:gd name="f504" fmla="val 4574"/>
                  <a:gd name="f505" fmla="val 9751"/>
                  <a:gd name="f506" fmla="val 9825"/>
                  <a:gd name="f507" fmla="val 9899"/>
                  <a:gd name="f508" fmla="val 4589"/>
                  <a:gd name="f509" fmla="val 9967"/>
                  <a:gd name="f510" fmla="val 10092"/>
                  <a:gd name="f511" fmla="val 10103"/>
                  <a:gd name="f512" fmla="val 10160"/>
                  <a:gd name="f513" fmla="val 10223"/>
                  <a:gd name="f514" fmla="val 10291"/>
                  <a:gd name="f515" fmla="val 4591"/>
                  <a:gd name="f516" fmla="val 10308"/>
                  <a:gd name="f517" fmla="val 10326"/>
                  <a:gd name="f518" fmla="val 10343"/>
                  <a:gd name="f519" fmla="val 10354"/>
                  <a:gd name="f520" fmla="val 10337"/>
                  <a:gd name="f521" fmla="val 4659"/>
                  <a:gd name="f522" fmla="val 10331"/>
                  <a:gd name="f523" fmla="val 10314"/>
                  <a:gd name="f524" fmla="val 4676"/>
                  <a:gd name="f525" fmla="val 10360"/>
                  <a:gd name="f526" fmla="val 10377"/>
                  <a:gd name="f527" fmla="val 10394"/>
                  <a:gd name="f528" fmla="val 10408"/>
                  <a:gd name="f529" fmla="val 4719"/>
                  <a:gd name="f530" fmla="val 10422"/>
                  <a:gd name="f531" fmla="val 4715"/>
                  <a:gd name="f532" fmla="val 10438"/>
                  <a:gd name="f533" fmla="val 10454"/>
                  <a:gd name="f534" fmla="val 10471"/>
                  <a:gd name="f535" fmla="val 10491"/>
                  <a:gd name="f536" fmla="val 10508"/>
                  <a:gd name="f537" fmla="val 10531"/>
                  <a:gd name="f538" fmla="val 10559"/>
                  <a:gd name="f539" fmla="val 10656"/>
                  <a:gd name="f540" fmla="val 10679"/>
                  <a:gd name="f541" fmla="val 10747"/>
                  <a:gd name="f542" fmla="val 4838"/>
                  <a:gd name="f543" fmla="val 10742"/>
                  <a:gd name="f544" fmla="val 10727"/>
                  <a:gd name="f545" fmla="val 10722"/>
                  <a:gd name="f546" fmla="val 10715"/>
                  <a:gd name="f547" fmla="val 4843"/>
                  <a:gd name="f548" fmla="val 10707"/>
                  <a:gd name="f549" fmla="val 10697"/>
                  <a:gd name="f550" fmla="val 10688"/>
                  <a:gd name="f551" fmla="val 4840"/>
                  <a:gd name="f552" fmla="val 10605"/>
                  <a:gd name="f553" fmla="val 10582"/>
                  <a:gd name="f554" fmla="val 10588"/>
                  <a:gd name="f555" fmla="val 10667"/>
                  <a:gd name="f556" fmla="val 10832"/>
                  <a:gd name="f557" fmla="val 10841"/>
                  <a:gd name="f558" fmla="val 4992"/>
                  <a:gd name="f559" fmla="val 10851"/>
                  <a:gd name="f560" fmla="val 4994"/>
                  <a:gd name="f561" fmla="val 10861"/>
                  <a:gd name="f562" fmla="val 10871"/>
                  <a:gd name="f563" fmla="val 10881"/>
                  <a:gd name="f564" fmla="val 10889"/>
                  <a:gd name="f565" fmla="val 11208"/>
                  <a:gd name="f566" fmla="val 4932"/>
                  <a:gd name="f567" fmla="val 11197"/>
                  <a:gd name="f568" fmla="val 11185"/>
                  <a:gd name="f569" fmla="val 11174"/>
                  <a:gd name="f570" fmla="val 11157"/>
                  <a:gd name="f571" fmla="val 11231"/>
                  <a:gd name="f572" fmla="val 11248"/>
                  <a:gd name="f573" fmla="val 11271"/>
                  <a:gd name="f574" fmla="val 11291"/>
                  <a:gd name="f575" fmla="val 11313"/>
                  <a:gd name="f576" fmla="val 4794"/>
                  <a:gd name="f577" fmla="val 11335"/>
                  <a:gd name="f578" fmla="val 11361"/>
                  <a:gd name="f579" fmla="val 11388"/>
                  <a:gd name="f580" fmla="val 4798"/>
                  <a:gd name="f581" fmla="val 11413"/>
                  <a:gd name="f582" fmla="val 11436"/>
                  <a:gd name="f583" fmla="val 11447"/>
                  <a:gd name="f584" fmla="val 11470"/>
                  <a:gd name="f585" fmla="val 11509"/>
                  <a:gd name="f586" fmla="val 4849"/>
                  <a:gd name="f587" fmla="val 11551"/>
                  <a:gd name="f588" fmla="val 11591"/>
                  <a:gd name="f589" fmla="val 11610"/>
                  <a:gd name="f590" fmla="val 11629"/>
                  <a:gd name="f591" fmla="val 4856"/>
                  <a:gd name="f592" fmla="val 11647"/>
                  <a:gd name="f593" fmla="val 11698"/>
                  <a:gd name="f594" fmla="val 11738"/>
                  <a:gd name="f595" fmla="val 11789"/>
                  <a:gd name="f596" fmla="val 11835"/>
                  <a:gd name="f597" fmla="val 11886"/>
                  <a:gd name="f598" fmla="val 11932"/>
                  <a:gd name="f599" fmla="val 11973"/>
                  <a:gd name="f600" fmla="val 12029"/>
                  <a:gd name="f601" fmla="val 4816"/>
                  <a:gd name="f602" fmla="val 12064"/>
                  <a:gd name="f603" fmla="val 12072"/>
                  <a:gd name="f604" fmla="val 12085"/>
                  <a:gd name="f605" fmla="val 12142"/>
                  <a:gd name="f606" fmla="val 12194"/>
                  <a:gd name="f607" fmla="val 12165"/>
                  <a:gd name="f608" fmla="val 12159"/>
                  <a:gd name="f609" fmla="val 12154"/>
                  <a:gd name="f610" fmla="val 12285"/>
                  <a:gd name="f611" fmla="val 12307"/>
                  <a:gd name="f612" fmla="val 12347"/>
                  <a:gd name="f613" fmla="val 12364"/>
                  <a:gd name="f614" fmla="val 12381"/>
                  <a:gd name="f615" fmla="val 4625"/>
                  <a:gd name="f616" fmla="val 12399"/>
                  <a:gd name="f617" fmla="val 12433"/>
                  <a:gd name="f618" fmla="val 12461"/>
                  <a:gd name="f619" fmla="val 12490"/>
                  <a:gd name="f620" fmla="val 12598"/>
                  <a:gd name="f621" fmla="val 12706"/>
                  <a:gd name="f622" fmla="val 12826"/>
                  <a:gd name="f623" fmla="val 12849"/>
                  <a:gd name="f624" fmla="val 4587"/>
                  <a:gd name="f625" fmla="val 12872"/>
                  <a:gd name="f626" fmla="val 4586"/>
                  <a:gd name="f627" fmla="val 12895"/>
                  <a:gd name="f628" fmla="val 12993"/>
                  <a:gd name="f629" fmla="val 13091"/>
                  <a:gd name="f630" fmla="val 13179"/>
                  <a:gd name="f631" fmla="val 13259"/>
                  <a:gd name="f632" fmla="val 13304"/>
                  <a:gd name="f633" fmla="val 13361"/>
                  <a:gd name="f634" fmla="val 13412"/>
                  <a:gd name="f635" fmla="val 13488"/>
                  <a:gd name="f636" fmla="val 4617"/>
                  <a:gd name="f637" fmla="val 13564"/>
                  <a:gd name="f638" fmla="val 4609"/>
                  <a:gd name="f639" fmla="val 13640"/>
                  <a:gd name="f640" fmla="val 13689"/>
                  <a:gd name="f641" fmla="val 13739"/>
                  <a:gd name="f642" fmla="val 4612"/>
                  <a:gd name="f643" fmla="val 13788"/>
                  <a:gd name="f644" fmla="val 13868"/>
                  <a:gd name="f645" fmla="val 4585"/>
                  <a:gd name="f646" fmla="val 13953"/>
                  <a:gd name="f647" fmla="val 14039"/>
                  <a:gd name="f648" fmla="val 4551"/>
                  <a:gd name="f649" fmla="val 14101"/>
                  <a:gd name="f650" fmla="val 14164"/>
                  <a:gd name="f651" fmla="val 14221"/>
                  <a:gd name="f652" fmla="val 14323"/>
                  <a:gd name="f653" fmla="val 4465"/>
                  <a:gd name="f654" fmla="val 14547"/>
                  <a:gd name="f655" fmla="val 4419"/>
                  <a:gd name="f656" fmla="val 14759"/>
                  <a:gd name="f657" fmla="val 14771"/>
                  <a:gd name="f658" fmla="val 14784"/>
                  <a:gd name="f659" fmla="val 4420"/>
                  <a:gd name="f660" fmla="val 14796"/>
                  <a:gd name="f661" fmla="val 14813"/>
                  <a:gd name="f662" fmla="val 4408"/>
                  <a:gd name="f663" fmla="val 14836"/>
                  <a:gd name="f664" fmla="val 4403"/>
                  <a:gd name="f665" fmla="val 14859"/>
                  <a:gd name="f666" fmla="val 4397"/>
                  <a:gd name="f667" fmla="val 14916"/>
                  <a:gd name="f668" fmla="val 4386"/>
                  <a:gd name="f669" fmla="val 14973"/>
                  <a:gd name="f670" fmla="val 4363"/>
                  <a:gd name="f671" fmla="val 15018"/>
                  <a:gd name="f672" fmla="val 4334"/>
                  <a:gd name="f673" fmla="val 15053"/>
                  <a:gd name="f674" fmla="val 4329"/>
                  <a:gd name="f675" fmla="val 15081"/>
                  <a:gd name="f676" fmla="val 15109"/>
                  <a:gd name="f677" fmla="val 15121"/>
                  <a:gd name="f678" fmla="val 4295"/>
                  <a:gd name="f679" fmla="val 4255"/>
                  <a:gd name="f680" fmla="val 15201"/>
                  <a:gd name="f681" fmla="val 4243"/>
                  <a:gd name="f682" fmla="val 15315"/>
                  <a:gd name="f683" fmla="val 4198"/>
                  <a:gd name="f684" fmla="val 15303"/>
                  <a:gd name="f685" fmla="val 4186"/>
                  <a:gd name="f686" fmla="val 15292"/>
                  <a:gd name="f687" fmla="val 4169"/>
                  <a:gd name="f688" fmla="val 15280"/>
                  <a:gd name="f689" fmla="val 4158"/>
                  <a:gd name="f690" fmla="val 15269"/>
                  <a:gd name="f691" fmla="val 4141"/>
                  <a:gd name="f692" fmla="val 15258"/>
                  <a:gd name="f693" fmla="val 4129"/>
                  <a:gd name="f694" fmla="val 15246"/>
                  <a:gd name="f695" fmla="val 4118"/>
                  <a:gd name="f696" fmla="val 15261"/>
                  <a:gd name="f697" fmla="val 4114"/>
                  <a:gd name="f698" fmla="val 15277"/>
                  <a:gd name="f699" fmla="val 4112"/>
                  <a:gd name="f700" fmla="val 15293"/>
                  <a:gd name="f701" fmla="val 15325"/>
                  <a:gd name="f702" fmla="val 15358"/>
                  <a:gd name="f703" fmla="val 4120"/>
                  <a:gd name="f704" fmla="val 15389"/>
                  <a:gd name="f705" fmla="val 4135"/>
                  <a:gd name="f706" fmla="val 15406"/>
                  <a:gd name="f707" fmla="val 15417"/>
                  <a:gd name="f708" fmla="val 4152"/>
                  <a:gd name="f709" fmla="val 15434"/>
                  <a:gd name="f710" fmla="val 15476"/>
                  <a:gd name="f711" fmla="val 4179"/>
                  <a:gd name="f712" fmla="val 15522"/>
                  <a:gd name="f713" fmla="val 4191"/>
                  <a:gd name="f714" fmla="val 15568"/>
                  <a:gd name="f715" fmla="val 15584"/>
                  <a:gd name="f716" fmla="val 15600"/>
                  <a:gd name="f717" fmla="val 4189"/>
                  <a:gd name="f718" fmla="val 15616"/>
                  <a:gd name="f719" fmla="val 15673"/>
                  <a:gd name="f720" fmla="val 4175"/>
                  <a:gd name="f721" fmla="val 15719"/>
                  <a:gd name="f722" fmla="val 4164"/>
                  <a:gd name="f723" fmla="val 15776"/>
                  <a:gd name="f724" fmla="val 15801"/>
                  <a:gd name="f725" fmla="val 4149"/>
                  <a:gd name="f726" fmla="val 15827"/>
                  <a:gd name="f727" fmla="val 4148"/>
                  <a:gd name="f728" fmla="val 15853"/>
                  <a:gd name="f729" fmla="val 15878"/>
                  <a:gd name="f730" fmla="val 15904"/>
                  <a:gd name="f731" fmla="val 15930"/>
                  <a:gd name="f732" fmla="val 15964"/>
                  <a:gd name="f733" fmla="val 16009"/>
                  <a:gd name="f734" fmla="val 16049"/>
                  <a:gd name="f735" fmla="val 16118"/>
                  <a:gd name="f736" fmla="val 16169"/>
                  <a:gd name="f737" fmla="val 16214"/>
                  <a:gd name="f738" fmla="val 16197"/>
                  <a:gd name="f739" fmla="val 4072"/>
                  <a:gd name="f740" fmla="val 16192"/>
                  <a:gd name="f741" fmla="val 4061"/>
                  <a:gd name="f742" fmla="val 4055"/>
                  <a:gd name="f743" fmla="val 4021"/>
                  <a:gd name="f744" fmla="val 16226"/>
                  <a:gd name="f745" fmla="val 3998"/>
                  <a:gd name="f746" fmla="val 3987"/>
                  <a:gd name="f747" fmla="val 16343"/>
                  <a:gd name="f748" fmla="val 3957"/>
                  <a:gd name="f749" fmla="val 16402"/>
                  <a:gd name="f750" fmla="val 3940"/>
                  <a:gd name="f751" fmla="val 16462"/>
                  <a:gd name="f752" fmla="val 16470"/>
                  <a:gd name="f753" fmla="val 16479"/>
                  <a:gd name="f754" fmla="val 3941"/>
                  <a:gd name="f755" fmla="val 16488"/>
                  <a:gd name="f756" fmla="val 16539"/>
                  <a:gd name="f757" fmla="val 3911"/>
                  <a:gd name="f758" fmla="val 16598"/>
                  <a:gd name="f759" fmla="val 3897"/>
                  <a:gd name="f760" fmla="val 16658"/>
                  <a:gd name="f761" fmla="val 16677"/>
                  <a:gd name="f762" fmla="val 16696"/>
                  <a:gd name="f763" fmla="val 3899"/>
                  <a:gd name="f764" fmla="val 16716"/>
                  <a:gd name="f765" fmla="val 3902"/>
                  <a:gd name="f766" fmla="val 16892"/>
                  <a:gd name="f767" fmla="val 3924"/>
                  <a:gd name="f768" fmla="val 17000"/>
                  <a:gd name="f769" fmla="val 3981"/>
                  <a:gd name="f770" fmla="val 17160"/>
                  <a:gd name="f771" fmla="val 4010"/>
                  <a:gd name="f772" fmla="val 17239"/>
                  <a:gd name="f773" fmla="*/ f0 1 17240"/>
                  <a:gd name="f774" fmla="*/ f1 1 5035"/>
                  <a:gd name="f775" fmla="val f2"/>
                  <a:gd name="f776" fmla="val f3"/>
                  <a:gd name="f777" fmla="val f4"/>
                  <a:gd name="f778" fmla="+- f777 0 f775"/>
                  <a:gd name="f779" fmla="+- f776 0 f775"/>
                  <a:gd name="f780" fmla="*/ f779 1 17240"/>
                  <a:gd name="f781" fmla="*/ f778 1 5035"/>
                  <a:gd name="f782" fmla="*/ f775 1 f780"/>
                  <a:gd name="f783" fmla="*/ f776 1 f780"/>
                  <a:gd name="f784" fmla="*/ f775 1 f781"/>
                  <a:gd name="f785" fmla="*/ f777 1 f781"/>
                  <a:gd name="f786" fmla="*/ f782 f773 1"/>
                  <a:gd name="f787" fmla="*/ f783 f773 1"/>
                  <a:gd name="f788" fmla="*/ f785 f774 1"/>
                  <a:gd name="f789" fmla="*/ f784 f77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86" t="f789" r="f787" b="f788"/>
                <a:pathLst>
                  <a:path w="17240" h="5035">
                    <a:moveTo>
                      <a:pt x="f5" y="f6"/>
                    </a:moveTo>
                    <a:cubicBezTo>
                      <a:pt x="f7" y="f6"/>
                      <a:pt x="f8" y="f6"/>
                      <a:pt x="f9" y="f6"/>
                    </a:cubicBezTo>
                    <a:lnTo>
                      <a:pt x="f10" y="f6"/>
                    </a:lnTo>
                    <a:cubicBezTo>
                      <a:pt x="f10" y="f6"/>
                      <a:pt x="f5" y="f6"/>
                      <a:pt x="f5" y="f6"/>
                    </a:cubicBezTo>
                    <a:close/>
                    <a:moveTo>
                      <a:pt x="f11" y="f2"/>
                    </a:moveTo>
                    <a:lnTo>
                      <a:pt x="f11" y="f12"/>
                    </a:ln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14"/>
                      <a:pt x="f20" y="f12"/>
                    </a:cubicBezTo>
                    <a:lnTo>
                      <a:pt x="f20" y="f21"/>
                    </a:lnTo>
                    <a:lnTo>
                      <a:pt x="f22" y="f21"/>
                    </a:lnTo>
                    <a:lnTo>
                      <a:pt x="f22" y="f12"/>
                    </a:lnTo>
                    <a:cubicBezTo>
                      <a:pt x="f23" y="f14"/>
                      <a:pt x="f24" y="f16"/>
                      <a:pt x="f25" y="f16"/>
                    </a:cubicBezTo>
                    <a:cubicBezTo>
                      <a:pt x="f26" y="f16"/>
                      <a:pt x="f27" y="f14"/>
                      <a:pt x="f28" y="f12"/>
                    </a:cubicBezTo>
                    <a:lnTo>
                      <a:pt x="f28" y="f21"/>
                    </a:lnTo>
                    <a:lnTo>
                      <a:pt x="f29" y="f21"/>
                    </a:lnTo>
                    <a:lnTo>
                      <a:pt x="f29" y="f12"/>
                    </a:lnTo>
                    <a:cubicBezTo>
                      <a:pt x="f30" y="f14"/>
                      <a:pt x="f31" y="f16"/>
                      <a:pt x="f32" y="f16"/>
                    </a:cubicBezTo>
                    <a:cubicBezTo>
                      <a:pt x="f33" y="f16"/>
                      <a:pt x="f34" y="f14"/>
                      <a:pt x="f35" y="f12"/>
                    </a:cubicBezTo>
                    <a:lnTo>
                      <a:pt x="f35" y="f21"/>
                    </a:lnTo>
                    <a:lnTo>
                      <a:pt x="f36" y="f21"/>
                    </a:lnTo>
                    <a:lnTo>
                      <a:pt x="f36" y="f12"/>
                    </a:lnTo>
                    <a:cubicBezTo>
                      <a:pt x="f37" y="f14"/>
                      <a:pt x="f38" y="f16"/>
                      <a:pt x="f39" y="f16"/>
                    </a:cubicBezTo>
                    <a:cubicBezTo>
                      <a:pt x="f40" y="f16"/>
                      <a:pt x="f41" y="f14"/>
                      <a:pt x="f42" y="f12"/>
                    </a:cubicBezTo>
                    <a:lnTo>
                      <a:pt x="f42" y="f21"/>
                    </a:lnTo>
                    <a:lnTo>
                      <a:pt x="f43" y="f21"/>
                    </a:lnTo>
                    <a:lnTo>
                      <a:pt x="f43" y="f12"/>
                    </a:lnTo>
                    <a:cubicBezTo>
                      <a:pt x="f44" y="f14"/>
                      <a:pt x="f45" y="f16"/>
                      <a:pt x="f46" y="f16"/>
                    </a:cubicBezTo>
                    <a:cubicBezTo>
                      <a:pt x="f47" y="f16"/>
                      <a:pt x="f48" y="f14"/>
                      <a:pt x="f49" y="f12"/>
                    </a:cubicBezTo>
                    <a:lnTo>
                      <a:pt x="f49" y="f21"/>
                    </a:lnTo>
                    <a:lnTo>
                      <a:pt x="f50" y="f21"/>
                    </a:lnTo>
                    <a:lnTo>
                      <a:pt x="f50" y="f12"/>
                    </a:lnTo>
                    <a:cubicBezTo>
                      <a:pt x="f51" y="f14"/>
                      <a:pt x="f52" y="f16"/>
                      <a:pt x="f53" y="f16"/>
                    </a:cubicBezTo>
                    <a:cubicBezTo>
                      <a:pt x="f54" y="f16"/>
                      <a:pt x="f55" y="f14"/>
                      <a:pt x="f56" y="f12"/>
                    </a:cubicBezTo>
                    <a:lnTo>
                      <a:pt x="f56" y="f21"/>
                    </a:lnTo>
                    <a:lnTo>
                      <a:pt x="f57" y="f21"/>
                    </a:lnTo>
                    <a:lnTo>
                      <a:pt x="f57" y="f12"/>
                    </a:lnTo>
                    <a:cubicBezTo>
                      <a:pt x="f58" y="f14"/>
                      <a:pt x="f59" y="f16"/>
                      <a:pt x="f60" y="f16"/>
                    </a:cubicBezTo>
                    <a:cubicBezTo>
                      <a:pt x="f61" y="f16"/>
                      <a:pt x="f62" y="f14"/>
                      <a:pt x="f63" y="f12"/>
                    </a:cubicBezTo>
                    <a:lnTo>
                      <a:pt x="f63" y="f21"/>
                    </a:lnTo>
                    <a:lnTo>
                      <a:pt x="f64" y="f21"/>
                    </a:lnTo>
                    <a:lnTo>
                      <a:pt x="f64" y="f12"/>
                    </a:lnTo>
                    <a:cubicBezTo>
                      <a:pt x="f65" y="f14"/>
                      <a:pt x="f66" y="f16"/>
                      <a:pt x="f67" y="f16"/>
                    </a:cubicBezTo>
                    <a:cubicBezTo>
                      <a:pt x="f68" y="f16"/>
                      <a:pt x="f69" y="f14"/>
                      <a:pt x="f70" y="f12"/>
                    </a:cubicBezTo>
                    <a:lnTo>
                      <a:pt x="f70" y="f21"/>
                    </a:lnTo>
                    <a:lnTo>
                      <a:pt x="f71" y="f21"/>
                    </a:lnTo>
                    <a:lnTo>
                      <a:pt x="f71" y="f12"/>
                    </a:lnTo>
                    <a:cubicBezTo>
                      <a:pt x="f72" y="f14"/>
                      <a:pt x="f73" y="f16"/>
                      <a:pt x="f74" y="f16"/>
                    </a:cubicBezTo>
                    <a:cubicBezTo>
                      <a:pt x="f75" y="f16"/>
                      <a:pt x="f76" y="f14"/>
                      <a:pt x="f77" y="f12"/>
                    </a:cubicBezTo>
                    <a:lnTo>
                      <a:pt x="f77" y="f21"/>
                    </a:lnTo>
                    <a:lnTo>
                      <a:pt x="f78" y="f21"/>
                    </a:lnTo>
                    <a:lnTo>
                      <a:pt x="f78" y="f12"/>
                    </a:lnTo>
                    <a:cubicBezTo>
                      <a:pt x="f79" y="f14"/>
                      <a:pt x="f80" y="f16"/>
                      <a:pt x="f81" y="f16"/>
                    </a:cubicBezTo>
                    <a:cubicBezTo>
                      <a:pt x="f82" y="f16"/>
                      <a:pt x="f83" y="f14"/>
                      <a:pt x="f84" y="f12"/>
                    </a:cubicBezTo>
                    <a:lnTo>
                      <a:pt x="f84" y="f21"/>
                    </a:lnTo>
                    <a:lnTo>
                      <a:pt x="f85" y="f21"/>
                    </a:lnTo>
                    <a:lnTo>
                      <a:pt x="f85" y="f12"/>
                    </a:lnTo>
                    <a:cubicBezTo>
                      <a:pt x="f86" y="f14"/>
                      <a:pt x="f87" y="f16"/>
                      <a:pt x="f88" y="f16"/>
                    </a:cubicBezTo>
                    <a:cubicBezTo>
                      <a:pt x="f89" y="f16"/>
                      <a:pt x="f90" y="f14"/>
                      <a:pt x="f91" y="f12"/>
                    </a:cubicBezTo>
                    <a:lnTo>
                      <a:pt x="f91" y="f21"/>
                    </a:lnTo>
                    <a:lnTo>
                      <a:pt x="f92" y="f21"/>
                    </a:lnTo>
                    <a:lnTo>
                      <a:pt x="f92" y="f12"/>
                    </a:lnTo>
                    <a:cubicBezTo>
                      <a:pt x="f93" y="f14"/>
                      <a:pt x="f94" y="f16"/>
                      <a:pt x="f95" y="f16"/>
                    </a:cubicBezTo>
                    <a:cubicBezTo>
                      <a:pt x="f96" y="f16"/>
                      <a:pt x="f97" y="f14"/>
                      <a:pt x="f98" y="f12"/>
                    </a:cubicBezTo>
                    <a:lnTo>
                      <a:pt x="f98" y="f21"/>
                    </a:lnTo>
                    <a:lnTo>
                      <a:pt x="f99" y="f21"/>
                    </a:lnTo>
                    <a:lnTo>
                      <a:pt x="f99" y="f12"/>
                    </a:lnTo>
                    <a:cubicBezTo>
                      <a:pt x="f100" y="f14"/>
                      <a:pt x="f101" y="f16"/>
                      <a:pt x="f102" y="f16"/>
                    </a:cubicBezTo>
                    <a:cubicBezTo>
                      <a:pt x="f103" y="f16"/>
                      <a:pt x="f104" y="f14"/>
                      <a:pt x="f105" y="f12"/>
                    </a:cubicBezTo>
                    <a:lnTo>
                      <a:pt x="f105" y="f21"/>
                    </a:lnTo>
                    <a:lnTo>
                      <a:pt x="f106" y="f21"/>
                    </a:lnTo>
                    <a:lnTo>
                      <a:pt x="f106" y="f12"/>
                    </a:lnTo>
                    <a:cubicBezTo>
                      <a:pt x="f107" y="f14"/>
                      <a:pt x="f108" y="f16"/>
                      <a:pt x="f109" y="f16"/>
                    </a:cubicBezTo>
                    <a:cubicBezTo>
                      <a:pt x="f110" y="f16"/>
                      <a:pt x="f111" y="f14"/>
                      <a:pt x="f112" y="f12"/>
                    </a:cubicBezTo>
                    <a:lnTo>
                      <a:pt x="f112" y="f21"/>
                    </a:lnTo>
                    <a:lnTo>
                      <a:pt x="f113" y="f21"/>
                    </a:lnTo>
                    <a:lnTo>
                      <a:pt x="f113" y="f12"/>
                    </a:lnTo>
                    <a:cubicBezTo>
                      <a:pt x="f114" y="f14"/>
                      <a:pt x="f115" y="f16"/>
                      <a:pt x="f116" y="f16"/>
                    </a:cubicBezTo>
                    <a:cubicBezTo>
                      <a:pt x="f117" y="f16"/>
                      <a:pt x="f118" y="f14"/>
                      <a:pt x="f119" y="f12"/>
                    </a:cubicBezTo>
                    <a:lnTo>
                      <a:pt x="f119" y="f21"/>
                    </a:lnTo>
                    <a:lnTo>
                      <a:pt x="f120" y="f21"/>
                    </a:lnTo>
                    <a:lnTo>
                      <a:pt x="f120" y="f12"/>
                    </a:lnTo>
                    <a:cubicBezTo>
                      <a:pt x="f121" y="f14"/>
                      <a:pt x="f122" y="f16"/>
                      <a:pt x="f123" y="f16"/>
                    </a:cubicBezTo>
                    <a:cubicBezTo>
                      <a:pt x="f124" y="f16"/>
                      <a:pt x="f125" y="f14"/>
                      <a:pt x="f126" y="f12"/>
                    </a:cubicBezTo>
                    <a:lnTo>
                      <a:pt x="f126" y="f21"/>
                    </a:lnTo>
                    <a:lnTo>
                      <a:pt x="f127" y="f21"/>
                    </a:lnTo>
                    <a:lnTo>
                      <a:pt x="f127" y="f12"/>
                    </a:lnTo>
                    <a:cubicBezTo>
                      <a:pt x="f128" y="f14"/>
                      <a:pt x="f129" y="f16"/>
                      <a:pt x="f130" y="f16"/>
                    </a:cubicBezTo>
                    <a:cubicBezTo>
                      <a:pt x="f131" y="f16"/>
                      <a:pt x="f132" y="f14"/>
                      <a:pt x="f133" y="f12"/>
                    </a:cubicBezTo>
                    <a:lnTo>
                      <a:pt x="f133" y="f21"/>
                    </a:lnTo>
                    <a:lnTo>
                      <a:pt x="f134" y="f21"/>
                    </a:lnTo>
                    <a:lnTo>
                      <a:pt x="f134" y="f12"/>
                    </a:lnTo>
                    <a:cubicBezTo>
                      <a:pt x="f135" y="f14"/>
                      <a:pt x="f136" y="f16"/>
                      <a:pt x="f137" y="f16"/>
                    </a:cubicBezTo>
                    <a:cubicBezTo>
                      <a:pt x="f14" y="f16"/>
                      <a:pt x="f138" y="f14"/>
                      <a:pt x="f139" y="f12"/>
                    </a:cubicBezTo>
                    <a:lnTo>
                      <a:pt x="f139" y="f21"/>
                    </a:lnTo>
                    <a:lnTo>
                      <a:pt x="f2" y="f21"/>
                    </a:lnTo>
                    <a:lnTo>
                      <a:pt x="f2" y="f140"/>
                    </a:lnTo>
                    <a:cubicBezTo>
                      <a:pt x="f21" y="f140"/>
                      <a:pt x="f141" y="f140"/>
                      <a:pt x="f142" y="f143"/>
                    </a:cubicBezTo>
                    <a:cubicBezTo>
                      <a:pt x="f144" y="f145"/>
                      <a:pt x="f146" y="f147"/>
                      <a:pt x="f148" y="f147"/>
                    </a:cubicBezTo>
                    <a:cubicBezTo>
                      <a:pt x="f149" y="f147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7"/>
                    </a:cubicBezTo>
                    <a:cubicBezTo>
                      <a:pt x="f159" y="f160"/>
                      <a:pt x="f161" y="f162"/>
                      <a:pt x="f163" y="f162"/>
                    </a:cubicBezTo>
                    <a:cubicBezTo>
                      <a:pt x="f164" y="f162"/>
                      <a:pt x="f165" y="f166"/>
                      <a:pt x="f167" y="f147"/>
                    </a:cubicBezTo>
                    <a:cubicBezTo>
                      <a:pt x="f168" y="f169"/>
                      <a:pt x="f170" y="f171"/>
                      <a:pt x="f172" y="f173"/>
                    </a:cubicBezTo>
                    <a:cubicBezTo>
                      <a:pt x="f174" y="f175"/>
                      <a:pt x="f172" y="f176"/>
                      <a:pt x="f177" y="f178"/>
                    </a:cubicBezTo>
                    <a:cubicBezTo>
                      <a:pt x="f179" y="f180"/>
                      <a:pt x="f181" y="f182"/>
                      <a:pt x="f183" y="f184"/>
                    </a:cubicBezTo>
                    <a:lnTo>
                      <a:pt x="f183" y="f184"/>
                    </a:lnTo>
                    <a:lnTo>
                      <a:pt x="f185" y="f180"/>
                    </a:lnTo>
                    <a:cubicBezTo>
                      <a:pt x="f181" y="f186"/>
                      <a:pt x="f187" y="f188"/>
                      <a:pt x="f189" y="f176"/>
                    </a:cubicBezTo>
                    <a:cubicBezTo>
                      <a:pt x="f181" y="f190"/>
                      <a:pt x="f191" y="f192"/>
                      <a:pt x="f183" y="f193"/>
                    </a:cubicBezTo>
                    <a:cubicBezTo>
                      <a:pt x="f194" y="f171"/>
                      <a:pt x="f195" y="f147"/>
                      <a:pt x="f183" y="f155"/>
                    </a:cubicBezTo>
                    <a:cubicBezTo>
                      <a:pt x="f196" y="f140"/>
                      <a:pt x="f197" y="f198"/>
                      <a:pt x="f199" y="f4"/>
                    </a:cubicBez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147"/>
                      <a:pt x="f207" y="f193"/>
                      <a:pt x="f208" y="f175"/>
                    </a:cubicBezTo>
                    <a:lnTo>
                      <a:pt x="f209" y="f190"/>
                    </a:lnTo>
                    <a:cubicBezTo>
                      <a:pt x="f210" y="f211"/>
                      <a:pt x="f212" y="f213"/>
                      <a:pt x="f214" y="f213"/>
                    </a:cubicBezTo>
                    <a:cubicBezTo>
                      <a:pt x="f215" y="f213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3"/>
                    </a:cubicBezTo>
                    <a:cubicBezTo>
                      <a:pt x="f225" y="f223"/>
                      <a:pt x="f226" y="f227"/>
                      <a:pt x="f228" y="f193"/>
                    </a:cubicBezTo>
                    <a:lnTo>
                      <a:pt x="f229" y="f190"/>
                    </a:lnTo>
                    <a:lnTo>
                      <a:pt x="f230" y="f188"/>
                    </a:lnTo>
                    <a:cubicBezTo>
                      <a:pt x="f231" y="f232"/>
                      <a:pt x="f233" y="f234"/>
                      <a:pt x="f235" y="f234"/>
                    </a:cubicBezTo>
                    <a:cubicBezTo>
                      <a:pt x="f236" y="f234"/>
                      <a:pt x="f237" y="f238"/>
                      <a:pt x="f239" y="f182"/>
                    </a:cubicBezTo>
                    <a:cubicBezTo>
                      <a:pt x="f240" y="f184"/>
                      <a:pt x="f241" y="f242"/>
                      <a:pt x="f243" y="f244"/>
                    </a:cubicBezTo>
                    <a:cubicBezTo>
                      <a:pt x="f245" y="f246"/>
                      <a:pt x="f247" y="f248"/>
                      <a:pt x="f249" y="f248"/>
                    </a:cubicBezTo>
                    <a:cubicBezTo>
                      <a:pt x="f250" y="f248"/>
                      <a:pt x="f251" y="f252"/>
                      <a:pt x="f253" y="f254"/>
                    </a:cubicBezTo>
                    <a:cubicBezTo>
                      <a:pt x="f255" y="f244"/>
                      <a:pt x="f256" y="f257"/>
                      <a:pt x="f127" y="f182"/>
                    </a:cubicBezTo>
                    <a:cubicBezTo>
                      <a:pt x="f258" y="f242"/>
                      <a:pt x="f259" y="f107"/>
                      <a:pt x="f260" y="f254"/>
                    </a:cubicBezTo>
                    <a:cubicBezTo>
                      <a:pt x="f261" y="f262"/>
                      <a:pt x="f263" y="f264"/>
                      <a:pt x="f265" y="f266"/>
                    </a:cubicBezTo>
                    <a:cubicBezTo>
                      <a:pt x="f267" y="f266"/>
                      <a:pt x="f268" y="f269"/>
                      <a:pt x="f270" y="f269"/>
                    </a:cubicBezTo>
                    <a:cubicBezTo>
                      <a:pt x="f271" y="f272"/>
                      <a:pt x="f273" y="f274"/>
                      <a:pt x="f275" y="f276"/>
                    </a:cubicBezTo>
                    <a:cubicBezTo>
                      <a:pt x="f277" y="f272"/>
                      <a:pt x="f278" y="f266"/>
                      <a:pt x="f279" y="f280"/>
                    </a:cubicBezTo>
                    <a:cubicBezTo>
                      <a:pt x="f281" y="f282"/>
                      <a:pt x="f283" y="f108"/>
                      <a:pt x="f284" y="f285"/>
                    </a:cubicBezTo>
                    <a:cubicBezTo>
                      <a:pt x="f286" y="f287"/>
                      <a:pt x="f288" y="f289"/>
                      <a:pt x="f121" y="f289"/>
                    </a:cubicBezTo>
                    <a:cubicBezTo>
                      <a:pt x="f290" y="f289"/>
                      <a:pt x="f291" y="f292"/>
                      <a:pt x="f293" y="f294"/>
                    </a:cubicBezTo>
                    <a:cubicBezTo>
                      <a:pt x="f295" y="f294"/>
                      <a:pt x="f296" y="f297"/>
                      <a:pt x="f298" y="f299"/>
                    </a:cubicBezTo>
                    <a:cubicBezTo>
                      <a:pt x="f300" y="f299"/>
                      <a:pt x="f301" y="f285"/>
                      <a:pt x="f302" y="f303"/>
                    </a:cubicBezTo>
                    <a:cubicBezTo>
                      <a:pt x="f304" y="f303"/>
                      <a:pt x="f305" y="f282"/>
                      <a:pt x="f306" y="f307"/>
                    </a:cubicBezTo>
                    <a:cubicBezTo>
                      <a:pt x="f308" y="f307"/>
                      <a:pt x="f309" y="f282"/>
                      <a:pt x="f310" y="f282"/>
                    </a:cubicBezTo>
                    <a:cubicBezTo>
                      <a:pt x="f311" y="f285"/>
                      <a:pt x="f312" y="f289"/>
                      <a:pt x="f313" y="f314"/>
                    </a:cubicBezTo>
                    <a:lnTo>
                      <a:pt x="f315" y="f289"/>
                    </a:lnTo>
                    <a:cubicBezTo>
                      <a:pt x="f316" y="f317"/>
                      <a:pt x="f318" y="f319"/>
                      <a:pt x="f320" y="f319"/>
                    </a:cubicBezTo>
                    <a:cubicBezTo>
                      <a:pt x="f321" y="f319"/>
                      <a:pt x="f322" y="f323"/>
                      <a:pt x="f324" y="f269"/>
                    </a:cubicBezTo>
                    <a:cubicBezTo>
                      <a:pt x="f325" y="f269"/>
                      <a:pt x="f326" y="f276"/>
                      <a:pt x="f327" y="f244"/>
                    </a:cubicBezTo>
                    <a:cubicBezTo>
                      <a:pt x="f6" y="f242"/>
                      <a:pt x="f299" y="f182"/>
                      <a:pt x="f266" y="f176"/>
                    </a:cubicBezTo>
                    <a:cubicBezTo>
                      <a:pt x="f328" y="f329"/>
                      <a:pt x="f330" y="f331"/>
                      <a:pt x="f332" y="f331"/>
                    </a:cubicBezTo>
                    <a:cubicBezTo>
                      <a:pt x="f107" y="f331"/>
                      <a:pt x="f257" y="f329"/>
                      <a:pt x="f180" y="f176"/>
                    </a:cubicBezTo>
                    <a:lnTo>
                      <a:pt x="f333" y="f180"/>
                    </a:lnTo>
                    <a:cubicBezTo>
                      <a:pt x="f176" y="f178"/>
                      <a:pt x="f334" y="f188"/>
                      <a:pt x="f335" y="f176"/>
                    </a:cubicBezTo>
                    <a:cubicBezTo>
                      <a:pt x="f171" y="f336"/>
                      <a:pt x="f157" y="f190"/>
                      <a:pt x="f337" y="f334"/>
                    </a:cubicBezTo>
                    <a:lnTo>
                      <a:pt x="f338" y="f190"/>
                    </a:lnTo>
                    <a:cubicBezTo>
                      <a:pt x="f339" y="f340"/>
                      <a:pt x="f341" y="f342"/>
                      <a:pt x="f343" y="f342"/>
                    </a:cubicBezTo>
                    <a:cubicBezTo>
                      <a:pt x="f344" y="f342"/>
                      <a:pt x="f345" y="f340"/>
                      <a:pt x="f346" y="f190"/>
                    </a:cubicBezTo>
                    <a:lnTo>
                      <a:pt x="f347" y="f190"/>
                    </a:lnTo>
                    <a:cubicBezTo>
                      <a:pt x="f348" y="f176"/>
                      <a:pt x="f349" y="f178"/>
                      <a:pt x="f350" y="f180"/>
                    </a:cubicBezTo>
                    <a:cubicBezTo>
                      <a:pt x="f351" y="f352"/>
                      <a:pt x="f353" y="f246"/>
                      <a:pt x="f354" y="f246"/>
                    </a:cubicBezTo>
                    <a:cubicBezTo>
                      <a:pt x="f355" y="f246"/>
                      <a:pt x="f356" y="f357"/>
                      <a:pt x="f358" y="f357"/>
                    </a:cubicBezTo>
                    <a:cubicBezTo>
                      <a:pt x="f359" y="f357"/>
                      <a:pt x="f360" y="f246"/>
                      <a:pt x="f361" y="f254"/>
                    </a:cubicBezTo>
                    <a:cubicBezTo>
                      <a:pt x="f362" y="f363"/>
                      <a:pt x="f364" y="f365"/>
                      <a:pt x="f366" y="f365"/>
                    </a:cubicBezTo>
                    <a:cubicBezTo>
                      <a:pt x="f367" y="f365"/>
                      <a:pt x="f368" y="f369"/>
                      <a:pt x="f370" y="f107"/>
                    </a:cubicBezTo>
                    <a:cubicBezTo>
                      <a:pt x="f371" y="f372"/>
                      <a:pt x="f373" y="f374"/>
                      <a:pt x="f375" y="f272"/>
                    </a:cubicBezTo>
                    <a:cubicBezTo>
                      <a:pt x="f376" y="f285"/>
                      <a:pt x="f377" y="f378"/>
                      <a:pt x="f379" y="f378"/>
                    </a:cubicBezTo>
                    <a:cubicBezTo>
                      <a:pt x="f380" y="f378"/>
                      <a:pt x="f381" y="f382"/>
                      <a:pt x="f383" y="f282"/>
                    </a:cubicBezTo>
                    <a:cubicBezTo>
                      <a:pt x="f384" y="f307"/>
                      <a:pt x="f385" y="f307"/>
                      <a:pt x="f386" y="f307"/>
                    </a:cubicBezTo>
                    <a:cubicBezTo>
                      <a:pt x="f387" y="f307"/>
                      <a:pt x="f388" y="f307"/>
                      <a:pt x="f388" y="f282"/>
                    </a:cubicBezTo>
                    <a:cubicBezTo>
                      <a:pt x="f388" y="f299"/>
                      <a:pt x="f389" y="f297"/>
                      <a:pt x="f390" y="f294"/>
                    </a:cubicBezTo>
                    <a:lnTo>
                      <a:pt x="f390" y="f294"/>
                    </a:lnTo>
                    <a:cubicBezTo>
                      <a:pt x="f390" y="f297"/>
                      <a:pt x="f390" y="f299"/>
                      <a:pt x="f391" y="f299"/>
                    </a:cubicBezTo>
                    <a:cubicBezTo>
                      <a:pt x="f392" y="f303"/>
                      <a:pt x="f389" y="f282"/>
                      <a:pt x="f390" y="f393"/>
                    </a:cubicBezTo>
                    <a:cubicBezTo>
                      <a:pt x="f394" y="f395"/>
                      <a:pt x="f396" y="f397"/>
                      <a:pt x="f398" y="f397"/>
                    </a:cubicBezTo>
                    <a:cubicBezTo>
                      <a:pt x="f399" y="f397"/>
                      <a:pt x="f400" y="f401"/>
                      <a:pt x="f402" y="f266"/>
                    </a:cubicBezTo>
                    <a:cubicBezTo>
                      <a:pt x="f403" y="f307"/>
                      <a:pt x="f404" y="f303"/>
                      <a:pt x="f405" y="f108"/>
                    </a:cubicBezTo>
                    <a:cubicBezTo>
                      <a:pt x="f406" y="f407"/>
                      <a:pt x="f408" y="f407"/>
                      <a:pt x="f409" y="f314"/>
                    </a:cubicBezTo>
                    <a:cubicBezTo>
                      <a:pt x="f410" y="f411"/>
                      <a:pt x="f412" y="f411"/>
                      <a:pt x="f413" y="f411"/>
                    </a:cubicBezTo>
                    <a:cubicBezTo>
                      <a:pt x="f414" y="f411"/>
                      <a:pt x="f415" y="f416"/>
                      <a:pt x="f417" y="f418"/>
                    </a:cubicBezTo>
                    <a:cubicBezTo>
                      <a:pt x="f419" y="f420"/>
                      <a:pt x="f421" y="f422"/>
                      <a:pt x="f423" y="f422"/>
                    </a:cubicBezTo>
                    <a:lnTo>
                      <a:pt x="f424" y="f422"/>
                    </a:lnTo>
                    <a:cubicBezTo>
                      <a:pt x="f425" y="f422"/>
                      <a:pt x="f426" y="f422"/>
                      <a:pt x="f10" y="f427"/>
                    </a:cubicBezTo>
                    <a:cubicBezTo>
                      <a:pt x="f428" y="f429"/>
                      <a:pt x="f428" y="f430"/>
                      <a:pt x="f5" y="f6"/>
                    </a:cubicBezTo>
                    <a:lnTo>
                      <a:pt x="f5" y="f6"/>
                    </a:lnTo>
                    <a:cubicBezTo>
                      <a:pt x="f431" y="f432"/>
                      <a:pt x="f433" y="f432"/>
                      <a:pt x="f434" y="f432"/>
                    </a:cubicBezTo>
                    <a:cubicBezTo>
                      <a:pt x="f435" y="f432"/>
                      <a:pt x="f436" y="f6"/>
                      <a:pt x="f437" y="f6"/>
                    </a:cubicBezTo>
                    <a:cubicBezTo>
                      <a:pt x="f438" y="f6"/>
                      <a:pt x="f439" y="f440"/>
                      <a:pt x="f441" y="f418"/>
                    </a:cubicBezTo>
                    <a:lnTo>
                      <a:pt x="f442" y="f429"/>
                    </a:lnTo>
                    <a:cubicBezTo>
                      <a:pt x="f443" y="f420"/>
                      <a:pt x="f444" y="f327"/>
                      <a:pt x="f445" y="f446"/>
                    </a:cubicBezTo>
                    <a:cubicBezTo>
                      <a:pt x="f86" y="f447"/>
                      <a:pt x="f448" y="f449"/>
                      <a:pt x="f450" y="f449"/>
                    </a:cubicBezTo>
                    <a:cubicBezTo>
                      <a:pt x="f451" y="f449"/>
                      <a:pt x="f452" y="f447"/>
                      <a:pt x="f453" y="f446"/>
                    </a:cubicBezTo>
                    <a:cubicBezTo>
                      <a:pt x="f453" y="f446"/>
                      <a:pt x="f454" y="f327"/>
                      <a:pt x="f454" y="f422"/>
                    </a:cubicBezTo>
                    <a:cubicBezTo>
                      <a:pt x="f454" y="f455"/>
                      <a:pt x="f454" y="f455"/>
                      <a:pt x="f454" y="f455"/>
                    </a:cubicBezTo>
                    <a:cubicBezTo>
                      <a:pt x="f454" y="f455"/>
                      <a:pt x="f454" y="f455"/>
                      <a:pt x="f454" y="f420"/>
                    </a:cubicBezTo>
                    <a:cubicBezTo>
                      <a:pt x="f456" y="f327"/>
                      <a:pt x="f457" y="f446"/>
                      <a:pt x="f458" y="f459"/>
                    </a:cubicBezTo>
                    <a:cubicBezTo>
                      <a:pt x="f460" y="f461"/>
                      <a:pt x="f462" y="f106"/>
                      <a:pt x="f463" y="f464"/>
                    </a:cubicBezTo>
                    <a:cubicBezTo>
                      <a:pt x="f465" y="f466"/>
                      <a:pt x="f467" y="f468"/>
                      <a:pt x="f469" y="f468"/>
                    </a:cubicBezTo>
                    <a:cubicBezTo>
                      <a:pt x="f470" y="f468"/>
                      <a:pt x="f471" y="f472"/>
                      <a:pt x="f473" y="f446"/>
                    </a:cubicBezTo>
                    <a:lnTo>
                      <a:pt x="f474" y="f475"/>
                    </a:lnTo>
                    <a:cubicBezTo>
                      <a:pt x="f474" y="f475"/>
                      <a:pt x="f476" y="f477"/>
                      <a:pt x="f474" y="f477"/>
                    </a:cubicBezTo>
                    <a:cubicBezTo>
                      <a:pt x="f478" y="f464"/>
                      <a:pt x="f479" y="f480"/>
                      <a:pt x="f76" y="f480"/>
                    </a:cubicBezTo>
                    <a:cubicBezTo>
                      <a:pt x="f481" y="f482"/>
                      <a:pt x="f483" y="f484"/>
                      <a:pt x="f485" y="f486"/>
                    </a:cubicBezTo>
                    <a:cubicBezTo>
                      <a:pt x="f487" y="f488"/>
                      <a:pt x="f489" y="f488"/>
                      <a:pt x="f490" y="f488"/>
                    </a:cubicBezTo>
                    <a:cubicBezTo>
                      <a:pt x="f491" y="f488"/>
                      <a:pt x="f492" y="f493"/>
                      <a:pt x="f494" y="f495"/>
                    </a:cubicBezTo>
                    <a:cubicBezTo>
                      <a:pt x="f496" y="f482"/>
                      <a:pt x="f497" y="f477"/>
                      <a:pt x="f498" y="f461"/>
                    </a:cubicBezTo>
                    <a:lnTo>
                      <a:pt x="f499" y="f461"/>
                    </a:lnTo>
                    <a:lnTo>
                      <a:pt x="f500" y="f418"/>
                    </a:lnTo>
                    <a:lnTo>
                      <a:pt x="f501" y="f418"/>
                    </a:lnTo>
                    <a:cubicBezTo>
                      <a:pt x="f502" y="f449"/>
                      <a:pt x="f503" y="f504"/>
                      <a:pt x="f505" y="f504"/>
                    </a:cubicBezTo>
                    <a:cubicBezTo>
                      <a:pt x="f506" y="f504"/>
                      <a:pt x="f507" y="f508"/>
                      <a:pt x="f509" y="f420"/>
                    </a:cubicBezTo>
                    <a:lnTo>
                      <a:pt x="f510" y="f429"/>
                    </a:lnTo>
                    <a:lnTo>
                      <a:pt x="f511" y="f429"/>
                    </a:lnTo>
                    <a:cubicBezTo>
                      <a:pt x="f512" y="f327"/>
                      <a:pt x="f513" y="f459"/>
                      <a:pt x="f514" y="f515"/>
                    </a:cubicBezTo>
                    <a:cubicBezTo>
                      <a:pt x="f516" y="f459"/>
                      <a:pt x="f517" y="f459"/>
                      <a:pt x="f518" y="f327"/>
                    </a:cubicBezTo>
                    <a:cubicBezTo>
                      <a:pt x="f66" y="f327"/>
                      <a:pt x="f519" y="f420"/>
                      <a:pt x="f519" y="f420"/>
                    </a:cubicBezTo>
                    <a:cubicBezTo>
                      <a:pt x="f66" y="f429"/>
                      <a:pt x="f518" y="f440"/>
                      <a:pt x="f520" y="f521"/>
                    </a:cubicBezTo>
                    <a:cubicBezTo>
                      <a:pt x="f522" y="f407"/>
                      <a:pt x="f523" y="f524"/>
                      <a:pt x="f517" y="f297"/>
                    </a:cubicBezTo>
                    <a:cubicBezTo>
                      <a:pt x="f522" y="f299"/>
                      <a:pt x="f518" y="f285"/>
                      <a:pt x="f66" y="f303"/>
                    </a:cubicBezTo>
                    <a:cubicBezTo>
                      <a:pt x="f525" y="f282"/>
                      <a:pt x="f526" y="f282"/>
                      <a:pt x="f527" y="f282"/>
                    </a:cubicBezTo>
                    <a:cubicBezTo>
                      <a:pt x="f528" y="f529"/>
                      <a:pt x="f530" y="f531"/>
                      <a:pt x="f532" y="f531"/>
                    </a:cubicBezTo>
                    <a:cubicBezTo>
                      <a:pt x="f533" y="f531"/>
                      <a:pt x="f534" y="f529"/>
                      <a:pt x="f535" y="f280"/>
                    </a:cubicBezTo>
                    <a:cubicBezTo>
                      <a:pt x="f536" y="f269"/>
                      <a:pt x="f537" y="f264"/>
                      <a:pt x="f538" y="f264"/>
                    </a:cubicBezTo>
                    <a:cubicBezTo>
                      <a:pt x="f539" y="f264"/>
                      <a:pt x="f540" y="f254"/>
                      <a:pt x="f61" y="f184"/>
                    </a:cubicBezTo>
                    <a:cubicBezTo>
                      <a:pt x="f541" y="f542"/>
                      <a:pt x="f543" y="f232"/>
                      <a:pt x="f544" y="f232"/>
                    </a:cubicBezTo>
                    <a:cubicBezTo>
                      <a:pt x="f545" y="f232"/>
                      <a:pt x="f546" y="f547"/>
                      <a:pt x="f548" y="f180"/>
                    </a:cubicBezTo>
                    <a:cubicBezTo>
                      <a:pt x="f549" y="f180"/>
                      <a:pt x="f550" y="f551"/>
                      <a:pt x="f540" y="f551"/>
                    </a:cubicBezTo>
                    <a:cubicBezTo>
                      <a:pt x="f552" y="f551"/>
                      <a:pt x="f553" y="f213"/>
                      <a:pt x="f553" y="f175"/>
                    </a:cubicBezTo>
                    <a:cubicBezTo>
                      <a:pt x="f553" y="f193"/>
                      <a:pt x="f554" y="f171"/>
                      <a:pt x="f554" y="f219"/>
                    </a:cubicBezTo>
                    <a:cubicBezTo>
                      <a:pt x="f555" y="f153"/>
                      <a:pt x="f541" y="f143"/>
                      <a:pt x="f556" y="f205"/>
                    </a:cubicBezTo>
                    <a:cubicBezTo>
                      <a:pt x="f557" y="f558"/>
                      <a:pt x="f559" y="f560"/>
                      <a:pt x="f561" y="f560"/>
                    </a:cubicBezTo>
                    <a:cubicBezTo>
                      <a:pt x="f562" y="f560"/>
                      <a:pt x="f563" y="f558"/>
                      <a:pt x="f564" y="f205"/>
                    </a:cubicBezTo>
                    <a:lnTo>
                      <a:pt x="f565" y="f566"/>
                    </a:lnTo>
                    <a:cubicBezTo>
                      <a:pt x="f567" y="f171"/>
                      <a:pt x="f568" y="f193"/>
                      <a:pt x="f569" y="f192"/>
                    </a:cubicBezTo>
                    <a:cubicBezTo>
                      <a:pt x="f570" y="f188"/>
                      <a:pt x="f570" y="f180"/>
                      <a:pt x="f565" y="f257"/>
                    </a:cubicBezTo>
                    <a:cubicBezTo>
                      <a:pt x="f571" y="f242"/>
                      <a:pt x="f572" y="f244"/>
                      <a:pt x="f573" y="f254"/>
                    </a:cubicBezTo>
                    <a:cubicBezTo>
                      <a:pt x="f574" y="f372"/>
                      <a:pt x="f575" y="f576"/>
                      <a:pt x="f577" y="f576"/>
                    </a:cubicBezTo>
                    <a:cubicBezTo>
                      <a:pt x="f578" y="f576"/>
                      <a:pt x="f579" y="f580"/>
                      <a:pt x="f581" y="f107"/>
                    </a:cubicBezTo>
                    <a:cubicBezTo>
                      <a:pt x="f582" y="f242"/>
                      <a:pt x="f583" y="f257"/>
                      <a:pt x="f584" y="f184"/>
                    </a:cubicBezTo>
                    <a:cubicBezTo>
                      <a:pt x="f585" y="f586"/>
                      <a:pt x="f587" y="f188"/>
                      <a:pt x="f588" y="f188"/>
                    </a:cubicBezTo>
                    <a:cubicBezTo>
                      <a:pt x="f589" y="f188"/>
                      <a:pt x="f590" y="f591"/>
                      <a:pt x="f592" y="f178"/>
                    </a:cubicBezTo>
                    <a:cubicBezTo>
                      <a:pt x="f593" y="f182"/>
                      <a:pt x="f594" y="f257"/>
                      <a:pt x="f595" y="f107"/>
                    </a:cubicBezTo>
                    <a:cubicBezTo>
                      <a:pt x="f596" y="f372"/>
                      <a:pt x="f597" y="f372"/>
                      <a:pt x="f598" y="f372"/>
                    </a:cubicBezTo>
                    <a:cubicBezTo>
                      <a:pt x="f599" y="f252"/>
                      <a:pt x="f600" y="f601"/>
                      <a:pt x="f602" y="f601"/>
                    </a:cubicBezTo>
                    <a:cubicBezTo>
                      <a:pt x="f603" y="f601"/>
                      <a:pt x="f50" y="f365"/>
                      <a:pt x="f604" y="f244"/>
                    </a:cubicBezTo>
                    <a:cubicBezTo>
                      <a:pt x="f605" y="f374"/>
                      <a:pt x="f606" y="f269"/>
                      <a:pt x="f607" y="f299"/>
                    </a:cubicBezTo>
                    <a:cubicBezTo>
                      <a:pt x="f608" y="f299"/>
                      <a:pt x="f608" y="f297"/>
                      <a:pt x="f609" y="f294"/>
                    </a:cubicBezTo>
                    <a:cubicBezTo>
                      <a:pt x="f605" y="f418"/>
                      <a:pt x="f606" y="f327"/>
                      <a:pt x="f610" y="f446"/>
                    </a:cubicBezTo>
                    <a:cubicBezTo>
                      <a:pt x="f611" y="f446"/>
                      <a:pt x="f51" y="f446"/>
                      <a:pt x="f612" y="f327"/>
                    </a:cubicBezTo>
                    <a:cubicBezTo>
                      <a:pt x="f613" y="f422"/>
                      <a:pt x="f614" y="f615"/>
                      <a:pt x="f616" y="f427"/>
                    </a:cubicBezTo>
                    <a:cubicBezTo>
                      <a:pt x="f617" y="f429"/>
                      <a:pt x="f618" y="f440"/>
                      <a:pt x="f619" y="f314"/>
                    </a:cubicBezTo>
                    <a:cubicBezTo>
                      <a:pt x="f620" y="f420"/>
                      <a:pt x="f621" y="f459"/>
                      <a:pt x="f622" y="f515"/>
                    </a:cubicBezTo>
                    <a:cubicBezTo>
                      <a:pt x="f623" y="f624"/>
                      <a:pt x="f625" y="f626"/>
                      <a:pt x="f627" y="f626"/>
                    </a:cubicBezTo>
                    <a:cubicBezTo>
                      <a:pt x="f628" y="f626"/>
                      <a:pt x="f629" y="f422"/>
                      <a:pt x="f630" y="f314"/>
                    </a:cubicBezTo>
                    <a:lnTo>
                      <a:pt x="f631" y="f524"/>
                    </a:lnTo>
                    <a:cubicBezTo>
                      <a:pt x="f632" y="f6"/>
                      <a:pt x="f633" y="f429"/>
                      <a:pt x="f634" y="f427"/>
                    </a:cubicBezTo>
                    <a:cubicBezTo>
                      <a:pt x="f635" y="f636"/>
                      <a:pt x="f637" y="f638"/>
                      <a:pt x="f639" y="f638"/>
                    </a:cubicBezTo>
                    <a:cubicBezTo>
                      <a:pt x="f640" y="f638"/>
                      <a:pt x="f641" y="f642"/>
                      <a:pt x="f643" y="f420"/>
                    </a:cubicBezTo>
                    <a:cubicBezTo>
                      <a:pt x="f644" y="f645"/>
                      <a:pt x="f646" y="f106"/>
                      <a:pt x="f647" y="f648"/>
                    </a:cubicBezTo>
                    <a:cubicBezTo>
                      <a:pt x="f649" y="f464"/>
                      <a:pt x="f650" y="f464"/>
                      <a:pt x="f651" y="f464"/>
                    </a:cubicBezTo>
                    <a:cubicBezTo>
                      <a:pt x="f652" y="f653"/>
                      <a:pt x="f654" y="f655"/>
                      <a:pt x="f656" y="f655"/>
                    </a:cubicBezTo>
                    <a:cubicBezTo>
                      <a:pt x="f657" y="f655"/>
                      <a:pt x="f658" y="f659"/>
                      <a:pt x="f660" y="f659"/>
                    </a:cubicBezTo>
                    <a:cubicBezTo>
                      <a:pt x="f661" y="f662"/>
                      <a:pt x="f663" y="f664"/>
                      <a:pt x="f665" y="f666"/>
                    </a:cubicBezTo>
                    <a:cubicBezTo>
                      <a:pt x="f667" y="f668"/>
                      <a:pt x="f669" y="f670"/>
                      <a:pt x="f671" y="f672"/>
                    </a:cubicBezTo>
                    <a:cubicBezTo>
                      <a:pt x="f673" y="f674"/>
                      <a:pt x="f675" y="f674"/>
                      <a:pt x="f676" y="f674"/>
                    </a:cubicBezTo>
                    <a:cubicBezTo>
                      <a:pt x="f677" y="f678"/>
                      <a:pt x="f677" y="f679"/>
                      <a:pt x="f680" y="f681"/>
                    </a:cubicBezTo>
                    <a:lnTo>
                      <a:pt x="f682" y="f683"/>
                    </a:lnTo>
                    <a:cubicBezTo>
                      <a:pt x="f684" y="f685"/>
                      <a:pt x="f686" y="f687"/>
                      <a:pt x="f688" y="f689"/>
                    </a:cubicBezTo>
                    <a:cubicBezTo>
                      <a:pt x="f690" y="f691"/>
                      <a:pt x="f692" y="f693"/>
                      <a:pt x="f694" y="f695"/>
                    </a:cubicBezTo>
                    <a:cubicBezTo>
                      <a:pt x="f696" y="f697"/>
                      <a:pt x="f698" y="f699"/>
                      <a:pt x="f700" y="f699"/>
                    </a:cubicBezTo>
                    <a:cubicBezTo>
                      <a:pt x="f701" y="f699"/>
                      <a:pt x="f702" y="f703"/>
                      <a:pt x="f704" y="f705"/>
                    </a:cubicBezTo>
                    <a:cubicBezTo>
                      <a:pt x="f706" y="f691"/>
                      <a:pt x="f707" y="f708"/>
                      <a:pt x="f709" y="f689"/>
                    </a:cubicBezTo>
                    <a:cubicBezTo>
                      <a:pt x="f710" y="f711"/>
                      <a:pt x="f712" y="f713"/>
                      <a:pt x="f714" y="f713"/>
                    </a:cubicBezTo>
                    <a:cubicBezTo>
                      <a:pt x="f715" y="f713"/>
                      <a:pt x="f716" y="f717"/>
                      <a:pt x="f718" y="f685"/>
                    </a:cubicBezTo>
                    <a:cubicBezTo>
                      <a:pt x="f719" y="f720"/>
                      <a:pt x="f721" y="f722"/>
                      <a:pt x="f723" y="f708"/>
                    </a:cubicBezTo>
                    <a:cubicBezTo>
                      <a:pt x="f724" y="f725"/>
                      <a:pt x="f726" y="f727"/>
                      <a:pt x="f728" y="f727"/>
                    </a:cubicBezTo>
                    <a:cubicBezTo>
                      <a:pt x="f729" y="f727"/>
                      <a:pt x="f730" y="f725"/>
                      <a:pt x="f731" y="f708"/>
                    </a:cubicBezTo>
                    <a:cubicBezTo>
                      <a:pt x="f732" y="f689"/>
                      <a:pt x="f733" y="f720"/>
                      <a:pt x="f734" y="f720"/>
                    </a:cubicBezTo>
                    <a:lnTo>
                      <a:pt x="f735" y="f722"/>
                    </a:lnTo>
                    <a:cubicBezTo>
                      <a:pt x="f736" y="f691"/>
                      <a:pt x="f737" y="f695"/>
                      <a:pt x="f738" y="f739"/>
                    </a:cubicBezTo>
                    <a:cubicBezTo>
                      <a:pt x="f740" y="f324"/>
                      <a:pt x="f740" y="f741"/>
                      <a:pt x="f740" y="f742"/>
                    </a:cubicBezTo>
                    <a:cubicBezTo>
                      <a:pt x="f740" y="f743"/>
                      <a:pt x="f744" y="f745"/>
                      <a:pt x="f19" y="f746"/>
                    </a:cubicBezTo>
                    <a:cubicBezTo>
                      <a:pt x="f747" y="f748"/>
                      <a:pt x="f749" y="f750"/>
                      <a:pt x="f751" y="f750"/>
                    </a:cubicBezTo>
                    <a:cubicBezTo>
                      <a:pt x="f752" y="f750"/>
                      <a:pt x="f753" y="f754"/>
                      <a:pt x="f755" y="f754"/>
                    </a:cubicBezTo>
                    <a:cubicBezTo>
                      <a:pt x="f756" y="f757"/>
                      <a:pt x="f758" y="f759"/>
                      <a:pt x="f760" y="f759"/>
                    </a:cubicBezTo>
                    <a:cubicBezTo>
                      <a:pt x="f761" y="f759"/>
                      <a:pt x="f762" y="f763"/>
                      <a:pt x="f764" y="f765"/>
                    </a:cubicBezTo>
                    <a:cubicBezTo>
                      <a:pt x="f766" y="f767"/>
                      <a:pt x="f768" y="f769"/>
                      <a:pt x="f770" y="f771"/>
                    </a:cubicBezTo>
                    <a:lnTo>
                      <a:pt x="f772" y="f743"/>
                    </a:lnTo>
                    <a:lnTo>
                      <a:pt x="f772" y="f2"/>
                    </a:lnTo>
                    <a:close/>
                  </a:path>
                </a:pathLst>
              </a:custGeom>
              <a:solidFill>
                <a:srgbClr val="754E2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Google Shape;2321;p62">
                <a:extLst>
                  <a:ext uri="{FF2B5EF4-FFF2-40B4-BE49-F238E27FC236}">
                    <a16:creationId xmlns:a16="http://schemas.microsoft.com/office/drawing/2014/main" id="{DC645273-B1FF-430D-97E2-EAB329A34037}"/>
                  </a:ext>
                </a:extLst>
              </p:cNvPr>
              <p:cNvSpPr/>
              <p:nvPr/>
            </p:nvSpPr>
            <p:spPr>
              <a:xfrm>
                <a:off x="1160062" y="462860"/>
                <a:ext cx="3711897" cy="10840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240"/>
                  <a:gd name="f4" fmla="val 5035"/>
                  <a:gd name="f5" fmla="val 6915"/>
                  <a:gd name="f6" fmla="val 4653"/>
                  <a:gd name="f7" fmla="val 6909"/>
                  <a:gd name="f8" fmla="val 6903"/>
                  <a:gd name="f9" fmla="val 6897"/>
                  <a:gd name="f10" fmla="val 6914"/>
                  <a:gd name="f11" fmla="val 16795"/>
                  <a:gd name="f12" fmla="val 251"/>
                  <a:gd name="f13" fmla="val 17040"/>
                  <a:gd name="f14" fmla="val 382"/>
                  <a:gd name="f15" fmla="val 16943"/>
                  <a:gd name="f16" fmla="val 758"/>
                  <a:gd name="f17" fmla="val 16664"/>
                  <a:gd name="f18" fmla="val 16385"/>
                  <a:gd name="f19" fmla="val 16288"/>
                  <a:gd name="f20" fmla="val 16533"/>
                  <a:gd name="f21" fmla="val 6"/>
                  <a:gd name="f22" fmla="val 15856"/>
                  <a:gd name="f23" fmla="val 16100"/>
                  <a:gd name="f24" fmla="val 16004"/>
                  <a:gd name="f25" fmla="val 15725"/>
                  <a:gd name="f26" fmla="val 15440"/>
                  <a:gd name="f27" fmla="val 15349"/>
                  <a:gd name="f28" fmla="val 15594"/>
                  <a:gd name="f29" fmla="val 14910"/>
                  <a:gd name="f30" fmla="val 15161"/>
                  <a:gd name="f31" fmla="val 15064"/>
                  <a:gd name="f32" fmla="val 14785"/>
                  <a:gd name="f33" fmla="val 14500"/>
                  <a:gd name="f34" fmla="val 14403"/>
                  <a:gd name="f35" fmla="val 14654"/>
                  <a:gd name="f36" fmla="val 13965"/>
                  <a:gd name="f37" fmla="val 14210"/>
                  <a:gd name="f38" fmla="val 14113"/>
                  <a:gd name="f39" fmla="val 13834"/>
                  <a:gd name="f40" fmla="val 13549"/>
                  <a:gd name="f41" fmla="val 13458"/>
                  <a:gd name="f42" fmla="val 13703"/>
                  <a:gd name="f43" fmla="val 13019"/>
                  <a:gd name="f44" fmla="val 13270"/>
                  <a:gd name="f45" fmla="val 13173"/>
                  <a:gd name="f46" fmla="val 12894"/>
                  <a:gd name="f47" fmla="val 12609"/>
                  <a:gd name="f48" fmla="val 12512"/>
                  <a:gd name="f49" fmla="val 12763"/>
                  <a:gd name="f50" fmla="val 12080"/>
                  <a:gd name="f51" fmla="val 12325"/>
                  <a:gd name="f52" fmla="val 12228"/>
                  <a:gd name="f53" fmla="val 11949"/>
                  <a:gd name="f54" fmla="val 11670"/>
                  <a:gd name="f55" fmla="val 11573"/>
                  <a:gd name="f56" fmla="val 11818"/>
                  <a:gd name="f57" fmla="val 11140"/>
                  <a:gd name="f58" fmla="val 11385"/>
                  <a:gd name="f59" fmla="val 11288"/>
                  <a:gd name="f60" fmla="val 11009"/>
                  <a:gd name="f61" fmla="val 10730"/>
                  <a:gd name="f62" fmla="val 10633"/>
                  <a:gd name="f63" fmla="val 10878"/>
                  <a:gd name="f64" fmla="val 10200"/>
                  <a:gd name="f65" fmla="val 10445"/>
                  <a:gd name="f66" fmla="val 10348"/>
                  <a:gd name="f67" fmla="val 10069"/>
                  <a:gd name="f68" fmla="val 9790"/>
                  <a:gd name="f69" fmla="val 9693"/>
                  <a:gd name="f70" fmla="val 9938"/>
                  <a:gd name="f71" fmla="val 9266"/>
                  <a:gd name="f72" fmla="val 9511"/>
                  <a:gd name="f73" fmla="val 9414"/>
                  <a:gd name="f74" fmla="val 9135"/>
                  <a:gd name="f75" fmla="val 8850"/>
                  <a:gd name="f76" fmla="val 8754"/>
                  <a:gd name="f77" fmla="val 9004"/>
                  <a:gd name="f78" fmla="val 8321"/>
                  <a:gd name="f79" fmla="val 8571"/>
                  <a:gd name="f80" fmla="val 8475"/>
                  <a:gd name="f81" fmla="val 8190"/>
                  <a:gd name="f82" fmla="val 7911"/>
                  <a:gd name="f83" fmla="val 7814"/>
                  <a:gd name="f84" fmla="val 8059"/>
                  <a:gd name="f85" fmla="val 7381"/>
                  <a:gd name="f86" fmla="val 7626"/>
                  <a:gd name="f87" fmla="val 7535"/>
                  <a:gd name="f88" fmla="val 7250"/>
                  <a:gd name="f89" fmla="val 6971"/>
                  <a:gd name="f90" fmla="val 6874"/>
                  <a:gd name="f91" fmla="val 7119"/>
                  <a:gd name="f92" fmla="val 6441"/>
                  <a:gd name="f93" fmla="val 6686"/>
                  <a:gd name="f94" fmla="val 6589"/>
                  <a:gd name="f95" fmla="val 6310"/>
                  <a:gd name="f96" fmla="val 6031"/>
                  <a:gd name="f97" fmla="val 5935"/>
                  <a:gd name="f98" fmla="val 6179"/>
                  <a:gd name="f99" fmla="val 5502"/>
                  <a:gd name="f100" fmla="val 5747"/>
                  <a:gd name="f101" fmla="val 5650"/>
                  <a:gd name="f102" fmla="val 5371"/>
                  <a:gd name="f103" fmla="val 5086"/>
                  <a:gd name="f104" fmla="val 4995"/>
                  <a:gd name="f105" fmla="val 5240"/>
                  <a:gd name="f106" fmla="val 4562"/>
                  <a:gd name="f107" fmla="val 4807"/>
                  <a:gd name="f108" fmla="val 4710"/>
                  <a:gd name="f109" fmla="val 4431"/>
                  <a:gd name="f110" fmla="val 4146"/>
                  <a:gd name="f111" fmla="val 4049"/>
                  <a:gd name="f112" fmla="val 4300"/>
                  <a:gd name="f113" fmla="val 3617"/>
                  <a:gd name="f114" fmla="val 3867"/>
                  <a:gd name="f115" fmla="val 3770"/>
                  <a:gd name="f116" fmla="val 3486"/>
                  <a:gd name="f117" fmla="val 3207"/>
                  <a:gd name="f118" fmla="val 3110"/>
                  <a:gd name="f119" fmla="val 3360"/>
                  <a:gd name="f120" fmla="val 2677"/>
                  <a:gd name="f121" fmla="val 2922"/>
                  <a:gd name="f122" fmla="val 2831"/>
                  <a:gd name="f123" fmla="val 2546"/>
                  <a:gd name="f124" fmla="val 2267"/>
                  <a:gd name="f125" fmla="val 2170"/>
                  <a:gd name="f126" fmla="val 2415"/>
                  <a:gd name="f127" fmla="val 1737"/>
                  <a:gd name="f128" fmla="val 1982"/>
                  <a:gd name="f129" fmla="val 1885"/>
                  <a:gd name="f130" fmla="val 1606"/>
                  <a:gd name="f131" fmla="val 1327"/>
                  <a:gd name="f132" fmla="val 1230"/>
                  <a:gd name="f133" fmla="val 1475"/>
                  <a:gd name="f134" fmla="val 792"/>
                  <a:gd name="f135" fmla="val 1037"/>
                  <a:gd name="f136" fmla="val 940"/>
                  <a:gd name="f137" fmla="val 661"/>
                  <a:gd name="f138" fmla="val 285"/>
                  <a:gd name="f139" fmla="val 530"/>
                  <a:gd name="f140" fmla="val 4972"/>
                  <a:gd name="f141" fmla="val 12"/>
                  <a:gd name="f142" fmla="val 17"/>
                  <a:gd name="f143" fmla="val 4967"/>
                  <a:gd name="f144" fmla="val 56"/>
                  <a:gd name="f145" fmla="val 4947"/>
                  <a:gd name="f146" fmla="val 100"/>
                  <a:gd name="f147" fmla="val 4938"/>
                  <a:gd name="f148" fmla="val 145"/>
                  <a:gd name="f149" fmla="val 165"/>
                  <a:gd name="f150" fmla="val 185"/>
                  <a:gd name="f151" fmla="val 4940"/>
                  <a:gd name="f152" fmla="val 205"/>
                  <a:gd name="f153" fmla="val 4944"/>
                  <a:gd name="f154" fmla="val 222"/>
                  <a:gd name="f155" fmla="val 4950"/>
                  <a:gd name="f156" fmla="val 239"/>
                  <a:gd name="f157" fmla="val 4955"/>
                  <a:gd name="f158" fmla="val 256"/>
                  <a:gd name="f159" fmla="val 264"/>
                  <a:gd name="f160" fmla="val 4957"/>
                  <a:gd name="f161" fmla="val 270"/>
                  <a:gd name="f162" fmla="val 4958"/>
                  <a:gd name="f163" fmla="val 274"/>
                  <a:gd name="f164" fmla="val 293"/>
                  <a:gd name="f165" fmla="val 286"/>
                  <a:gd name="f166" fmla="val 4943"/>
                  <a:gd name="f167" fmla="val 291"/>
                  <a:gd name="f168" fmla="val 296"/>
                  <a:gd name="f169" fmla="val 4927"/>
                  <a:gd name="f170" fmla="val 302"/>
                  <a:gd name="f171" fmla="val 4915"/>
                  <a:gd name="f172" fmla="val 313"/>
                  <a:gd name="f173" fmla="val 4910"/>
                  <a:gd name="f174" fmla="val 336"/>
                  <a:gd name="f175" fmla="val 4893"/>
                  <a:gd name="f176" fmla="val 4864"/>
                  <a:gd name="f177" fmla="val 359"/>
                  <a:gd name="f178" fmla="val 4853"/>
                  <a:gd name="f179" fmla="val 393"/>
                  <a:gd name="f180" fmla="val 4841"/>
                  <a:gd name="f181" fmla="val 433"/>
                  <a:gd name="f182" fmla="val 4836"/>
                  <a:gd name="f183" fmla="val 467"/>
                  <a:gd name="f184" fmla="val 4830"/>
                  <a:gd name="f185" fmla="val 444"/>
                  <a:gd name="f186" fmla="val 4847"/>
                  <a:gd name="f187" fmla="val 427"/>
                  <a:gd name="f188" fmla="val 4858"/>
                  <a:gd name="f189" fmla="val 422"/>
                  <a:gd name="f190" fmla="val 4875"/>
                  <a:gd name="f191" fmla="val 456"/>
                  <a:gd name="f192" fmla="val 4887"/>
                  <a:gd name="f193" fmla="val 4904"/>
                  <a:gd name="f194" fmla="val 484"/>
                  <a:gd name="f195" fmla="val 501"/>
                  <a:gd name="f196" fmla="val 399"/>
                  <a:gd name="f197" fmla="val 376"/>
                  <a:gd name="f198" fmla="val 5001"/>
                  <a:gd name="f199" fmla="val 365"/>
                  <a:gd name="f200" fmla="val 416"/>
                  <a:gd name="f201" fmla="val 5024"/>
                  <a:gd name="f202" fmla="val 461"/>
                  <a:gd name="f203" fmla="val 5006"/>
                  <a:gd name="f204" fmla="val 507"/>
                  <a:gd name="f205" fmla="val 4989"/>
                  <a:gd name="f206" fmla="val 541"/>
                  <a:gd name="f207" fmla="val 592"/>
                  <a:gd name="f208" fmla="val 649"/>
                  <a:gd name="f209" fmla="val 723"/>
                  <a:gd name="f210" fmla="val 763"/>
                  <a:gd name="f211" fmla="val 4866"/>
                  <a:gd name="f212" fmla="val 804"/>
                  <a:gd name="f213" fmla="val 4862"/>
                  <a:gd name="f214" fmla="val 844"/>
                  <a:gd name="f215" fmla="val 931"/>
                  <a:gd name="f216" fmla="val 1018"/>
                  <a:gd name="f217" fmla="val 4882"/>
                  <a:gd name="f218" fmla="val 1099"/>
                  <a:gd name="f219" fmla="val 4921"/>
                  <a:gd name="f220" fmla="val 1172"/>
                  <a:gd name="f221" fmla="val 4908"/>
                  <a:gd name="f222" fmla="val 1245"/>
                  <a:gd name="f223" fmla="val 4902"/>
                  <a:gd name="f224" fmla="val 1317"/>
                  <a:gd name="f225" fmla="val 1341"/>
                  <a:gd name="f226" fmla="val 1366"/>
                  <a:gd name="f227" fmla="val 4903"/>
                  <a:gd name="f228" fmla="val 1390"/>
                  <a:gd name="f229" fmla="val 1373"/>
                  <a:gd name="f230" fmla="val 1470"/>
                  <a:gd name="f231" fmla="val 1493"/>
                  <a:gd name="f232" fmla="val 4844"/>
                  <a:gd name="f233" fmla="val 1516"/>
                  <a:gd name="f234" fmla="val 4834"/>
                  <a:gd name="f235" fmla="val 1543"/>
                  <a:gd name="f236" fmla="val 1549"/>
                  <a:gd name="f237" fmla="val 1555"/>
                  <a:gd name="f238" fmla="val 4835"/>
                  <a:gd name="f239" fmla="val 1561"/>
                  <a:gd name="f240" fmla="val 1578"/>
                  <a:gd name="f241" fmla="val 1601"/>
                  <a:gd name="f242" fmla="val 4819"/>
                  <a:gd name="f243" fmla="val 1618"/>
                  <a:gd name="f244" fmla="val 4813"/>
                  <a:gd name="f245" fmla="val 1630"/>
                  <a:gd name="f246" fmla="val 4804"/>
                  <a:gd name="f247" fmla="val 1646"/>
                  <a:gd name="f248" fmla="val 4799"/>
                  <a:gd name="f249" fmla="val 1662"/>
                  <a:gd name="f250" fmla="val 1668"/>
                  <a:gd name="f251" fmla="val 1674"/>
                  <a:gd name="f252" fmla="val 4800"/>
                  <a:gd name="f253" fmla="val 1680"/>
                  <a:gd name="f254" fmla="val 4801"/>
                  <a:gd name="f255" fmla="val 1675"/>
                  <a:gd name="f256" fmla="val 1697"/>
                  <a:gd name="f257" fmla="val 4824"/>
                  <a:gd name="f258" fmla="val 1766"/>
                  <a:gd name="f259" fmla="val 1806"/>
                  <a:gd name="f260" fmla="val 1840"/>
                  <a:gd name="f261" fmla="val 1851"/>
                  <a:gd name="f262" fmla="val 4779"/>
                  <a:gd name="f263" fmla="val 1891"/>
                  <a:gd name="f264" fmla="val 4762"/>
                  <a:gd name="f265" fmla="val 1919"/>
                  <a:gd name="f266" fmla="val 4744"/>
                  <a:gd name="f267" fmla="val 1925"/>
                  <a:gd name="f268" fmla="val 1931"/>
                  <a:gd name="f269" fmla="val 4750"/>
                  <a:gd name="f270" fmla="val 1937"/>
                  <a:gd name="f271" fmla="val 1948"/>
                  <a:gd name="f272" fmla="val 4756"/>
                  <a:gd name="f273" fmla="val 1959"/>
                  <a:gd name="f274" fmla="val 4767"/>
                  <a:gd name="f275" fmla="val 1971"/>
                  <a:gd name="f276" fmla="val 4773"/>
                  <a:gd name="f277" fmla="val 2096"/>
                  <a:gd name="f278" fmla="val 2227"/>
                  <a:gd name="f279" fmla="val 2364"/>
                  <a:gd name="f280" fmla="val 4733"/>
                  <a:gd name="f281" fmla="val 2529"/>
                  <a:gd name="f282" fmla="val 4722"/>
                  <a:gd name="f283" fmla="val 2671"/>
                  <a:gd name="f284" fmla="val 2814"/>
                  <a:gd name="f285" fmla="val 4705"/>
                  <a:gd name="f286" fmla="val 2848"/>
                  <a:gd name="f287" fmla="val 4689"/>
                  <a:gd name="f288" fmla="val 2884"/>
                  <a:gd name="f289" fmla="val 4682"/>
                  <a:gd name="f290" fmla="val 2941"/>
                  <a:gd name="f291" fmla="val 2960"/>
                  <a:gd name="f292" fmla="val 4684"/>
                  <a:gd name="f293" fmla="val 2979"/>
                  <a:gd name="f294" fmla="val 4688"/>
                  <a:gd name="f295" fmla="val 2990"/>
                  <a:gd name="f296" fmla="val 2996"/>
                  <a:gd name="f297" fmla="val 4693"/>
                  <a:gd name="f298" fmla="val 3007"/>
                  <a:gd name="f299" fmla="val 4699"/>
                  <a:gd name="f300" fmla="val 3121"/>
                  <a:gd name="f301" fmla="val 3235"/>
                  <a:gd name="f302" fmla="val 3349"/>
                  <a:gd name="f303" fmla="val 4716"/>
                  <a:gd name="f304" fmla="val 3372"/>
                  <a:gd name="f305" fmla="val 3394"/>
                  <a:gd name="f306" fmla="val 3412"/>
                  <a:gd name="f307" fmla="val 4727"/>
                  <a:gd name="f308" fmla="val 3423"/>
                  <a:gd name="f309" fmla="val 3429"/>
                  <a:gd name="f310" fmla="val 3440"/>
                  <a:gd name="f311" fmla="val 3525"/>
                  <a:gd name="f312" fmla="val 3611"/>
                  <a:gd name="f313" fmla="val 3691"/>
                  <a:gd name="f314" fmla="val 4665"/>
                  <a:gd name="f315" fmla="val 3765"/>
                  <a:gd name="f316" fmla="val 3782"/>
                  <a:gd name="f317" fmla="val 4680"/>
                  <a:gd name="f318" fmla="val 3799"/>
                  <a:gd name="f319" fmla="val 4679"/>
                  <a:gd name="f320" fmla="val 3816"/>
                  <a:gd name="f321" fmla="val 3903"/>
                  <a:gd name="f322" fmla="val 3991"/>
                  <a:gd name="f323" fmla="val 4703"/>
                  <a:gd name="f324" fmla="val 4067"/>
                  <a:gd name="f325" fmla="val 4249"/>
                  <a:gd name="f326" fmla="val 4425"/>
                  <a:gd name="f327" fmla="val 4608"/>
                  <a:gd name="f328" fmla="val 4758"/>
                  <a:gd name="f329" fmla="val 4867"/>
                  <a:gd name="f330" fmla="val 4774"/>
                  <a:gd name="f331" fmla="val 4868"/>
                  <a:gd name="f332" fmla="val 4791"/>
                  <a:gd name="f333" fmla="val 4852"/>
                  <a:gd name="f334" fmla="val 4881"/>
                  <a:gd name="f335" fmla="val 4898"/>
                  <a:gd name="f336" fmla="val 4870"/>
                  <a:gd name="f337" fmla="val 4983"/>
                  <a:gd name="f338" fmla="val 5063"/>
                  <a:gd name="f339" fmla="val 5077"/>
                  <a:gd name="f340" fmla="val 4884"/>
                  <a:gd name="f341" fmla="val 5093"/>
                  <a:gd name="f342" fmla="val 4888"/>
                  <a:gd name="f343" fmla="val 5109"/>
                  <a:gd name="f344" fmla="val 5124"/>
                  <a:gd name="f345" fmla="val 5140"/>
                  <a:gd name="f346" fmla="val 5154"/>
                  <a:gd name="f347" fmla="val 5177"/>
                  <a:gd name="f348" fmla="val 5251"/>
                  <a:gd name="f349" fmla="val 5314"/>
                  <a:gd name="f350" fmla="val 5382"/>
                  <a:gd name="f351" fmla="val 5372"/>
                  <a:gd name="f352" fmla="val 4808"/>
                  <a:gd name="f353" fmla="val 5404"/>
                  <a:gd name="f354" fmla="val 5443"/>
                  <a:gd name="f355" fmla="val 5457"/>
                  <a:gd name="f356" fmla="val 5471"/>
                  <a:gd name="f357" fmla="val 4805"/>
                  <a:gd name="f358" fmla="val 5485"/>
                  <a:gd name="f359" fmla="val 5500"/>
                  <a:gd name="f360" fmla="val 5513"/>
                  <a:gd name="f361" fmla="val 5524"/>
                  <a:gd name="f362" fmla="val 5543"/>
                  <a:gd name="f363" fmla="val 4811"/>
                  <a:gd name="f364" fmla="val 5562"/>
                  <a:gd name="f365" fmla="val 4815"/>
                  <a:gd name="f366" fmla="val 5582"/>
                  <a:gd name="f367" fmla="val 5598"/>
                  <a:gd name="f368" fmla="val 5615"/>
                  <a:gd name="f369" fmla="val 4812"/>
                  <a:gd name="f370" fmla="val 5633"/>
                  <a:gd name="f371" fmla="val 5673"/>
                  <a:gd name="f372" fmla="val 4796"/>
                  <a:gd name="f373" fmla="val 5718"/>
                  <a:gd name="f374" fmla="val 4784"/>
                  <a:gd name="f375" fmla="val 5730"/>
                  <a:gd name="f376" fmla="val 5749"/>
                  <a:gd name="f377" fmla="val 5759"/>
                  <a:gd name="f378" fmla="val 4683"/>
                  <a:gd name="f379" fmla="val 5796"/>
                  <a:gd name="f380" fmla="val 5825"/>
                  <a:gd name="f381" fmla="val 5871"/>
                  <a:gd name="f382" fmla="val 4697"/>
                  <a:gd name="f383" fmla="val 5952"/>
                  <a:gd name="f384" fmla="val 5957"/>
                  <a:gd name="f385" fmla="val 5969"/>
                  <a:gd name="f386" fmla="val 5974"/>
                  <a:gd name="f387" fmla="val 5997"/>
                  <a:gd name="f388" fmla="val 6026"/>
                  <a:gd name="f389" fmla="val 6060"/>
                  <a:gd name="f390" fmla="val 6094"/>
                  <a:gd name="f391" fmla="val 6088"/>
                  <a:gd name="f392" fmla="val 6071"/>
                  <a:gd name="f393" fmla="val 4739"/>
                  <a:gd name="f394" fmla="val 6107"/>
                  <a:gd name="f395" fmla="val 4745"/>
                  <a:gd name="f396" fmla="val 6123"/>
                  <a:gd name="f397" fmla="val 4748"/>
                  <a:gd name="f398" fmla="val 6139"/>
                  <a:gd name="f399" fmla="val 6150"/>
                  <a:gd name="f400" fmla="val 6162"/>
                  <a:gd name="f401" fmla="val 4747"/>
                  <a:gd name="f402" fmla="val 6174"/>
                  <a:gd name="f403" fmla="val 6231"/>
                  <a:gd name="f404" fmla="val 6288"/>
                  <a:gd name="f405" fmla="val 6345"/>
                  <a:gd name="f406" fmla="val 6362"/>
                  <a:gd name="f407" fmla="val 4670"/>
                  <a:gd name="f408" fmla="val 6436"/>
                  <a:gd name="f409" fmla="val 6515"/>
                  <a:gd name="f410" fmla="val 6520"/>
                  <a:gd name="f411" fmla="val 4666"/>
                  <a:gd name="f412" fmla="val 6526"/>
                  <a:gd name="f413" fmla="val 6531"/>
                  <a:gd name="f414" fmla="val 6556"/>
                  <a:gd name="f415" fmla="val 6582"/>
                  <a:gd name="f416" fmla="val 4656"/>
                  <a:gd name="f417" fmla="val 6601"/>
                  <a:gd name="f418" fmla="val 4642"/>
                  <a:gd name="f419" fmla="val 6629"/>
                  <a:gd name="f420" fmla="val 4619"/>
                  <a:gd name="f421" fmla="val 6658"/>
                  <a:gd name="f422" fmla="val 4614"/>
                  <a:gd name="f423" fmla="val 6692"/>
                  <a:gd name="f424" fmla="val 6891"/>
                  <a:gd name="f425" fmla="val 6931"/>
                  <a:gd name="f426" fmla="val 6886"/>
                  <a:gd name="f427" fmla="val 4631"/>
                  <a:gd name="f428" fmla="val 6920"/>
                  <a:gd name="f429" fmla="val 4636"/>
                  <a:gd name="f430" fmla="val 4647"/>
                  <a:gd name="f431" fmla="val 6951"/>
                  <a:gd name="f432" fmla="val 4651"/>
                  <a:gd name="f433" fmla="val 6987"/>
                  <a:gd name="f434" fmla="val 7025"/>
                  <a:gd name="f435" fmla="val 7112"/>
                  <a:gd name="f436" fmla="val 7205"/>
                  <a:gd name="f437" fmla="val 7307"/>
                  <a:gd name="f438" fmla="val 7358"/>
                  <a:gd name="f439" fmla="val 7410"/>
                  <a:gd name="f440" fmla="val 4648"/>
                  <a:gd name="f441" fmla="val 7461"/>
                  <a:gd name="f442" fmla="val 7529"/>
                  <a:gd name="f443" fmla="val 7558"/>
                  <a:gd name="f444" fmla="val 7586"/>
                  <a:gd name="f445" fmla="val 7615"/>
                  <a:gd name="f446" fmla="val 4602"/>
                  <a:gd name="f447" fmla="val 4599"/>
                  <a:gd name="f448" fmla="val 7636"/>
                  <a:gd name="f449" fmla="val 4598"/>
                  <a:gd name="f450" fmla="val 7645"/>
                  <a:gd name="f451" fmla="val 7654"/>
                  <a:gd name="f452" fmla="val 7663"/>
                  <a:gd name="f453" fmla="val 7672"/>
                  <a:gd name="f454" fmla="val 7683"/>
                  <a:gd name="f455" fmla="val 4616"/>
                  <a:gd name="f456" fmla="val 7763"/>
                  <a:gd name="f457" fmla="val 7848"/>
                  <a:gd name="f458" fmla="val 7928"/>
                  <a:gd name="f459" fmla="val 4596"/>
                  <a:gd name="f460" fmla="val 8082"/>
                  <a:gd name="f461" fmla="val 4579"/>
                  <a:gd name="f462" fmla="val 8235"/>
                  <a:gd name="f463" fmla="val 8389"/>
                  <a:gd name="f464" fmla="val 4545"/>
                  <a:gd name="f465" fmla="val 8403"/>
                  <a:gd name="f466" fmla="val 4543"/>
                  <a:gd name="f467" fmla="val 8416"/>
                  <a:gd name="f468" fmla="val 4542"/>
                  <a:gd name="f469" fmla="val 8429"/>
                  <a:gd name="f470" fmla="val 8484"/>
                  <a:gd name="f471" fmla="val 8536"/>
                  <a:gd name="f472" fmla="val 4561"/>
                  <a:gd name="f473" fmla="val 8577"/>
                  <a:gd name="f474" fmla="val 8691"/>
                  <a:gd name="f475" fmla="val 4568"/>
                  <a:gd name="f476" fmla="val 8685"/>
                  <a:gd name="f477" fmla="val 4557"/>
                  <a:gd name="f478" fmla="val 8714"/>
                  <a:gd name="f479" fmla="val 8731"/>
                  <a:gd name="f480" fmla="val 4539"/>
                  <a:gd name="f481" fmla="val 8885"/>
                  <a:gd name="f482" fmla="val 4522"/>
                  <a:gd name="f483" fmla="val 8987"/>
                  <a:gd name="f484" fmla="val 4488"/>
                  <a:gd name="f485" fmla="val 9118"/>
                  <a:gd name="f486" fmla="val 4477"/>
                  <a:gd name="f487" fmla="val 9123"/>
                  <a:gd name="f488" fmla="val 4476"/>
                  <a:gd name="f489" fmla="val 9128"/>
                  <a:gd name="f490" fmla="val 9133"/>
                  <a:gd name="f491" fmla="val 9168"/>
                  <a:gd name="f492" fmla="val 9216"/>
                  <a:gd name="f493" fmla="val 4491"/>
                  <a:gd name="f494" fmla="val 9221"/>
                  <a:gd name="f495" fmla="val 4505"/>
                  <a:gd name="f496" fmla="val 9226"/>
                  <a:gd name="f497" fmla="val 9232"/>
                  <a:gd name="f498" fmla="val 9243"/>
                  <a:gd name="f499" fmla="val 9255"/>
                  <a:gd name="f500" fmla="val 9420"/>
                  <a:gd name="f501" fmla="val 9483"/>
                  <a:gd name="f502" fmla="val 9565"/>
                  <a:gd name="f503" fmla="val 9658"/>
                  <a:gd name="f504" fmla="val 4574"/>
                  <a:gd name="f505" fmla="val 9751"/>
                  <a:gd name="f506" fmla="val 9825"/>
                  <a:gd name="f507" fmla="val 9899"/>
                  <a:gd name="f508" fmla="val 4589"/>
                  <a:gd name="f509" fmla="val 9967"/>
                  <a:gd name="f510" fmla="val 10092"/>
                  <a:gd name="f511" fmla="val 10103"/>
                  <a:gd name="f512" fmla="val 10160"/>
                  <a:gd name="f513" fmla="val 10223"/>
                  <a:gd name="f514" fmla="val 10291"/>
                  <a:gd name="f515" fmla="val 4591"/>
                  <a:gd name="f516" fmla="val 10308"/>
                  <a:gd name="f517" fmla="val 10326"/>
                  <a:gd name="f518" fmla="val 10343"/>
                  <a:gd name="f519" fmla="val 10354"/>
                  <a:gd name="f520" fmla="val 10337"/>
                  <a:gd name="f521" fmla="val 4659"/>
                  <a:gd name="f522" fmla="val 10331"/>
                  <a:gd name="f523" fmla="val 10314"/>
                  <a:gd name="f524" fmla="val 4676"/>
                  <a:gd name="f525" fmla="val 10360"/>
                  <a:gd name="f526" fmla="val 10377"/>
                  <a:gd name="f527" fmla="val 10394"/>
                  <a:gd name="f528" fmla="val 10408"/>
                  <a:gd name="f529" fmla="val 4719"/>
                  <a:gd name="f530" fmla="val 10422"/>
                  <a:gd name="f531" fmla="val 4715"/>
                  <a:gd name="f532" fmla="val 10438"/>
                  <a:gd name="f533" fmla="val 10454"/>
                  <a:gd name="f534" fmla="val 10471"/>
                  <a:gd name="f535" fmla="val 10491"/>
                  <a:gd name="f536" fmla="val 10508"/>
                  <a:gd name="f537" fmla="val 10531"/>
                  <a:gd name="f538" fmla="val 10559"/>
                  <a:gd name="f539" fmla="val 10656"/>
                  <a:gd name="f540" fmla="val 10679"/>
                  <a:gd name="f541" fmla="val 10747"/>
                  <a:gd name="f542" fmla="val 4838"/>
                  <a:gd name="f543" fmla="val 10742"/>
                  <a:gd name="f544" fmla="val 10727"/>
                  <a:gd name="f545" fmla="val 10722"/>
                  <a:gd name="f546" fmla="val 10715"/>
                  <a:gd name="f547" fmla="val 4843"/>
                  <a:gd name="f548" fmla="val 10707"/>
                  <a:gd name="f549" fmla="val 10697"/>
                  <a:gd name="f550" fmla="val 10688"/>
                  <a:gd name="f551" fmla="val 4840"/>
                  <a:gd name="f552" fmla="val 10605"/>
                  <a:gd name="f553" fmla="val 10582"/>
                  <a:gd name="f554" fmla="val 10588"/>
                  <a:gd name="f555" fmla="val 10667"/>
                  <a:gd name="f556" fmla="val 10832"/>
                  <a:gd name="f557" fmla="val 10841"/>
                  <a:gd name="f558" fmla="val 4992"/>
                  <a:gd name="f559" fmla="val 10851"/>
                  <a:gd name="f560" fmla="val 4994"/>
                  <a:gd name="f561" fmla="val 10861"/>
                  <a:gd name="f562" fmla="val 10871"/>
                  <a:gd name="f563" fmla="val 10881"/>
                  <a:gd name="f564" fmla="val 10889"/>
                  <a:gd name="f565" fmla="val 11208"/>
                  <a:gd name="f566" fmla="val 4932"/>
                  <a:gd name="f567" fmla="val 11197"/>
                  <a:gd name="f568" fmla="val 11185"/>
                  <a:gd name="f569" fmla="val 11174"/>
                  <a:gd name="f570" fmla="val 11157"/>
                  <a:gd name="f571" fmla="val 11231"/>
                  <a:gd name="f572" fmla="val 11248"/>
                  <a:gd name="f573" fmla="val 11271"/>
                  <a:gd name="f574" fmla="val 11291"/>
                  <a:gd name="f575" fmla="val 11313"/>
                  <a:gd name="f576" fmla="val 4794"/>
                  <a:gd name="f577" fmla="val 11335"/>
                  <a:gd name="f578" fmla="val 11361"/>
                  <a:gd name="f579" fmla="val 11388"/>
                  <a:gd name="f580" fmla="val 4798"/>
                  <a:gd name="f581" fmla="val 11413"/>
                  <a:gd name="f582" fmla="val 11436"/>
                  <a:gd name="f583" fmla="val 11447"/>
                  <a:gd name="f584" fmla="val 11470"/>
                  <a:gd name="f585" fmla="val 11509"/>
                  <a:gd name="f586" fmla="val 4849"/>
                  <a:gd name="f587" fmla="val 11551"/>
                  <a:gd name="f588" fmla="val 11591"/>
                  <a:gd name="f589" fmla="val 11610"/>
                  <a:gd name="f590" fmla="val 11629"/>
                  <a:gd name="f591" fmla="val 4856"/>
                  <a:gd name="f592" fmla="val 11647"/>
                  <a:gd name="f593" fmla="val 11698"/>
                  <a:gd name="f594" fmla="val 11738"/>
                  <a:gd name="f595" fmla="val 11789"/>
                  <a:gd name="f596" fmla="val 11835"/>
                  <a:gd name="f597" fmla="val 11886"/>
                  <a:gd name="f598" fmla="val 11932"/>
                  <a:gd name="f599" fmla="val 11973"/>
                  <a:gd name="f600" fmla="val 12029"/>
                  <a:gd name="f601" fmla="val 4816"/>
                  <a:gd name="f602" fmla="val 12064"/>
                  <a:gd name="f603" fmla="val 12072"/>
                  <a:gd name="f604" fmla="val 12085"/>
                  <a:gd name="f605" fmla="val 12142"/>
                  <a:gd name="f606" fmla="val 12194"/>
                  <a:gd name="f607" fmla="val 12165"/>
                  <a:gd name="f608" fmla="val 12159"/>
                  <a:gd name="f609" fmla="val 12154"/>
                  <a:gd name="f610" fmla="val 12285"/>
                  <a:gd name="f611" fmla="val 12307"/>
                  <a:gd name="f612" fmla="val 12347"/>
                  <a:gd name="f613" fmla="val 12364"/>
                  <a:gd name="f614" fmla="val 12381"/>
                  <a:gd name="f615" fmla="val 4625"/>
                  <a:gd name="f616" fmla="val 12399"/>
                  <a:gd name="f617" fmla="val 12433"/>
                  <a:gd name="f618" fmla="val 12461"/>
                  <a:gd name="f619" fmla="val 12490"/>
                  <a:gd name="f620" fmla="val 12598"/>
                  <a:gd name="f621" fmla="val 12706"/>
                  <a:gd name="f622" fmla="val 12826"/>
                  <a:gd name="f623" fmla="val 12849"/>
                  <a:gd name="f624" fmla="val 4587"/>
                  <a:gd name="f625" fmla="val 12872"/>
                  <a:gd name="f626" fmla="val 4586"/>
                  <a:gd name="f627" fmla="val 12895"/>
                  <a:gd name="f628" fmla="val 12993"/>
                  <a:gd name="f629" fmla="val 13091"/>
                  <a:gd name="f630" fmla="val 13179"/>
                  <a:gd name="f631" fmla="val 13259"/>
                  <a:gd name="f632" fmla="val 13304"/>
                  <a:gd name="f633" fmla="val 13361"/>
                  <a:gd name="f634" fmla="val 13412"/>
                  <a:gd name="f635" fmla="val 13488"/>
                  <a:gd name="f636" fmla="val 4617"/>
                  <a:gd name="f637" fmla="val 13564"/>
                  <a:gd name="f638" fmla="val 4609"/>
                  <a:gd name="f639" fmla="val 13640"/>
                  <a:gd name="f640" fmla="val 13689"/>
                  <a:gd name="f641" fmla="val 13739"/>
                  <a:gd name="f642" fmla="val 4612"/>
                  <a:gd name="f643" fmla="val 13788"/>
                  <a:gd name="f644" fmla="val 13868"/>
                  <a:gd name="f645" fmla="val 4585"/>
                  <a:gd name="f646" fmla="val 13953"/>
                  <a:gd name="f647" fmla="val 14039"/>
                  <a:gd name="f648" fmla="val 4551"/>
                  <a:gd name="f649" fmla="val 14101"/>
                  <a:gd name="f650" fmla="val 14164"/>
                  <a:gd name="f651" fmla="val 14221"/>
                  <a:gd name="f652" fmla="val 14323"/>
                  <a:gd name="f653" fmla="val 4465"/>
                  <a:gd name="f654" fmla="val 14547"/>
                  <a:gd name="f655" fmla="val 4419"/>
                  <a:gd name="f656" fmla="val 14759"/>
                  <a:gd name="f657" fmla="val 14771"/>
                  <a:gd name="f658" fmla="val 14784"/>
                  <a:gd name="f659" fmla="val 4420"/>
                  <a:gd name="f660" fmla="val 14796"/>
                  <a:gd name="f661" fmla="val 14813"/>
                  <a:gd name="f662" fmla="val 4408"/>
                  <a:gd name="f663" fmla="val 14836"/>
                  <a:gd name="f664" fmla="val 4403"/>
                  <a:gd name="f665" fmla="val 14859"/>
                  <a:gd name="f666" fmla="val 4397"/>
                  <a:gd name="f667" fmla="val 14916"/>
                  <a:gd name="f668" fmla="val 4386"/>
                  <a:gd name="f669" fmla="val 14973"/>
                  <a:gd name="f670" fmla="val 4363"/>
                  <a:gd name="f671" fmla="val 15018"/>
                  <a:gd name="f672" fmla="val 4334"/>
                  <a:gd name="f673" fmla="val 15053"/>
                  <a:gd name="f674" fmla="val 4329"/>
                  <a:gd name="f675" fmla="val 15081"/>
                  <a:gd name="f676" fmla="val 15109"/>
                  <a:gd name="f677" fmla="val 15121"/>
                  <a:gd name="f678" fmla="val 4295"/>
                  <a:gd name="f679" fmla="val 4255"/>
                  <a:gd name="f680" fmla="val 15201"/>
                  <a:gd name="f681" fmla="val 4243"/>
                  <a:gd name="f682" fmla="val 15315"/>
                  <a:gd name="f683" fmla="val 4198"/>
                  <a:gd name="f684" fmla="val 15303"/>
                  <a:gd name="f685" fmla="val 4186"/>
                  <a:gd name="f686" fmla="val 15292"/>
                  <a:gd name="f687" fmla="val 4169"/>
                  <a:gd name="f688" fmla="val 15280"/>
                  <a:gd name="f689" fmla="val 4158"/>
                  <a:gd name="f690" fmla="val 15269"/>
                  <a:gd name="f691" fmla="val 4141"/>
                  <a:gd name="f692" fmla="val 15258"/>
                  <a:gd name="f693" fmla="val 4129"/>
                  <a:gd name="f694" fmla="val 15246"/>
                  <a:gd name="f695" fmla="val 4118"/>
                  <a:gd name="f696" fmla="val 15261"/>
                  <a:gd name="f697" fmla="val 4114"/>
                  <a:gd name="f698" fmla="val 15277"/>
                  <a:gd name="f699" fmla="val 4112"/>
                  <a:gd name="f700" fmla="val 15293"/>
                  <a:gd name="f701" fmla="val 15325"/>
                  <a:gd name="f702" fmla="val 15358"/>
                  <a:gd name="f703" fmla="val 4120"/>
                  <a:gd name="f704" fmla="val 15389"/>
                  <a:gd name="f705" fmla="val 4135"/>
                  <a:gd name="f706" fmla="val 15406"/>
                  <a:gd name="f707" fmla="val 15417"/>
                  <a:gd name="f708" fmla="val 4152"/>
                  <a:gd name="f709" fmla="val 15434"/>
                  <a:gd name="f710" fmla="val 15476"/>
                  <a:gd name="f711" fmla="val 4179"/>
                  <a:gd name="f712" fmla="val 15522"/>
                  <a:gd name="f713" fmla="val 4191"/>
                  <a:gd name="f714" fmla="val 15568"/>
                  <a:gd name="f715" fmla="val 15584"/>
                  <a:gd name="f716" fmla="val 15600"/>
                  <a:gd name="f717" fmla="val 4189"/>
                  <a:gd name="f718" fmla="val 15616"/>
                  <a:gd name="f719" fmla="val 15673"/>
                  <a:gd name="f720" fmla="val 4175"/>
                  <a:gd name="f721" fmla="val 15719"/>
                  <a:gd name="f722" fmla="val 4164"/>
                  <a:gd name="f723" fmla="val 15776"/>
                  <a:gd name="f724" fmla="val 15801"/>
                  <a:gd name="f725" fmla="val 4149"/>
                  <a:gd name="f726" fmla="val 15827"/>
                  <a:gd name="f727" fmla="val 4148"/>
                  <a:gd name="f728" fmla="val 15853"/>
                  <a:gd name="f729" fmla="val 15878"/>
                  <a:gd name="f730" fmla="val 15904"/>
                  <a:gd name="f731" fmla="val 15930"/>
                  <a:gd name="f732" fmla="val 15964"/>
                  <a:gd name="f733" fmla="val 16009"/>
                  <a:gd name="f734" fmla="val 16049"/>
                  <a:gd name="f735" fmla="val 16118"/>
                  <a:gd name="f736" fmla="val 16169"/>
                  <a:gd name="f737" fmla="val 16214"/>
                  <a:gd name="f738" fmla="val 16197"/>
                  <a:gd name="f739" fmla="val 4072"/>
                  <a:gd name="f740" fmla="val 16192"/>
                  <a:gd name="f741" fmla="val 4061"/>
                  <a:gd name="f742" fmla="val 4055"/>
                  <a:gd name="f743" fmla="val 4021"/>
                  <a:gd name="f744" fmla="val 16226"/>
                  <a:gd name="f745" fmla="val 3998"/>
                  <a:gd name="f746" fmla="val 3987"/>
                  <a:gd name="f747" fmla="val 16343"/>
                  <a:gd name="f748" fmla="val 3957"/>
                  <a:gd name="f749" fmla="val 16402"/>
                  <a:gd name="f750" fmla="val 3940"/>
                  <a:gd name="f751" fmla="val 16462"/>
                  <a:gd name="f752" fmla="val 16470"/>
                  <a:gd name="f753" fmla="val 16479"/>
                  <a:gd name="f754" fmla="val 3941"/>
                  <a:gd name="f755" fmla="val 16488"/>
                  <a:gd name="f756" fmla="val 16539"/>
                  <a:gd name="f757" fmla="val 3911"/>
                  <a:gd name="f758" fmla="val 16598"/>
                  <a:gd name="f759" fmla="val 3897"/>
                  <a:gd name="f760" fmla="val 16658"/>
                  <a:gd name="f761" fmla="val 16677"/>
                  <a:gd name="f762" fmla="val 16696"/>
                  <a:gd name="f763" fmla="val 3899"/>
                  <a:gd name="f764" fmla="val 16716"/>
                  <a:gd name="f765" fmla="val 3902"/>
                  <a:gd name="f766" fmla="val 16892"/>
                  <a:gd name="f767" fmla="val 3924"/>
                  <a:gd name="f768" fmla="val 17000"/>
                  <a:gd name="f769" fmla="val 3981"/>
                  <a:gd name="f770" fmla="val 17160"/>
                  <a:gd name="f771" fmla="val 4010"/>
                  <a:gd name="f772" fmla="val 17239"/>
                  <a:gd name="f773" fmla="*/ f0 1 17240"/>
                  <a:gd name="f774" fmla="*/ f1 1 5035"/>
                  <a:gd name="f775" fmla="val f2"/>
                  <a:gd name="f776" fmla="val f3"/>
                  <a:gd name="f777" fmla="val f4"/>
                  <a:gd name="f778" fmla="+- f777 0 f775"/>
                  <a:gd name="f779" fmla="+- f776 0 f775"/>
                  <a:gd name="f780" fmla="*/ f779 1 17240"/>
                  <a:gd name="f781" fmla="*/ f778 1 5035"/>
                  <a:gd name="f782" fmla="*/ f775 1 f780"/>
                  <a:gd name="f783" fmla="*/ f776 1 f780"/>
                  <a:gd name="f784" fmla="*/ f775 1 f781"/>
                  <a:gd name="f785" fmla="*/ f777 1 f781"/>
                  <a:gd name="f786" fmla="*/ f782 f773 1"/>
                  <a:gd name="f787" fmla="*/ f783 f773 1"/>
                  <a:gd name="f788" fmla="*/ f785 f774 1"/>
                  <a:gd name="f789" fmla="*/ f784 f77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86" t="f789" r="f787" b="f788"/>
                <a:pathLst>
                  <a:path w="17240" h="5035">
                    <a:moveTo>
                      <a:pt x="f5" y="f6"/>
                    </a:moveTo>
                    <a:cubicBezTo>
                      <a:pt x="f7" y="f6"/>
                      <a:pt x="f8" y="f6"/>
                      <a:pt x="f9" y="f6"/>
                    </a:cubicBezTo>
                    <a:lnTo>
                      <a:pt x="f10" y="f6"/>
                    </a:lnTo>
                    <a:cubicBezTo>
                      <a:pt x="f10" y="f6"/>
                      <a:pt x="f5" y="f6"/>
                      <a:pt x="f5" y="f6"/>
                    </a:cubicBezTo>
                    <a:close/>
                    <a:moveTo>
                      <a:pt x="f11" y="f2"/>
                    </a:moveTo>
                    <a:lnTo>
                      <a:pt x="f11" y="f12"/>
                    </a:ln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14"/>
                      <a:pt x="f20" y="f12"/>
                    </a:cubicBezTo>
                    <a:lnTo>
                      <a:pt x="f20" y="f21"/>
                    </a:lnTo>
                    <a:lnTo>
                      <a:pt x="f22" y="f21"/>
                    </a:lnTo>
                    <a:lnTo>
                      <a:pt x="f22" y="f12"/>
                    </a:lnTo>
                    <a:cubicBezTo>
                      <a:pt x="f23" y="f14"/>
                      <a:pt x="f24" y="f16"/>
                      <a:pt x="f25" y="f16"/>
                    </a:cubicBezTo>
                    <a:cubicBezTo>
                      <a:pt x="f26" y="f16"/>
                      <a:pt x="f27" y="f14"/>
                      <a:pt x="f28" y="f12"/>
                    </a:cubicBezTo>
                    <a:lnTo>
                      <a:pt x="f28" y="f21"/>
                    </a:lnTo>
                    <a:lnTo>
                      <a:pt x="f29" y="f21"/>
                    </a:lnTo>
                    <a:lnTo>
                      <a:pt x="f29" y="f12"/>
                    </a:lnTo>
                    <a:cubicBezTo>
                      <a:pt x="f30" y="f14"/>
                      <a:pt x="f31" y="f16"/>
                      <a:pt x="f32" y="f16"/>
                    </a:cubicBezTo>
                    <a:cubicBezTo>
                      <a:pt x="f33" y="f16"/>
                      <a:pt x="f34" y="f14"/>
                      <a:pt x="f35" y="f12"/>
                    </a:cubicBezTo>
                    <a:lnTo>
                      <a:pt x="f35" y="f21"/>
                    </a:lnTo>
                    <a:lnTo>
                      <a:pt x="f36" y="f21"/>
                    </a:lnTo>
                    <a:lnTo>
                      <a:pt x="f36" y="f12"/>
                    </a:lnTo>
                    <a:cubicBezTo>
                      <a:pt x="f37" y="f14"/>
                      <a:pt x="f38" y="f16"/>
                      <a:pt x="f39" y="f16"/>
                    </a:cubicBezTo>
                    <a:cubicBezTo>
                      <a:pt x="f40" y="f16"/>
                      <a:pt x="f41" y="f14"/>
                      <a:pt x="f42" y="f12"/>
                    </a:cubicBezTo>
                    <a:lnTo>
                      <a:pt x="f42" y="f21"/>
                    </a:lnTo>
                    <a:lnTo>
                      <a:pt x="f43" y="f21"/>
                    </a:lnTo>
                    <a:lnTo>
                      <a:pt x="f43" y="f12"/>
                    </a:lnTo>
                    <a:cubicBezTo>
                      <a:pt x="f44" y="f14"/>
                      <a:pt x="f45" y="f16"/>
                      <a:pt x="f46" y="f16"/>
                    </a:cubicBezTo>
                    <a:cubicBezTo>
                      <a:pt x="f47" y="f16"/>
                      <a:pt x="f48" y="f14"/>
                      <a:pt x="f49" y="f12"/>
                    </a:cubicBezTo>
                    <a:lnTo>
                      <a:pt x="f49" y="f21"/>
                    </a:lnTo>
                    <a:lnTo>
                      <a:pt x="f50" y="f21"/>
                    </a:lnTo>
                    <a:lnTo>
                      <a:pt x="f50" y="f12"/>
                    </a:lnTo>
                    <a:cubicBezTo>
                      <a:pt x="f51" y="f14"/>
                      <a:pt x="f52" y="f16"/>
                      <a:pt x="f53" y="f16"/>
                    </a:cubicBezTo>
                    <a:cubicBezTo>
                      <a:pt x="f54" y="f16"/>
                      <a:pt x="f55" y="f14"/>
                      <a:pt x="f56" y="f12"/>
                    </a:cubicBezTo>
                    <a:lnTo>
                      <a:pt x="f56" y="f21"/>
                    </a:lnTo>
                    <a:lnTo>
                      <a:pt x="f57" y="f21"/>
                    </a:lnTo>
                    <a:lnTo>
                      <a:pt x="f57" y="f12"/>
                    </a:lnTo>
                    <a:cubicBezTo>
                      <a:pt x="f58" y="f14"/>
                      <a:pt x="f59" y="f16"/>
                      <a:pt x="f60" y="f16"/>
                    </a:cubicBezTo>
                    <a:cubicBezTo>
                      <a:pt x="f61" y="f16"/>
                      <a:pt x="f62" y="f14"/>
                      <a:pt x="f63" y="f12"/>
                    </a:cubicBezTo>
                    <a:lnTo>
                      <a:pt x="f63" y="f21"/>
                    </a:lnTo>
                    <a:lnTo>
                      <a:pt x="f64" y="f21"/>
                    </a:lnTo>
                    <a:lnTo>
                      <a:pt x="f64" y="f12"/>
                    </a:lnTo>
                    <a:cubicBezTo>
                      <a:pt x="f65" y="f14"/>
                      <a:pt x="f66" y="f16"/>
                      <a:pt x="f67" y="f16"/>
                    </a:cubicBezTo>
                    <a:cubicBezTo>
                      <a:pt x="f68" y="f16"/>
                      <a:pt x="f69" y="f14"/>
                      <a:pt x="f70" y="f12"/>
                    </a:cubicBezTo>
                    <a:lnTo>
                      <a:pt x="f70" y="f21"/>
                    </a:lnTo>
                    <a:lnTo>
                      <a:pt x="f71" y="f21"/>
                    </a:lnTo>
                    <a:lnTo>
                      <a:pt x="f71" y="f12"/>
                    </a:lnTo>
                    <a:cubicBezTo>
                      <a:pt x="f72" y="f14"/>
                      <a:pt x="f73" y="f16"/>
                      <a:pt x="f74" y="f16"/>
                    </a:cubicBezTo>
                    <a:cubicBezTo>
                      <a:pt x="f75" y="f16"/>
                      <a:pt x="f76" y="f14"/>
                      <a:pt x="f77" y="f12"/>
                    </a:cubicBezTo>
                    <a:lnTo>
                      <a:pt x="f77" y="f21"/>
                    </a:lnTo>
                    <a:lnTo>
                      <a:pt x="f78" y="f21"/>
                    </a:lnTo>
                    <a:lnTo>
                      <a:pt x="f78" y="f12"/>
                    </a:lnTo>
                    <a:cubicBezTo>
                      <a:pt x="f79" y="f14"/>
                      <a:pt x="f80" y="f16"/>
                      <a:pt x="f81" y="f16"/>
                    </a:cubicBezTo>
                    <a:cubicBezTo>
                      <a:pt x="f82" y="f16"/>
                      <a:pt x="f83" y="f14"/>
                      <a:pt x="f84" y="f12"/>
                    </a:cubicBezTo>
                    <a:lnTo>
                      <a:pt x="f84" y="f21"/>
                    </a:lnTo>
                    <a:lnTo>
                      <a:pt x="f85" y="f21"/>
                    </a:lnTo>
                    <a:lnTo>
                      <a:pt x="f85" y="f12"/>
                    </a:lnTo>
                    <a:cubicBezTo>
                      <a:pt x="f86" y="f14"/>
                      <a:pt x="f87" y="f16"/>
                      <a:pt x="f88" y="f16"/>
                    </a:cubicBezTo>
                    <a:cubicBezTo>
                      <a:pt x="f89" y="f16"/>
                      <a:pt x="f90" y="f14"/>
                      <a:pt x="f91" y="f12"/>
                    </a:cubicBezTo>
                    <a:lnTo>
                      <a:pt x="f91" y="f21"/>
                    </a:lnTo>
                    <a:lnTo>
                      <a:pt x="f92" y="f21"/>
                    </a:lnTo>
                    <a:lnTo>
                      <a:pt x="f92" y="f12"/>
                    </a:lnTo>
                    <a:cubicBezTo>
                      <a:pt x="f93" y="f14"/>
                      <a:pt x="f94" y="f16"/>
                      <a:pt x="f95" y="f16"/>
                    </a:cubicBezTo>
                    <a:cubicBezTo>
                      <a:pt x="f96" y="f16"/>
                      <a:pt x="f97" y="f14"/>
                      <a:pt x="f98" y="f12"/>
                    </a:cubicBezTo>
                    <a:lnTo>
                      <a:pt x="f98" y="f21"/>
                    </a:lnTo>
                    <a:lnTo>
                      <a:pt x="f99" y="f21"/>
                    </a:lnTo>
                    <a:lnTo>
                      <a:pt x="f99" y="f12"/>
                    </a:lnTo>
                    <a:cubicBezTo>
                      <a:pt x="f100" y="f14"/>
                      <a:pt x="f101" y="f16"/>
                      <a:pt x="f102" y="f16"/>
                    </a:cubicBezTo>
                    <a:cubicBezTo>
                      <a:pt x="f103" y="f16"/>
                      <a:pt x="f104" y="f14"/>
                      <a:pt x="f105" y="f12"/>
                    </a:cubicBezTo>
                    <a:lnTo>
                      <a:pt x="f105" y="f21"/>
                    </a:lnTo>
                    <a:lnTo>
                      <a:pt x="f106" y="f21"/>
                    </a:lnTo>
                    <a:lnTo>
                      <a:pt x="f106" y="f12"/>
                    </a:lnTo>
                    <a:cubicBezTo>
                      <a:pt x="f107" y="f14"/>
                      <a:pt x="f108" y="f16"/>
                      <a:pt x="f109" y="f16"/>
                    </a:cubicBezTo>
                    <a:cubicBezTo>
                      <a:pt x="f110" y="f16"/>
                      <a:pt x="f111" y="f14"/>
                      <a:pt x="f112" y="f12"/>
                    </a:cubicBezTo>
                    <a:lnTo>
                      <a:pt x="f112" y="f21"/>
                    </a:lnTo>
                    <a:lnTo>
                      <a:pt x="f113" y="f21"/>
                    </a:lnTo>
                    <a:lnTo>
                      <a:pt x="f113" y="f12"/>
                    </a:lnTo>
                    <a:cubicBezTo>
                      <a:pt x="f114" y="f14"/>
                      <a:pt x="f115" y="f16"/>
                      <a:pt x="f116" y="f16"/>
                    </a:cubicBezTo>
                    <a:cubicBezTo>
                      <a:pt x="f117" y="f16"/>
                      <a:pt x="f118" y="f14"/>
                      <a:pt x="f119" y="f12"/>
                    </a:cubicBezTo>
                    <a:lnTo>
                      <a:pt x="f119" y="f21"/>
                    </a:lnTo>
                    <a:lnTo>
                      <a:pt x="f120" y="f21"/>
                    </a:lnTo>
                    <a:lnTo>
                      <a:pt x="f120" y="f12"/>
                    </a:lnTo>
                    <a:cubicBezTo>
                      <a:pt x="f121" y="f14"/>
                      <a:pt x="f122" y="f16"/>
                      <a:pt x="f123" y="f16"/>
                    </a:cubicBezTo>
                    <a:cubicBezTo>
                      <a:pt x="f124" y="f16"/>
                      <a:pt x="f125" y="f14"/>
                      <a:pt x="f126" y="f12"/>
                    </a:cubicBezTo>
                    <a:lnTo>
                      <a:pt x="f126" y="f21"/>
                    </a:lnTo>
                    <a:lnTo>
                      <a:pt x="f127" y="f21"/>
                    </a:lnTo>
                    <a:lnTo>
                      <a:pt x="f127" y="f12"/>
                    </a:lnTo>
                    <a:cubicBezTo>
                      <a:pt x="f128" y="f14"/>
                      <a:pt x="f129" y="f16"/>
                      <a:pt x="f130" y="f16"/>
                    </a:cubicBezTo>
                    <a:cubicBezTo>
                      <a:pt x="f131" y="f16"/>
                      <a:pt x="f132" y="f14"/>
                      <a:pt x="f133" y="f12"/>
                    </a:cubicBezTo>
                    <a:lnTo>
                      <a:pt x="f133" y="f21"/>
                    </a:lnTo>
                    <a:lnTo>
                      <a:pt x="f134" y="f21"/>
                    </a:lnTo>
                    <a:lnTo>
                      <a:pt x="f134" y="f12"/>
                    </a:lnTo>
                    <a:cubicBezTo>
                      <a:pt x="f135" y="f14"/>
                      <a:pt x="f136" y="f16"/>
                      <a:pt x="f137" y="f16"/>
                    </a:cubicBezTo>
                    <a:cubicBezTo>
                      <a:pt x="f14" y="f16"/>
                      <a:pt x="f138" y="f14"/>
                      <a:pt x="f139" y="f12"/>
                    </a:cubicBezTo>
                    <a:lnTo>
                      <a:pt x="f139" y="f21"/>
                    </a:lnTo>
                    <a:lnTo>
                      <a:pt x="f2" y="f21"/>
                    </a:lnTo>
                    <a:lnTo>
                      <a:pt x="f2" y="f140"/>
                    </a:lnTo>
                    <a:cubicBezTo>
                      <a:pt x="f21" y="f140"/>
                      <a:pt x="f141" y="f140"/>
                      <a:pt x="f142" y="f143"/>
                    </a:cubicBezTo>
                    <a:cubicBezTo>
                      <a:pt x="f144" y="f145"/>
                      <a:pt x="f146" y="f147"/>
                      <a:pt x="f148" y="f147"/>
                    </a:cubicBezTo>
                    <a:cubicBezTo>
                      <a:pt x="f149" y="f147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7"/>
                    </a:cubicBezTo>
                    <a:cubicBezTo>
                      <a:pt x="f159" y="f160"/>
                      <a:pt x="f161" y="f162"/>
                      <a:pt x="f163" y="f162"/>
                    </a:cubicBezTo>
                    <a:cubicBezTo>
                      <a:pt x="f164" y="f162"/>
                      <a:pt x="f165" y="f166"/>
                      <a:pt x="f167" y="f147"/>
                    </a:cubicBezTo>
                    <a:cubicBezTo>
                      <a:pt x="f168" y="f169"/>
                      <a:pt x="f170" y="f171"/>
                      <a:pt x="f172" y="f173"/>
                    </a:cubicBezTo>
                    <a:cubicBezTo>
                      <a:pt x="f174" y="f175"/>
                      <a:pt x="f172" y="f176"/>
                      <a:pt x="f177" y="f178"/>
                    </a:cubicBezTo>
                    <a:cubicBezTo>
                      <a:pt x="f179" y="f180"/>
                      <a:pt x="f181" y="f182"/>
                      <a:pt x="f183" y="f184"/>
                    </a:cubicBezTo>
                    <a:lnTo>
                      <a:pt x="f183" y="f184"/>
                    </a:lnTo>
                    <a:lnTo>
                      <a:pt x="f185" y="f180"/>
                    </a:lnTo>
                    <a:cubicBezTo>
                      <a:pt x="f181" y="f186"/>
                      <a:pt x="f187" y="f188"/>
                      <a:pt x="f189" y="f176"/>
                    </a:cubicBezTo>
                    <a:cubicBezTo>
                      <a:pt x="f181" y="f190"/>
                      <a:pt x="f191" y="f192"/>
                      <a:pt x="f183" y="f193"/>
                    </a:cubicBezTo>
                    <a:cubicBezTo>
                      <a:pt x="f194" y="f171"/>
                      <a:pt x="f195" y="f147"/>
                      <a:pt x="f183" y="f155"/>
                    </a:cubicBezTo>
                    <a:cubicBezTo>
                      <a:pt x="f196" y="f140"/>
                      <a:pt x="f197" y="f198"/>
                      <a:pt x="f199" y="f4"/>
                    </a:cubicBez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147"/>
                      <a:pt x="f207" y="f193"/>
                      <a:pt x="f208" y="f175"/>
                    </a:cubicBezTo>
                    <a:lnTo>
                      <a:pt x="f209" y="f190"/>
                    </a:lnTo>
                    <a:cubicBezTo>
                      <a:pt x="f210" y="f211"/>
                      <a:pt x="f212" y="f213"/>
                      <a:pt x="f214" y="f213"/>
                    </a:cubicBezTo>
                    <a:cubicBezTo>
                      <a:pt x="f215" y="f213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3"/>
                    </a:cubicBezTo>
                    <a:cubicBezTo>
                      <a:pt x="f225" y="f223"/>
                      <a:pt x="f226" y="f227"/>
                      <a:pt x="f228" y="f193"/>
                    </a:cubicBezTo>
                    <a:lnTo>
                      <a:pt x="f229" y="f190"/>
                    </a:lnTo>
                    <a:lnTo>
                      <a:pt x="f230" y="f188"/>
                    </a:lnTo>
                    <a:cubicBezTo>
                      <a:pt x="f231" y="f232"/>
                      <a:pt x="f233" y="f234"/>
                      <a:pt x="f235" y="f234"/>
                    </a:cubicBezTo>
                    <a:cubicBezTo>
                      <a:pt x="f236" y="f234"/>
                      <a:pt x="f237" y="f238"/>
                      <a:pt x="f239" y="f182"/>
                    </a:cubicBezTo>
                    <a:cubicBezTo>
                      <a:pt x="f240" y="f184"/>
                      <a:pt x="f241" y="f242"/>
                      <a:pt x="f243" y="f244"/>
                    </a:cubicBezTo>
                    <a:cubicBezTo>
                      <a:pt x="f245" y="f246"/>
                      <a:pt x="f247" y="f248"/>
                      <a:pt x="f249" y="f248"/>
                    </a:cubicBezTo>
                    <a:cubicBezTo>
                      <a:pt x="f250" y="f248"/>
                      <a:pt x="f251" y="f252"/>
                      <a:pt x="f253" y="f254"/>
                    </a:cubicBezTo>
                    <a:cubicBezTo>
                      <a:pt x="f255" y="f244"/>
                      <a:pt x="f256" y="f257"/>
                      <a:pt x="f127" y="f182"/>
                    </a:cubicBezTo>
                    <a:cubicBezTo>
                      <a:pt x="f258" y="f242"/>
                      <a:pt x="f259" y="f107"/>
                      <a:pt x="f260" y="f254"/>
                    </a:cubicBezTo>
                    <a:cubicBezTo>
                      <a:pt x="f261" y="f262"/>
                      <a:pt x="f263" y="f264"/>
                      <a:pt x="f265" y="f266"/>
                    </a:cubicBezTo>
                    <a:cubicBezTo>
                      <a:pt x="f267" y="f266"/>
                      <a:pt x="f268" y="f269"/>
                      <a:pt x="f270" y="f269"/>
                    </a:cubicBezTo>
                    <a:cubicBezTo>
                      <a:pt x="f271" y="f272"/>
                      <a:pt x="f273" y="f274"/>
                      <a:pt x="f275" y="f276"/>
                    </a:cubicBezTo>
                    <a:cubicBezTo>
                      <a:pt x="f277" y="f272"/>
                      <a:pt x="f278" y="f266"/>
                      <a:pt x="f279" y="f280"/>
                    </a:cubicBezTo>
                    <a:cubicBezTo>
                      <a:pt x="f281" y="f282"/>
                      <a:pt x="f283" y="f108"/>
                      <a:pt x="f284" y="f285"/>
                    </a:cubicBezTo>
                    <a:cubicBezTo>
                      <a:pt x="f286" y="f287"/>
                      <a:pt x="f288" y="f289"/>
                      <a:pt x="f121" y="f289"/>
                    </a:cubicBezTo>
                    <a:cubicBezTo>
                      <a:pt x="f290" y="f289"/>
                      <a:pt x="f291" y="f292"/>
                      <a:pt x="f293" y="f294"/>
                    </a:cubicBezTo>
                    <a:cubicBezTo>
                      <a:pt x="f295" y="f294"/>
                      <a:pt x="f296" y="f297"/>
                      <a:pt x="f298" y="f299"/>
                    </a:cubicBezTo>
                    <a:cubicBezTo>
                      <a:pt x="f300" y="f299"/>
                      <a:pt x="f301" y="f285"/>
                      <a:pt x="f302" y="f303"/>
                    </a:cubicBezTo>
                    <a:cubicBezTo>
                      <a:pt x="f304" y="f303"/>
                      <a:pt x="f305" y="f282"/>
                      <a:pt x="f306" y="f307"/>
                    </a:cubicBezTo>
                    <a:cubicBezTo>
                      <a:pt x="f308" y="f307"/>
                      <a:pt x="f309" y="f282"/>
                      <a:pt x="f310" y="f282"/>
                    </a:cubicBezTo>
                    <a:cubicBezTo>
                      <a:pt x="f311" y="f285"/>
                      <a:pt x="f312" y="f289"/>
                      <a:pt x="f313" y="f314"/>
                    </a:cubicBezTo>
                    <a:lnTo>
                      <a:pt x="f315" y="f289"/>
                    </a:lnTo>
                    <a:cubicBezTo>
                      <a:pt x="f316" y="f317"/>
                      <a:pt x="f318" y="f319"/>
                      <a:pt x="f320" y="f319"/>
                    </a:cubicBezTo>
                    <a:cubicBezTo>
                      <a:pt x="f321" y="f319"/>
                      <a:pt x="f322" y="f323"/>
                      <a:pt x="f324" y="f269"/>
                    </a:cubicBezTo>
                    <a:cubicBezTo>
                      <a:pt x="f325" y="f269"/>
                      <a:pt x="f326" y="f276"/>
                      <a:pt x="f327" y="f244"/>
                    </a:cubicBezTo>
                    <a:cubicBezTo>
                      <a:pt x="f6" y="f242"/>
                      <a:pt x="f299" y="f182"/>
                      <a:pt x="f266" y="f176"/>
                    </a:cubicBezTo>
                    <a:cubicBezTo>
                      <a:pt x="f328" y="f329"/>
                      <a:pt x="f330" y="f331"/>
                      <a:pt x="f332" y="f331"/>
                    </a:cubicBezTo>
                    <a:cubicBezTo>
                      <a:pt x="f107" y="f331"/>
                      <a:pt x="f257" y="f329"/>
                      <a:pt x="f180" y="f176"/>
                    </a:cubicBezTo>
                    <a:lnTo>
                      <a:pt x="f333" y="f180"/>
                    </a:lnTo>
                    <a:cubicBezTo>
                      <a:pt x="f176" y="f178"/>
                      <a:pt x="f334" y="f188"/>
                      <a:pt x="f335" y="f176"/>
                    </a:cubicBezTo>
                    <a:cubicBezTo>
                      <a:pt x="f171" y="f336"/>
                      <a:pt x="f157" y="f190"/>
                      <a:pt x="f337" y="f334"/>
                    </a:cubicBezTo>
                    <a:lnTo>
                      <a:pt x="f338" y="f190"/>
                    </a:lnTo>
                    <a:cubicBezTo>
                      <a:pt x="f339" y="f340"/>
                      <a:pt x="f341" y="f342"/>
                      <a:pt x="f343" y="f342"/>
                    </a:cubicBezTo>
                    <a:cubicBezTo>
                      <a:pt x="f344" y="f342"/>
                      <a:pt x="f345" y="f340"/>
                      <a:pt x="f346" y="f190"/>
                    </a:cubicBezTo>
                    <a:lnTo>
                      <a:pt x="f347" y="f190"/>
                    </a:lnTo>
                    <a:cubicBezTo>
                      <a:pt x="f348" y="f176"/>
                      <a:pt x="f349" y="f178"/>
                      <a:pt x="f350" y="f180"/>
                    </a:cubicBezTo>
                    <a:cubicBezTo>
                      <a:pt x="f351" y="f352"/>
                      <a:pt x="f353" y="f246"/>
                      <a:pt x="f354" y="f246"/>
                    </a:cubicBezTo>
                    <a:cubicBezTo>
                      <a:pt x="f355" y="f246"/>
                      <a:pt x="f356" y="f357"/>
                      <a:pt x="f358" y="f357"/>
                    </a:cubicBezTo>
                    <a:cubicBezTo>
                      <a:pt x="f359" y="f357"/>
                      <a:pt x="f360" y="f246"/>
                      <a:pt x="f361" y="f254"/>
                    </a:cubicBezTo>
                    <a:cubicBezTo>
                      <a:pt x="f362" y="f363"/>
                      <a:pt x="f364" y="f365"/>
                      <a:pt x="f366" y="f365"/>
                    </a:cubicBezTo>
                    <a:cubicBezTo>
                      <a:pt x="f367" y="f365"/>
                      <a:pt x="f368" y="f369"/>
                      <a:pt x="f370" y="f107"/>
                    </a:cubicBezTo>
                    <a:cubicBezTo>
                      <a:pt x="f371" y="f372"/>
                      <a:pt x="f373" y="f374"/>
                      <a:pt x="f375" y="f272"/>
                    </a:cubicBezTo>
                    <a:cubicBezTo>
                      <a:pt x="f376" y="f285"/>
                      <a:pt x="f377" y="f378"/>
                      <a:pt x="f379" y="f378"/>
                    </a:cubicBezTo>
                    <a:cubicBezTo>
                      <a:pt x="f380" y="f378"/>
                      <a:pt x="f381" y="f382"/>
                      <a:pt x="f383" y="f282"/>
                    </a:cubicBezTo>
                    <a:cubicBezTo>
                      <a:pt x="f384" y="f307"/>
                      <a:pt x="f385" y="f307"/>
                      <a:pt x="f386" y="f307"/>
                    </a:cubicBezTo>
                    <a:cubicBezTo>
                      <a:pt x="f387" y="f307"/>
                      <a:pt x="f388" y="f307"/>
                      <a:pt x="f388" y="f282"/>
                    </a:cubicBezTo>
                    <a:cubicBezTo>
                      <a:pt x="f388" y="f299"/>
                      <a:pt x="f389" y="f297"/>
                      <a:pt x="f390" y="f294"/>
                    </a:cubicBezTo>
                    <a:lnTo>
                      <a:pt x="f390" y="f294"/>
                    </a:lnTo>
                    <a:cubicBezTo>
                      <a:pt x="f390" y="f297"/>
                      <a:pt x="f390" y="f299"/>
                      <a:pt x="f391" y="f299"/>
                    </a:cubicBezTo>
                    <a:cubicBezTo>
                      <a:pt x="f392" y="f303"/>
                      <a:pt x="f389" y="f282"/>
                      <a:pt x="f390" y="f393"/>
                    </a:cubicBezTo>
                    <a:cubicBezTo>
                      <a:pt x="f394" y="f395"/>
                      <a:pt x="f396" y="f397"/>
                      <a:pt x="f398" y="f397"/>
                    </a:cubicBezTo>
                    <a:cubicBezTo>
                      <a:pt x="f399" y="f397"/>
                      <a:pt x="f400" y="f401"/>
                      <a:pt x="f402" y="f266"/>
                    </a:cubicBezTo>
                    <a:cubicBezTo>
                      <a:pt x="f403" y="f307"/>
                      <a:pt x="f404" y="f303"/>
                      <a:pt x="f405" y="f108"/>
                    </a:cubicBezTo>
                    <a:cubicBezTo>
                      <a:pt x="f406" y="f407"/>
                      <a:pt x="f408" y="f407"/>
                      <a:pt x="f409" y="f314"/>
                    </a:cubicBezTo>
                    <a:cubicBezTo>
                      <a:pt x="f410" y="f411"/>
                      <a:pt x="f412" y="f411"/>
                      <a:pt x="f413" y="f411"/>
                    </a:cubicBezTo>
                    <a:cubicBezTo>
                      <a:pt x="f414" y="f411"/>
                      <a:pt x="f415" y="f416"/>
                      <a:pt x="f417" y="f418"/>
                    </a:cubicBezTo>
                    <a:cubicBezTo>
                      <a:pt x="f419" y="f420"/>
                      <a:pt x="f421" y="f422"/>
                      <a:pt x="f423" y="f422"/>
                    </a:cubicBezTo>
                    <a:lnTo>
                      <a:pt x="f424" y="f422"/>
                    </a:lnTo>
                    <a:cubicBezTo>
                      <a:pt x="f425" y="f422"/>
                      <a:pt x="f426" y="f422"/>
                      <a:pt x="f10" y="f427"/>
                    </a:cubicBezTo>
                    <a:cubicBezTo>
                      <a:pt x="f428" y="f429"/>
                      <a:pt x="f428" y="f430"/>
                      <a:pt x="f5" y="f6"/>
                    </a:cubicBezTo>
                    <a:lnTo>
                      <a:pt x="f5" y="f6"/>
                    </a:lnTo>
                    <a:cubicBezTo>
                      <a:pt x="f431" y="f432"/>
                      <a:pt x="f433" y="f432"/>
                      <a:pt x="f434" y="f432"/>
                    </a:cubicBezTo>
                    <a:cubicBezTo>
                      <a:pt x="f435" y="f432"/>
                      <a:pt x="f436" y="f6"/>
                      <a:pt x="f437" y="f6"/>
                    </a:cubicBezTo>
                    <a:cubicBezTo>
                      <a:pt x="f438" y="f6"/>
                      <a:pt x="f439" y="f440"/>
                      <a:pt x="f441" y="f418"/>
                    </a:cubicBezTo>
                    <a:lnTo>
                      <a:pt x="f442" y="f429"/>
                    </a:lnTo>
                    <a:cubicBezTo>
                      <a:pt x="f443" y="f420"/>
                      <a:pt x="f444" y="f327"/>
                      <a:pt x="f445" y="f446"/>
                    </a:cubicBezTo>
                    <a:cubicBezTo>
                      <a:pt x="f86" y="f447"/>
                      <a:pt x="f448" y="f449"/>
                      <a:pt x="f450" y="f449"/>
                    </a:cubicBezTo>
                    <a:cubicBezTo>
                      <a:pt x="f451" y="f449"/>
                      <a:pt x="f452" y="f447"/>
                      <a:pt x="f453" y="f446"/>
                    </a:cubicBezTo>
                    <a:cubicBezTo>
                      <a:pt x="f453" y="f446"/>
                      <a:pt x="f454" y="f327"/>
                      <a:pt x="f454" y="f422"/>
                    </a:cubicBezTo>
                    <a:cubicBezTo>
                      <a:pt x="f454" y="f455"/>
                      <a:pt x="f454" y="f455"/>
                      <a:pt x="f454" y="f455"/>
                    </a:cubicBezTo>
                    <a:cubicBezTo>
                      <a:pt x="f454" y="f455"/>
                      <a:pt x="f454" y="f455"/>
                      <a:pt x="f454" y="f420"/>
                    </a:cubicBezTo>
                    <a:cubicBezTo>
                      <a:pt x="f456" y="f327"/>
                      <a:pt x="f457" y="f446"/>
                      <a:pt x="f458" y="f459"/>
                    </a:cubicBezTo>
                    <a:cubicBezTo>
                      <a:pt x="f460" y="f461"/>
                      <a:pt x="f462" y="f106"/>
                      <a:pt x="f463" y="f464"/>
                    </a:cubicBezTo>
                    <a:cubicBezTo>
                      <a:pt x="f465" y="f466"/>
                      <a:pt x="f467" y="f468"/>
                      <a:pt x="f469" y="f468"/>
                    </a:cubicBezTo>
                    <a:cubicBezTo>
                      <a:pt x="f470" y="f468"/>
                      <a:pt x="f471" y="f472"/>
                      <a:pt x="f473" y="f446"/>
                    </a:cubicBezTo>
                    <a:lnTo>
                      <a:pt x="f474" y="f475"/>
                    </a:lnTo>
                    <a:cubicBezTo>
                      <a:pt x="f474" y="f475"/>
                      <a:pt x="f476" y="f477"/>
                      <a:pt x="f474" y="f477"/>
                    </a:cubicBezTo>
                    <a:cubicBezTo>
                      <a:pt x="f478" y="f464"/>
                      <a:pt x="f479" y="f480"/>
                      <a:pt x="f76" y="f480"/>
                    </a:cubicBezTo>
                    <a:cubicBezTo>
                      <a:pt x="f481" y="f482"/>
                      <a:pt x="f483" y="f484"/>
                      <a:pt x="f485" y="f486"/>
                    </a:cubicBezTo>
                    <a:cubicBezTo>
                      <a:pt x="f487" y="f488"/>
                      <a:pt x="f489" y="f488"/>
                      <a:pt x="f490" y="f488"/>
                    </a:cubicBezTo>
                    <a:cubicBezTo>
                      <a:pt x="f491" y="f488"/>
                      <a:pt x="f492" y="f493"/>
                      <a:pt x="f494" y="f495"/>
                    </a:cubicBezTo>
                    <a:cubicBezTo>
                      <a:pt x="f496" y="f482"/>
                      <a:pt x="f497" y="f477"/>
                      <a:pt x="f498" y="f461"/>
                    </a:cubicBezTo>
                    <a:lnTo>
                      <a:pt x="f499" y="f461"/>
                    </a:lnTo>
                    <a:lnTo>
                      <a:pt x="f500" y="f418"/>
                    </a:lnTo>
                    <a:lnTo>
                      <a:pt x="f501" y="f418"/>
                    </a:lnTo>
                    <a:cubicBezTo>
                      <a:pt x="f502" y="f449"/>
                      <a:pt x="f503" y="f504"/>
                      <a:pt x="f505" y="f504"/>
                    </a:cubicBezTo>
                    <a:cubicBezTo>
                      <a:pt x="f506" y="f504"/>
                      <a:pt x="f507" y="f508"/>
                      <a:pt x="f509" y="f420"/>
                    </a:cubicBezTo>
                    <a:lnTo>
                      <a:pt x="f510" y="f429"/>
                    </a:lnTo>
                    <a:lnTo>
                      <a:pt x="f511" y="f429"/>
                    </a:lnTo>
                    <a:cubicBezTo>
                      <a:pt x="f512" y="f327"/>
                      <a:pt x="f513" y="f459"/>
                      <a:pt x="f514" y="f515"/>
                    </a:cubicBezTo>
                    <a:cubicBezTo>
                      <a:pt x="f516" y="f459"/>
                      <a:pt x="f517" y="f459"/>
                      <a:pt x="f518" y="f327"/>
                    </a:cubicBezTo>
                    <a:cubicBezTo>
                      <a:pt x="f66" y="f327"/>
                      <a:pt x="f519" y="f420"/>
                      <a:pt x="f519" y="f420"/>
                    </a:cubicBezTo>
                    <a:cubicBezTo>
                      <a:pt x="f66" y="f429"/>
                      <a:pt x="f518" y="f440"/>
                      <a:pt x="f520" y="f521"/>
                    </a:cubicBezTo>
                    <a:cubicBezTo>
                      <a:pt x="f522" y="f407"/>
                      <a:pt x="f523" y="f524"/>
                      <a:pt x="f517" y="f297"/>
                    </a:cubicBezTo>
                    <a:cubicBezTo>
                      <a:pt x="f522" y="f299"/>
                      <a:pt x="f518" y="f285"/>
                      <a:pt x="f66" y="f303"/>
                    </a:cubicBezTo>
                    <a:cubicBezTo>
                      <a:pt x="f525" y="f282"/>
                      <a:pt x="f526" y="f282"/>
                      <a:pt x="f527" y="f282"/>
                    </a:cubicBezTo>
                    <a:cubicBezTo>
                      <a:pt x="f528" y="f529"/>
                      <a:pt x="f530" y="f531"/>
                      <a:pt x="f532" y="f531"/>
                    </a:cubicBezTo>
                    <a:cubicBezTo>
                      <a:pt x="f533" y="f531"/>
                      <a:pt x="f534" y="f529"/>
                      <a:pt x="f535" y="f280"/>
                    </a:cubicBezTo>
                    <a:cubicBezTo>
                      <a:pt x="f536" y="f269"/>
                      <a:pt x="f537" y="f264"/>
                      <a:pt x="f538" y="f264"/>
                    </a:cubicBezTo>
                    <a:cubicBezTo>
                      <a:pt x="f539" y="f264"/>
                      <a:pt x="f540" y="f254"/>
                      <a:pt x="f61" y="f184"/>
                    </a:cubicBezTo>
                    <a:cubicBezTo>
                      <a:pt x="f541" y="f542"/>
                      <a:pt x="f543" y="f232"/>
                      <a:pt x="f544" y="f232"/>
                    </a:cubicBezTo>
                    <a:cubicBezTo>
                      <a:pt x="f545" y="f232"/>
                      <a:pt x="f546" y="f547"/>
                      <a:pt x="f548" y="f180"/>
                    </a:cubicBezTo>
                    <a:cubicBezTo>
                      <a:pt x="f549" y="f180"/>
                      <a:pt x="f550" y="f551"/>
                      <a:pt x="f540" y="f551"/>
                    </a:cubicBezTo>
                    <a:cubicBezTo>
                      <a:pt x="f552" y="f551"/>
                      <a:pt x="f553" y="f213"/>
                      <a:pt x="f553" y="f175"/>
                    </a:cubicBezTo>
                    <a:cubicBezTo>
                      <a:pt x="f553" y="f193"/>
                      <a:pt x="f554" y="f171"/>
                      <a:pt x="f554" y="f219"/>
                    </a:cubicBezTo>
                    <a:cubicBezTo>
                      <a:pt x="f555" y="f153"/>
                      <a:pt x="f541" y="f143"/>
                      <a:pt x="f556" y="f205"/>
                    </a:cubicBezTo>
                    <a:cubicBezTo>
                      <a:pt x="f557" y="f558"/>
                      <a:pt x="f559" y="f560"/>
                      <a:pt x="f561" y="f560"/>
                    </a:cubicBezTo>
                    <a:cubicBezTo>
                      <a:pt x="f562" y="f560"/>
                      <a:pt x="f563" y="f558"/>
                      <a:pt x="f564" y="f205"/>
                    </a:cubicBezTo>
                    <a:lnTo>
                      <a:pt x="f565" y="f566"/>
                    </a:lnTo>
                    <a:cubicBezTo>
                      <a:pt x="f567" y="f171"/>
                      <a:pt x="f568" y="f193"/>
                      <a:pt x="f569" y="f192"/>
                    </a:cubicBezTo>
                    <a:cubicBezTo>
                      <a:pt x="f570" y="f188"/>
                      <a:pt x="f570" y="f180"/>
                      <a:pt x="f565" y="f257"/>
                    </a:cubicBezTo>
                    <a:cubicBezTo>
                      <a:pt x="f571" y="f242"/>
                      <a:pt x="f572" y="f244"/>
                      <a:pt x="f573" y="f254"/>
                    </a:cubicBezTo>
                    <a:cubicBezTo>
                      <a:pt x="f574" y="f372"/>
                      <a:pt x="f575" y="f576"/>
                      <a:pt x="f577" y="f576"/>
                    </a:cubicBezTo>
                    <a:cubicBezTo>
                      <a:pt x="f578" y="f576"/>
                      <a:pt x="f579" y="f580"/>
                      <a:pt x="f581" y="f107"/>
                    </a:cubicBezTo>
                    <a:cubicBezTo>
                      <a:pt x="f582" y="f242"/>
                      <a:pt x="f583" y="f257"/>
                      <a:pt x="f584" y="f184"/>
                    </a:cubicBezTo>
                    <a:cubicBezTo>
                      <a:pt x="f585" y="f586"/>
                      <a:pt x="f587" y="f188"/>
                      <a:pt x="f588" y="f188"/>
                    </a:cubicBezTo>
                    <a:cubicBezTo>
                      <a:pt x="f589" y="f188"/>
                      <a:pt x="f590" y="f591"/>
                      <a:pt x="f592" y="f178"/>
                    </a:cubicBezTo>
                    <a:cubicBezTo>
                      <a:pt x="f593" y="f182"/>
                      <a:pt x="f594" y="f257"/>
                      <a:pt x="f595" y="f107"/>
                    </a:cubicBezTo>
                    <a:cubicBezTo>
                      <a:pt x="f596" y="f372"/>
                      <a:pt x="f597" y="f372"/>
                      <a:pt x="f598" y="f372"/>
                    </a:cubicBezTo>
                    <a:cubicBezTo>
                      <a:pt x="f599" y="f252"/>
                      <a:pt x="f600" y="f601"/>
                      <a:pt x="f602" y="f601"/>
                    </a:cubicBezTo>
                    <a:cubicBezTo>
                      <a:pt x="f603" y="f601"/>
                      <a:pt x="f50" y="f365"/>
                      <a:pt x="f604" y="f244"/>
                    </a:cubicBezTo>
                    <a:cubicBezTo>
                      <a:pt x="f605" y="f374"/>
                      <a:pt x="f606" y="f269"/>
                      <a:pt x="f607" y="f299"/>
                    </a:cubicBezTo>
                    <a:cubicBezTo>
                      <a:pt x="f608" y="f299"/>
                      <a:pt x="f608" y="f297"/>
                      <a:pt x="f609" y="f294"/>
                    </a:cubicBezTo>
                    <a:cubicBezTo>
                      <a:pt x="f605" y="f418"/>
                      <a:pt x="f606" y="f327"/>
                      <a:pt x="f610" y="f446"/>
                    </a:cubicBezTo>
                    <a:cubicBezTo>
                      <a:pt x="f611" y="f446"/>
                      <a:pt x="f51" y="f446"/>
                      <a:pt x="f612" y="f327"/>
                    </a:cubicBezTo>
                    <a:cubicBezTo>
                      <a:pt x="f613" y="f422"/>
                      <a:pt x="f614" y="f615"/>
                      <a:pt x="f616" y="f427"/>
                    </a:cubicBezTo>
                    <a:cubicBezTo>
                      <a:pt x="f617" y="f429"/>
                      <a:pt x="f618" y="f440"/>
                      <a:pt x="f619" y="f314"/>
                    </a:cubicBezTo>
                    <a:cubicBezTo>
                      <a:pt x="f620" y="f420"/>
                      <a:pt x="f621" y="f459"/>
                      <a:pt x="f622" y="f515"/>
                    </a:cubicBezTo>
                    <a:cubicBezTo>
                      <a:pt x="f623" y="f624"/>
                      <a:pt x="f625" y="f626"/>
                      <a:pt x="f627" y="f626"/>
                    </a:cubicBezTo>
                    <a:cubicBezTo>
                      <a:pt x="f628" y="f626"/>
                      <a:pt x="f629" y="f422"/>
                      <a:pt x="f630" y="f314"/>
                    </a:cubicBezTo>
                    <a:lnTo>
                      <a:pt x="f631" y="f524"/>
                    </a:lnTo>
                    <a:cubicBezTo>
                      <a:pt x="f632" y="f6"/>
                      <a:pt x="f633" y="f429"/>
                      <a:pt x="f634" y="f427"/>
                    </a:cubicBezTo>
                    <a:cubicBezTo>
                      <a:pt x="f635" y="f636"/>
                      <a:pt x="f637" y="f638"/>
                      <a:pt x="f639" y="f638"/>
                    </a:cubicBezTo>
                    <a:cubicBezTo>
                      <a:pt x="f640" y="f638"/>
                      <a:pt x="f641" y="f642"/>
                      <a:pt x="f643" y="f420"/>
                    </a:cubicBezTo>
                    <a:cubicBezTo>
                      <a:pt x="f644" y="f645"/>
                      <a:pt x="f646" y="f106"/>
                      <a:pt x="f647" y="f648"/>
                    </a:cubicBezTo>
                    <a:cubicBezTo>
                      <a:pt x="f649" y="f464"/>
                      <a:pt x="f650" y="f464"/>
                      <a:pt x="f651" y="f464"/>
                    </a:cubicBezTo>
                    <a:cubicBezTo>
                      <a:pt x="f652" y="f653"/>
                      <a:pt x="f654" y="f655"/>
                      <a:pt x="f656" y="f655"/>
                    </a:cubicBezTo>
                    <a:cubicBezTo>
                      <a:pt x="f657" y="f655"/>
                      <a:pt x="f658" y="f659"/>
                      <a:pt x="f660" y="f659"/>
                    </a:cubicBezTo>
                    <a:cubicBezTo>
                      <a:pt x="f661" y="f662"/>
                      <a:pt x="f663" y="f664"/>
                      <a:pt x="f665" y="f666"/>
                    </a:cubicBezTo>
                    <a:cubicBezTo>
                      <a:pt x="f667" y="f668"/>
                      <a:pt x="f669" y="f670"/>
                      <a:pt x="f671" y="f672"/>
                    </a:cubicBezTo>
                    <a:cubicBezTo>
                      <a:pt x="f673" y="f674"/>
                      <a:pt x="f675" y="f674"/>
                      <a:pt x="f676" y="f674"/>
                    </a:cubicBezTo>
                    <a:cubicBezTo>
                      <a:pt x="f677" y="f678"/>
                      <a:pt x="f677" y="f679"/>
                      <a:pt x="f680" y="f681"/>
                    </a:cubicBezTo>
                    <a:lnTo>
                      <a:pt x="f682" y="f683"/>
                    </a:lnTo>
                    <a:cubicBezTo>
                      <a:pt x="f684" y="f685"/>
                      <a:pt x="f686" y="f687"/>
                      <a:pt x="f688" y="f689"/>
                    </a:cubicBezTo>
                    <a:cubicBezTo>
                      <a:pt x="f690" y="f691"/>
                      <a:pt x="f692" y="f693"/>
                      <a:pt x="f694" y="f695"/>
                    </a:cubicBezTo>
                    <a:cubicBezTo>
                      <a:pt x="f696" y="f697"/>
                      <a:pt x="f698" y="f699"/>
                      <a:pt x="f700" y="f699"/>
                    </a:cubicBezTo>
                    <a:cubicBezTo>
                      <a:pt x="f701" y="f699"/>
                      <a:pt x="f702" y="f703"/>
                      <a:pt x="f704" y="f705"/>
                    </a:cubicBezTo>
                    <a:cubicBezTo>
                      <a:pt x="f706" y="f691"/>
                      <a:pt x="f707" y="f708"/>
                      <a:pt x="f709" y="f689"/>
                    </a:cubicBezTo>
                    <a:cubicBezTo>
                      <a:pt x="f710" y="f711"/>
                      <a:pt x="f712" y="f713"/>
                      <a:pt x="f714" y="f713"/>
                    </a:cubicBezTo>
                    <a:cubicBezTo>
                      <a:pt x="f715" y="f713"/>
                      <a:pt x="f716" y="f717"/>
                      <a:pt x="f718" y="f685"/>
                    </a:cubicBezTo>
                    <a:cubicBezTo>
                      <a:pt x="f719" y="f720"/>
                      <a:pt x="f721" y="f722"/>
                      <a:pt x="f723" y="f708"/>
                    </a:cubicBezTo>
                    <a:cubicBezTo>
                      <a:pt x="f724" y="f725"/>
                      <a:pt x="f726" y="f727"/>
                      <a:pt x="f728" y="f727"/>
                    </a:cubicBezTo>
                    <a:cubicBezTo>
                      <a:pt x="f729" y="f727"/>
                      <a:pt x="f730" y="f725"/>
                      <a:pt x="f731" y="f708"/>
                    </a:cubicBezTo>
                    <a:cubicBezTo>
                      <a:pt x="f732" y="f689"/>
                      <a:pt x="f733" y="f720"/>
                      <a:pt x="f734" y="f720"/>
                    </a:cubicBezTo>
                    <a:lnTo>
                      <a:pt x="f735" y="f722"/>
                    </a:lnTo>
                    <a:cubicBezTo>
                      <a:pt x="f736" y="f691"/>
                      <a:pt x="f737" y="f695"/>
                      <a:pt x="f738" y="f739"/>
                    </a:cubicBezTo>
                    <a:cubicBezTo>
                      <a:pt x="f740" y="f324"/>
                      <a:pt x="f740" y="f741"/>
                      <a:pt x="f740" y="f742"/>
                    </a:cubicBezTo>
                    <a:cubicBezTo>
                      <a:pt x="f740" y="f743"/>
                      <a:pt x="f744" y="f745"/>
                      <a:pt x="f19" y="f746"/>
                    </a:cubicBezTo>
                    <a:cubicBezTo>
                      <a:pt x="f747" y="f748"/>
                      <a:pt x="f749" y="f750"/>
                      <a:pt x="f751" y="f750"/>
                    </a:cubicBezTo>
                    <a:cubicBezTo>
                      <a:pt x="f752" y="f750"/>
                      <a:pt x="f753" y="f754"/>
                      <a:pt x="f755" y="f754"/>
                    </a:cubicBezTo>
                    <a:cubicBezTo>
                      <a:pt x="f756" y="f757"/>
                      <a:pt x="f758" y="f759"/>
                      <a:pt x="f760" y="f759"/>
                    </a:cubicBezTo>
                    <a:cubicBezTo>
                      <a:pt x="f761" y="f759"/>
                      <a:pt x="f762" y="f763"/>
                      <a:pt x="f764" y="f765"/>
                    </a:cubicBezTo>
                    <a:cubicBezTo>
                      <a:pt x="f766" y="f767"/>
                      <a:pt x="f768" y="f769"/>
                      <a:pt x="f770" y="f771"/>
                    </a:cubicBezTo>
                    <a:lnTo>
                      <a:pt x="f772" y="f743"/>
                    </a:lnTo>
                    <a:lnTo>
                      <a:pt x="f772" y="f2"/>
                    </a:lnTo>
                    <a:close/>
                  </a:path>
                </a:pathLst>
              </a:custGeom>
              <a:solidFill>
                <a:srgbClr val="754E2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6" name="Google Shape;2322;p62">
              <a:extLst>
                <a:ext uri="{FF2B5EF4-FFF2-40B4-BE49-F238E27FC236}">
                  <a16:creationId xmlns:a16="http://schemas.microsoft.com/office/drawing/2014/main" id="{5C24FCE5-1CEC-42A7-A2C3-8DFCB08BA868}"/>
                </a:ext>
              </a:extLst>
            </p:cNvPr>
            <p:cNvGrpSpPr/>
            <p:nvPr/>
          </p:nvGrpSpPr>
          <p:grpSpPr>
            <a:xfrm>
              <a:off x="1211954" y="444407"/>
              <a:ext cx="3711897" cy="1348438"/>
              <a:chOff x="1211954" y="444407"/>
              <a:chExt cx="3711897" cy="1348438"/>
            </a:xfrm>
          </p:grpSpPr>
          <p:sp>
            <p:nvSpPr>
              <p:cNvPr id="7" name="Google Shape;2323;p62">
                <a:extLst>
                  <a:ext uri="{FF2B5EF4-FFF2-40B4-BE49-F238E27FC236}">
                    <a16:creationId xmlns:a16="http://schemas.microsoft.com/office/drawing/2014/main" id="{C99EE8BB-5F2B-4F6D-96A3-F03602D8AD74}"/>
                  </a:ext>
                </a:extLst>
              </p:cNvPr>
              <p:cNvSpPr/>
              <p:nvPr/>
            </p:nvSpPr>
            <p:spPr>
              <a:xfrm>
                <a:off x="1211954" y="708769"/>
                <a:ext cx="3711897" cy="10840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240"/>
                  <a:gd name="f4" fmla="val 5035"/>
                  <a:gd name="f5" fmla="val 6915"/>
                  <a:gd name="f6" fmla="val 4653"/>
                  <a:gd name="f7" fmla="val 6909"/>
                  <a:gd name="f8" fmla="val 6903"/>
                  <a:gd name="f9" fmla="val 6897"/>
                  <a:gd name="f10" fmla="val 6914"/>
                  <a:gd name="f11" fmla="val 16795"/>
                  <a:gd name="f12" fmla="val 251"/>
                  <a:gd name="f13" fmla="val 17040"/>
                  <a:gd name="f14" fmla="val 382"/>
                  <a:gd name="f15" fmla="val 16943"/>
                  <a:gd name="f16" fmla="val 758"/>
                  <a:gd name="f17" fmla="val 16664"/>
                  <a:gd name="f18" fmla="val 16385"/>
                  <a:gd name="f19" fmla="val 16288"/>
                  <a:gd name="f20" fmla="val 16533"/>
                  <a:gd name="f21" fmla="val 6"/>
                  <a:gd name="f22" fmla="val 15856"/>
                  <a:gd name="f23" fmla="val 16100"/>
                  <a:gd name="f24" fmla="val 16004"/>
                  <a:gd name="f25" fmla="val 15725"/>
                  <a:gd name="f26" fmla="val 15440"/>
                  <a:gd name="f27" fmla="val 15349"/>
                  <a:gd name="f28" fmla="val 15594"/>
                  <a:gd name="f29" fmla="val 14910"/>
                  <a:gd name="f30" fmla="val 15161"/>
                  <a:gd name="f31" fmla="val 15064"/>
                  <a:gd name="f32" fmla="val 14785"/>
                  <a:gd name="f33" fmla="val 14500"/>
                  <a:gd name="f34" fmla="val 14403"/>
                  <a:gd name="f35" fmla="val 14654"/>
                  <a:gd name="f36" fmla="val 13965"/>
                  <a:gd name="f37" fmla="val 14210"/>
                  <a:gd name="f38" fmla="val 14113"/>
                  <a:gd name="f39" fmla="val 13834"/>
                  <a:gd name="f40" fmla="val 13549"/>
                  <a:gd name="f41" fmla="val 13458"/>
                  <a:gd name="f42" fmla="val 13703"/>
                  <a:gd name="f43" fmla="val 13019"/>
                  <a:gd name="f44" fmla="val 13270"/>
                  <a:gd name="f45" fmla="val 13173"/>
                  <a:gd name="f46" fmla="val 12894"/>
                  <a:gd name="f47" fmla="val 12609"/>
                  <a:gd name="f48" fmla="val 12512"/>
                  <a:gd name="f49" fmla="val 12763"/>
                  <a:gd name="f50" fmla="val 12080"/>
                  <a:gd name="f51" fmla="val 12325"/>
                  <a:gd name="f52" fmla="val 12228"/>
                  <a:gd name="f53" fmla="val 11949"/>
                  <a:gd name="f54" fmla="val 11670"/>
                  <a:gd name="f55" fmla="val 11573"/>
                  <a:gd name="f56" fmla="val 11818"/>
                  <a:gd name="f57" fmla="val 11140"/>
                  <a:gd name="f58" fmla="val 11385"/>
                  <a:gd name="f59" fmla="val 11288"/>
                  <a:gd name="f60" fmla="val 11009"/>
                  <a:gd name="f61" fmla="val 10730"/>
                  <a:gd name="f62" fmla="val 10633"/>
                  <a:gd name="f63" fmla="val 10878"/>
                  <a:gd name="f64" fmla="val 10200"/>
                  <a:gd name="f65" fmla="val 10445"/>
                  <a:gd name="f66" fmla="val 10348"/>
                  <a:gd name="f67" fmla="val 10069"/>
                  <a:gd name="f68" fmla="val 9790"/>
                  <a:gd name="f69" fmla="val 9693"/>
                  <a:gd name="f70" fmla="val 9938"/>
                  <a:gd name="f71" fmla="val 9266"/>
                  <a:gd name="f72" fmla="val 9511"/>
                  <a:gd name="f73" fmla="val 9414"/>
                  <a:gd name="f74" fmla="val 9135"/>
                  <a:gd name="f75" fmla="val 8850"/>
                  <a:gd name="f76" fmla="val 8754"/>
                  <a:gd name="f77" fmla="val 9004"/>
                  <a:gd name="f78" fmla="val 8321"/>
                  <a:gd name="f79" fmla="val 8571"/>
                  <a:gd name="f80" fmla="val 8475"/>
                  <a:gd name="f81" fmla="val 8190"/>
                  <a:gd name="f82" fmla="val 7911"/>
                  <a:gd name="f83" fmla="val 7814"/>
                  <a:gd name="f84" fmla="val 8059"/>
                  <a:gd name="f85" fmla="val 7381"/>
                  <a:gd name="f86" fmla="val 7626"/>
                  <a:gd name="f87" fmla="val 7535"/>
                  <a:gd name="f88" fmla="val 7250"/>
                  <a:gd name="f89" fmla="val 6971"/>
                  <a:gd name="f90" fmla="val 6874"/>
                  <a:gd name="f91" fmla="val 7119"/>
                  <a:gd name="f92" fmla="val 6441"/>
                  <a:gd name="f93" fmla="val 6686"/>
                  <a:gd name="f94" fmla="val 6589"/>
                  <a:gd name="f95" fmla="val 6310"/>
                  <a:gd name="f96" fmla="val 6031"/>
                  <a:gd name="f97" fmla="val 5935"/>
                  <a:gd name="f98" fmla="val 6179"/>
                  <a:gd name="f99" fmla="val 5502"/>
                  <a:gd name="f100" fmla="val 5747"/>
                  <a:gd name="f101" fmla="val 5650"/>
                  <a:gd name="f102" fmla="val 5371"/>
                  <a:gd name="f103" fmla="val 5086"/>
                  <a:gd name="f104" fmla="val 4995"/>
                  <a:gd name="f105" fmla="val 5240"/>
                  <a:gd name="f106" fmla="val 4562"/>
                  <a:gd name="f107" fmla="val 4807"/>
                  <a:gd name="f108" fmla="val 4710"/>
                  <a:gd name="f109" fmla="val 4431"/>
                  <a:gd name="f110" fmla="val 4146"/>
                  <a:gd name="f111" fmla="val 4049"/>
                  <a:gd name="f112" fmla="val 4300"/>
                  <a:gd name="f113" fmla="val 3617"/>
                  <a:gd name="f114" fmla="val 3867"/>
                  <a:gd name="f115" fmla="val 3770"/>
                  <a:gd name="f116" fmla="val 3486"/>
                  <a:gd name="f117" fmla="val 3207"/>
                  <a:gd name="f118" fmla="val 3110"/>
                  <a:gd name="f119" fmla="val 3360"/>
                  <a:gd name="f120" fmla="val 2677"/>
                  <a:gd name="f121" fmla="val 2922"/>
                  <a:gd name="f122" fmla="val 2831"/>
                  <a:gd name="f123" fmla="val 2546"/>
                  <a:gd name="f124" fmla="val 2267"/>
                  <a:gd name="f125" fmla="val 2170"/>
                  <a:gd name="f126" fmla="val 2415"/>
                  <a:gd name="f127" fmla="val 1737"/>
                  <a:gd name="f128" fmla="val 1982"/>
                  <a:gd name="f129" fmla="val 1885"/>
                  <a:gd name="f130" fmla="val 1606"/>
                  <a:gd name="f131" fmla="val 1327"/>
                  <a:gd name="f132" fmla="val 1230"/>
                  <a:gd name="f133" fmla="val 1475"/>
                  <a:gd name="f134" fmla="val 792"/>
                  <a:gd name="f135" fmla="val 1037"/>
                  <a:gd name="f136" fmla="val 940"/>
                  <a:gd name="f137" fmla="val 661"/>
                  <a:gd name="f138" fmla="val 285"/>
                  <a:gd name="f139" fmla="val 530"/>
                  <a:gd name="f140" fmla="val 4972"/>
                  <a:gd name="f141" fmla="val 12"/>
                  <a:gd name="f142" fmla="val 17"/>
                  <a:gd name="f143" fmla="val 4967"/>
                  <a:gd name="f144" fmla="val 56"/>
                  <a:gd name="f145" fmla="val 4947"/>
                  <a:gd name="f146" fmla="val 100"/>
                  <a:gd name="f147" fmla="val 4938"/>
                  <a:gd name="f148" fmla="val 145"/>
                  <a:gd name="f149" fmla="val 165"/>
                  <a:gd name="f150" fmla="val 185"/>
                  <a:gd name="f151" fmla="val 4940"/>
                  <a:gd name="f152" fmla="val 205"/>
                  <a:gd name="f153" fmla="val 4944"/>
                  <a:gd name="f154" fmla="val 222"/>
                  <a:gd name="f155" fmla="val 4950"/>
                  <a:gd name="f156" fmla="val 239"/>
                  <a:gd name="f157" fmla="val 4955"/>
                  <a:gd name="f158" fmla="val 256"/>
                  <a:gd name="f159" fmla="val 264"/>
                  <a:gd name="f160" fmla="val 4957"/>
                  <a:gd name="f161" fmla="val 270"/>
                  <a:gd name="f162" fmla="val 4958"/>
                  <a:gd name="f163" fmla="val 274"/>
                  <a:gd name="f164" fmla="val 293"/>
                  <a:gd name="f165" fmla="val 286"/>
                  <a:gd name="f166" fmla="val 4943"/>
                  <a:gd name="f167" fmla="val 291"/>
                  <a:gd name="f168" fmla="val 296"/>
                  <a:gd name="f169" fmla="val 4927"/>
                  <a:gd name="f170" fmla="val 302"/>
                  <a:gd name="f171" fmla="val 4915"/>
                  <a:gd name="f172" fmla="val 313"/>
                  <a:gd name="f173" fmla="val 4910"/>
                  <a:gd name="f174" fmla="val 336"/>
                  <a:gd name="f175" fmla="val 4893"/>
                  <a:gd name="f176" fmla="val 4864"/>
                  <a:gd name="f177" fmla="val 359"/>
                  <a:gd name="f178" fmla="val 4853"/>
                  <a:gd name="f179" fmla="val 393"/>
                  <a:gd name="f180" fmla="val 4841"/>
                  <a:gd name="f181" fmla="val 433"/>
                  <a:gd name="f182" fmla="val 4836"/>
                  <a:gd name="f183" fmla="val 467"/>
                  <a:gd name="f184" fmla="val 4830"/>
                  <a:gd name="f185" fmla="val 444"/>
                  <a:gd name="f186" fmla="val 4847"/>
                  <a:gd name="f187" fmla="val 427"/>
                  <a:gd name="f188" fmla="val 4858"/>
                  <a:gd name="f189" fmla="val 422"/>
                  <a:gd name="f190" fmla="val 4875"/>
                  <a:gd name="f191" fmla="val 456"/>
                  <a:gd name="f192" fmla="val 4887"/>
                  <a:gd name="f193" fmla="val 4904"/>
                  <a:gd name="f194" fmla="val 484"/>
                  <a:gd name="f195" fmla="val 501"/>
                  <a:gd name="f196" fmla="val 399"/>
                  <a:gd name="f197" fmla="val 376"/>
                  <a:gd name="f198" fmla="val 5001"/>
                  <a:gd name="f199" fmla="val 365"/>
                  <a:gd name="f200" fmla="val 416"/>
                  <a:gd name="f201" fmla="val 5024"/>
                  <a:gd name="f202" fmla="val 461"/>
                  <a:gd name="f203" fmla="val 5006"/>
                  <a:gd name="f204" fmla="val 507"/>
                  <a:gd name="f205" fmla="val 4989"/>
                  <a:gd name="f206" fmla="val 541"/>
                  <a:gd name="f207" fmla="val 592"/>
                  <a:gd name="f208" fmla="val 649"/>
                  <a:gd name="f209" fmla="val 723"/>
                  <a:gd name="f210" fmla="val 763"/>
                  <a:gd name="f211" fmla="val 4866"/>
                  <a:gd name="f212" fmla="val 804"/>
                  <a:gd name="f213" fmla="val 4862"/>
                  <a:gd name="f214" fmla="val 844"/>
                  <a:gd name="f215" fmla="val 931"/>
                  <a:gd name="f216" fmla="val 1018"/>
                  <a:gd name="f217" fmla="val 4882"/>
                  <a:gd name="f218" fmla="val 1099"/>
                  <a:gd name="f219" fmla="val 4921"/>
                  <a:gd name="f220" fmla="val 1172"/>
                  <a:gd name="f221" fmla="val 4908"/>
                  <a:gd name="f222" fmla="val 1245"/>
                  <a:gd name="f223" fmla="val 4902"/>
                  <a:gd name="f224" fmla="val 1317"/>
                  <a:gd name="f225" fmla="val 1341"/>
                  <a:gd name="f226" fmla="val 1366"/>
                  <a:gd name="f227" fmla="val 4903"/>
                  <a:gd name="f228" fmla="val 1390"/>
                  <a:gd name="f229" fmla="val 1373"/>
                  <a:gd name="f230" fmla="val 1470"/>
                  <a:gd name="f231" fmla="val 1493"/>
                  <a:gd name="f232" fmla="val 4844"/>
                  <a:gd name="f233" fmla="val 1516"/>
                  <a:gd name="f234" fmla="val 4834"/>
                  <a:gd name="f235" fmla="val 1543"/>
                  <a:gd name="f236" fmla="val 1549"/>
                  <a:gd name="f237" fmla="val 1555"/>
                  <a:gd name="f238" fmla="val 4835"/>
                  <a:gd name="f239" fmla="val 1561"/>
                  <a:gd name="f240" fmla="val 1578"/>
                  <a:gd name="f241" fmla="val 1601"/>
                  <a:gd name="f242" fmla="val 4819"/>
                  <a:gd name="f243" fmla="val 1618"/>
                  <a:gd name="f244" fmla="val 4813"/>
                  <a:gd name="f245" fmla="val 1630"/>
                  <a:gd name="f246" fmla="val 4804"/>
                  <a:gd name="f247" fmla="val 1646"/>
                  <a:gd name="f248" fmla="val 4799"/>
                  <a:gd name="f249" fmla="val 1662"/>
                  <a:gd name="f250" fmla="val 1668"/>
                  <a:gd name="f251" fmla="val 1674"/>
                  <a:gd name="f252" fmla="val 4800"/>
                  <a:gd name="f253" fmla="val 1680"/>
                  <a:gd name="f254" fmla="val 4801"/>
                  <a:gd name="f255" fmla="val 1675"/>
                  <a:gd name="f256" fmla="val 1697"/>
                  <a:gd name="f257" fmla="val 4824"/>
                  <a:gd name="f258" fmla="val 1766"/>
                  <a:gd name="f259" fmla="val 1806"/>
                  <a:gd name="f260" fmla="val 1840"/>
                  <a:gd name="f261" fmla="val 1851"/>
                  <a:gd name="f262" fmla="val 4779"/>
                  <a:gd name="f263" fmla="val 1891"/>
                  <a:gd name="f264" fmla="val 4762"/>
                  <a:gd name="f265" fmla="val 1919"/>
                  <a:gd name="f266" fmla="val 4744"/>
                  <a:gd name="f267" fmla="val 1925"/>
                  <a:gd name="f268" fmla="val 1931"/>
                  <a:gd name="f269" fmla="val 4750"/>
                  <a:gd name="f270" fmla="val 1937"/>
                  <a:gd name="f271" fmla="val 1948"/>
                  <a:gd name="f272" fmla="val 4756"/>
                  <a:gd name="f273" fmla="val 1959"/>
                  <a:gd name="f274" fmla="val 4767"/>
                  <a:gd name="f275" fmla="val 1971"/>
                  <a:gd name="f276" fmla="val 4773"/>
                  <a:gd name="f277" fmla="val 2096"/>
                  <a:gd name="f278" fmla="val 2227"/>
                  <a:gd name="f279" fmla="val 2364"/>
                  <a:gd name="f280" fmla="val 4733"/>
                  <a:gd name="f281" fmla="val 2529"/>
                  <a:gd name="f282" fmla="val 4722"/>
                  <a:gd name="f283" fmla="val 2671"/>
                  <a:gd name="f284" fmla="val 2814"/>
                  <a:gd name="f285" fmla="val 4705"/>
                  <a:gd name="f286" fmla="val 2848"/>
                  <a:gd name="f287" fmla="val 4689"/>
                  <a:gd name="f288" fmla="val 2884"/>
                  <a:gd name="f289" fmla="val 4682"/>
                  <a:gd name="f290" fmla="val 2941"/>
                  <a:gd name="f291" fmla="val 2960"/>
                  <a:gd name="f292" fmla="val 4684"/>
                  <a:gd name="f293" fmla="val 2979"/>
                  <a:gd name="f294" fmla="val 4688"/>
                  <a:gd name="f295" fmla="val 2990"/>
                  <a:gd name="f296" fmla="val 2996"/>
                  <a:gd name="f297" fmla="val 4693"/>
                  <a:gd name="f298" fmla="val 3007"/>
                  <a:gd name="f299" fmla="val 4699"/>
                  <a:gd name="f300" fmla="val 3121"/>
                  <a:gd name="f301" fmla="val 3235"/>
                  <a:gd name="f302" fmla="val 3349"/>
                  <a:gd name="f303" fmla="val 4716"/>
                  <a:gd name="f304" fmla="val 3372"/>
                  <a:gd name="f305" fmla="val 3394"/>
                  <a:gd name="f306" fmla="val 3412"/>
                  <a:gd name="f307" fmla="val 4727"/>
                  <a:gd name="f308" fmla="val 3423"/>
                  <a:gd name="f309" fmla="val 3429"/>
                  <a:gd name="f310" fmla="val 3440"/>
                  <a:gd name="f311" fmla="val 3525"/>
                  <a:gd name="f312" fmla="val 3611"/>
                  <a:gd name="f313" fmla="val 3691"/>
                  <a:gd name="f314" fmla="val 4665"/>
                  <a:gd name="f315" fmla="val 3765"/>
                  <a:gd name="f316" fmla="val 3782"/>
                  <a:gd name="f317" fmla="val 4680"/>
                  <a:gd name="f318" fmla="val 3799"/>
                  <a:gd name="f319" fmla="val 4679"/>
                  <a:gd name="f320" fmla="val 3816"/>
                  <a:gd name="f321" fmla="val 3903"/>
                  <a:gd name="f322" fmla="val 3991"/>
                  <a:gd name="f323" fmla="val 4703"/>
                  <a:gd name="f324" fmla="val 4067"/>
                  <a:gd name="f325" fmla="val 4249"/>
                  <a:gd name="f326" fmla="val 4425"/>
                  <a:gd name="f327" fmla="val 4608"/>
                  <a:gd name="f328" fmla="val 4758"/>
                  <a:gd name="f329" fmla="val 4867"/>
                  <a:gd name="f330" fmla="val 4774"/>
                  <a:gd name="f331" fmla="val 4868"/>
                  <a:gd name="f332" fmla="val 4791"/>
                  <a:gd name="f333" fmla="val 4852"/>
                  <a:gd name="f334" fmla="val 4881"/>
                  <a:gd name="f335" fmla="val 4898"/>
                  <a:gd name="f336" fmla="val 4870"/>
                  <a:gd name="f337" fmla="val 4983"/>
                  <a:gd name="f338" fmla="val 5063"/>
                  <a:gd name="f339" fmla="val 5077"/>
                  <a:gd name="f340" fmla="val 4884"/>
                  <a:gd name="f341" fmla="val 5093"/>
                  <a:gd name="f342" fmla="val 4888"/>
                  <a:gd name="f343" fmla="val 5109"/>
                  <a:gd name="f344" fmla="val 5124"/>
                  <a:gd name="f345" fmla="val 5140"/>
                  <a:gd name="f346" fmla="val 5154"/>
                  <a:gd name="f347" fmla="val 5177"/>
                  <a:gd name="f348" fmla="val 5251"/>
                  <a:gd name="f349" fmla="val 5314"/>
                  <a:gd name="f350" fmla="val 5382"/>
                  <a:gd name="f351" fmla="val 5372"/>
                  <a:gd name="f352" fmla="val 4808"/>
                  <a:gd name="f353" fmla="val 5404"/>
                  <a:gd name="f354" fmla="val 5443"/>
                  <a:gd name="f355" fmla="val 5457"/>
                  <a:gd name="f356" fmla="val 5471"/>
                  <a:gd name="f357" fmla="val 4805"/>
                  <a:gd name="f358" fmla="val 5485"/>
                  <a:gd name="f359" fmla="val 5500"/>
                  <a:gd name="f360" fmla="val 5513"/>
                  <a:gd name="f361" fmla="val 5524"/>
                  <a:gd name="f362" fmla="val 5543"/>
                  <a:gd name="f363" fmla="val 4811"/>
                  <a:gd name="f364" fmla="val 5562"/>
                  <a:gd name="f365" fmla="val 4815"/>
                  <a:gd name="f366" fmla="val 5582"/>
                  <a:gd name="f367" fmla="val 5598"/>
                  <a:gd name="f368" fmla="val 5615"/>
                  <a:gd name="f369" fmla="val 4812"/>
                  <a:gd name="f370" fmla="val 5633"/>
                  <a:gd name="f371" fmla="val 5673"/>
                  <a:gd name="f372" fmla="val 4796"/>
                  <a:gd name="f373" fmla="val 5718"/>
                  <a:gd name="f374" fmla="val 4784"/>
                  <a:gd name="f375" fmla="val 5730"/>
                  <a:gd name="f376" fmla="val 5749"/>
                  <a:gd name="f377" fmla="val 5759"/>
                  <a:gd name="f378" fmla="val 4683"/>
                  <a:gd name="f379" fmla="val 5796"/>
                  <a:gd name="f380" fmla="val 5825"/>
                  <a:gd name="f381" fmla="val 5871"/>
                  <a:gd name="f382" fmla="val 4697"/>
                  <a:gd name="f383" fmla="val 5952"/>
                  <a:gd name="f384" fmla="val 5957"/>
                  <a:gd name="f385" fmla="val 5969"/>
                  <a:gd name="f386" fmla="val 5974"/>
                  <a:gd name="f387" fmla="val 5997"/>
                  <a:gd name="f388" fmla="val 6026"/>
                  <a:gd name="f389" fmla="val 6060"/>
                  <a:gd name="f390" fmla="val 6094"/>
                  <a:gd name="f391" fmla="val 6088"/>
                  <a:gd name="f392" fmla="val 6071"/>
                  <a:gd name="f393" fmla="val 4739"/>
                  <a:gd name="f394" fmla="val 6107"/>
                  <a:gd name="f395" fmla="val 4745"/>
                  <a:gd name="f396" fmla="val 6123"/>
                  <a:gd name="f397" fmla="val 4748"/>
                  <a:gd name="f398" fmla="val 6139"/>
                  <a:gd name="f399" fmla="val 6150"/>
                  <a:gd name="f400" fmla="val 6162"/>
                  <a:gd name="f401" fmla="val 4747"/>
                  <a:gd name="f402" fmla="val 6174"/>
                  <a:gd name="f403" fmla="val 6231"/>
                  <a:gd name="f404" fmla="val 6288"/>
                  <a:gd name="f405" fmla="val 6345"/>
                  <a:gd name="f406" fmla="val 6362"/>
                  <a:gd name="f407" fmla="val 4670"/>
                  <a:gd name="f408" fmla="val 6436"/>
                  <a:gd name="f409" fmla="val 6515"/>
                  <a:gd name="f410" fmla="val 6520"/>
                  <a:gd name="f411" fmla="val 4666"/>
                  <a:gd name="f412" fmla="val 6526"/>
                  <a:gd name="f413" fmla="val 6531"/>
                  <a:gd name="f414" fmla="val 6556"/>
                  <a:gd name="f415" fmla="val 6582"/>
                  <a:gd name="f416" fmla="val 4656"/>
                  <a:gd name="f417" fmla="val 6601"/>
                  <a:gd name="f418" fmla="val 4642"/>
                  <a:gd name="f419" fmla="val 6629"/>
                  <a:gd name="f420" fmla="val 4619"/>
                  <a:gd name="f421" fmla="val 6658"/>
                  <a:gd name="f422" fmla="val 4614"/>
                  <a:gd name="f423" fmla="val 6692"/>
                  <a:gd name="f424" fmla="val 6891"/>
                  <a:gd name="f425" fmla="val 6931"/>
                  <a:gd name="f426" fmla="val 6886"/>
                  <a:gd name="f427" fmla="val 4631"/>
                  <a:gd name="f428" fmla="val 6920"/>
                  <a:gd name="f429" fmla="val 4636"/>
                  <a:gd name="f430" fmla="val 4647"/>
                  <a:gd name="f431" fmla="val 6951"/>
                  <a:gd name="f432" fmla="val 4651"/>
                  <a:gd name="f433" fmla="val 6987"/>
                  <a:gd name="f434" fmla="val 7025"/>
                  <a:gd name="f435" fmla="val 7112"/>
                  <a:gd name="f436" fmla="val 7205"/>
                  <a:gd name="f437" fmla="val 7307"/>
                  <a:gd name="f438" fmla="val 7358"/>
                  <a:gd name="f439" fmla="val 7410"/>
                  <a:gd name="f440" fmla="val 4648"/>
                  <a:gd name="f441" fmla="val 7461"/>
                  <a:gd name="f442" fmla="val 7529"/>
                  <a:gd name="f443" fmla="val 7558"/>
                  <a:gd name="f444" fmla="val 7586"/>
                  <a:gd name="f445" fmla="val 7615"/>
                  <a:gd name="f446" fmla="val 4602"/>
                  <a:gd name="f447" fmla="val 4599"/>
                  <a:gd name="f448" fmla="val 7636"/>
                  <a:gd name="f449" fmla="val 4598"/>
                  <a:gd name="f450" fmla="val 7645"/>
                  <a:gd name="f451" fmla="val 7654"/>
                  <a:gd name="f452" fmla="val 7663"/>
                  <a:gd name="f453" fmla="val 7672"/>
                  <a:gd name="f454" fmla="val 7683"/>
                  <a:gd name="f455" fmla="val 4616"/>
                  <a:gd name="f456" fmla="val 7763"/>
                  <a:gd name="f457" fmla="val 7848"/>
                  <a:gd name="f458" fmla="val 7928"/>
                  <a:gd name="f459" fmla="val 4596"/>
                  <a:gd name="f460" fmla="val 8082"/>
                  <a:gd name="f461" fmla="val 4579"/>
                  <a:gd name="f462" fmla="val 8235"/>
                  <a:gd name="f463" fmla="val 8389"/>
                  <a:gd name="f464" fmla="val 4545"/>
                  <a:gd name="f465" fmla="val 8403"/>
                  <a:gd name="f466" fmla="val 4543"/>
                  <a:gd name="f467" fmla="val 8416"/>
                  <a:gd name="f468" fmla="val 4542"/>
                  <a:gd name="f469" fmla="val 8429"/>
                  <a:gd name="f470" fmla="val 8484"/>
                  <a:gd name="f471" fmla="val 8536"/>
                  <a:gd name="f472" fmla="val 4561"/>
                  <a:gd name="f473" fmla="val 8577"/>
                  <a:gd name="f474" fmla="val 8691"/>
                  <a:gd name="f475" fmla="val 4568"/>
                  <a:gd name="f476" fmla="val 8685"/>
                  <a:gd name="f477" fmla="val 4557"/>
                  <a:gd name="f478" fmla="val 8714"/>
                  <a:gd name="f479" fmla="val 8731"/>
                  <a:gd name="f480" fmla="val 4539"/>
                  <a:gd name="f481" fmla="val 8885"/>
                  <a:gd name="f482" fmla="val 4522"/>
                  <a:gd name="f483" fmla="val 8987"/>
                  <a:gd name="f484" fmla="val 4488"/>
                  <a:gd name="f485" fmla="val 9118"/>
                  <a:gd name="f486" fmla="val 4477"/>
                  <a:gd name="f487" fmla="val 9123"/>
                  <a:gd name="f488" fmla="val 4476"/>
                  <a:gd name="f489" fmla="val 9128"/>
                  <a:gd name="f490" fmla="val 9133"/>
                  <a:gd name="f491" fmla="val 9168"/>
                  <a:gd name="f492" fmla="val 9216"/>
                  <a:gd name="f493" fmla="val 4491"/>
                  <a:gd name="f494" fmla="val 9221"/>
                  <a:gd name="f495" fmla="val 4505"/>
                  <a:gd name="f496" fmla="val 9226"/>
                  <a:gd name="f497" fmla="val 9232"/>
                  <a:gd name="f498" fmla="val 9243"/>
                  <a:gd name="f499" fmla="val 9255"/>
                  <a:gd name="f500" fmla="val 9420"/>
                  <a:gd name="f501" fmla="val 9483"/>
                  <a:gd name="f502" fmla="val 9565"/>
                  <a:gd name="f503" fmla="val 9658"/>
                  <a:gd name="f504" fmla="val 4574"/>
                  <a:gd name="f505" fmla="val 9751"/>
                  <a:gd name="f506" fmla="val 9825"/>
                  <a:gd name="f507" fmla="val 9899"/>
                  <a:gd name="f508" fmla="val 4589"/>
                  <a:gd name="f509" fmla="val 9967"/>
                  <a:gd name="f510" fmla="val 10092"/>
                  <a:gd name="f511" fmla="val 10103"/>
                  <a:gd name="f512" fmla="val 10160"/>
                  <a:gd name="f513" fmla="val 10223"/>
                  <a:gd name="f514" fmla="val 10291"/>
                  <a:gd name="f515" fmla="val 4591"/>
                  <a:gd name="f516" fmla="val 10308"/>
                  <a:gd name="f517" fmla="val 10326"/>
                  <a:gd name="f518" fmla="val 10343"/>
                  <a:gd name="f519" fmla="val 10354"/>
                  <a:gd name="f520" fmla="val 10337"/>
                  <a:gd name="f521" fmla="val 4659"/>
                  <a:gd name="f522" fmla="val 10331"/>
                  <a:gd name="f523" fmla="val 10314"/>
                  <a:gd name="f524" fmla="val 4676"/>
                  <a:gd name="f525" fmla="val 10360"/>
                  <a:gd name="f526" fmla="val 10377"/>
                  <a:gd name="f527" fmla="val 10394"/>
                  <a:gd name="f528" fmla="val 10408"/>
                  <a:gd name="f529" fmla="val 4719"/>
                  <a:gd name="f530" fmla="val 10422"/>
                  <a:gd name="f531" fmla="val 4715"/>
                  <a:gd name="f532" fmla="val 10438"/>
                  <a:gd name="f533" fmla="val 10454"/>
                  <a:gd name="f534" fmla="val 10471"/>
                  <a:gd name="f535" fmla="val 10491"/>
                  <a:gd name="f536" fmla="val 10508"/>
                  <a:gd name="f537" fmla="val 10531"/>
                  <a:gd name="f538" fmla="val 10559"/>
                  <a:gd name="f539" fmla="val 10656"/>
                  <a:gd name="f540" fmla="val 10679"/>
                  <a:gd name="f541" fmla="val 10747"/>
                  <a:gd name="f542" fmla="val 4838"/>
                  <a:gd name="f543" fmla="val 10742"/>
                  <a:gd name="f544" fmla="val 10727"/>
                  <a:gd name="f545" fmla="val 10722"/>
                  <a:gd name="f546" fmla="val 10715"/>
                  <a:gd name="f547" fmla="val 4843"/>
                  <a:gd name="f548" fmla="val 10707"/>
                  <a:gd name="f549" fmla="val 10697"/>
                  <a:gd name="f550" fmla="val 10688"/>
                  <a:gd name="f551" fmla="val 4840"/>
                  <a:gd name="f552" fmla="val 10605"/>
                  <a:gd name="f553" fmla="val 10582"/>
                  <a:gd name="f554" fmla="val 10588"/>
                  <a:gd name="f555" fmla="val 10667"/>
                  <a:gd name="f556" fmla="val 10832"/>
                  <a:gd name="f557" fmla="val 10841"/>
                  <a:gd name="f558" fmla="val 4992"/>
                  <a:gd name="f559" fmla="val 10851"/>
                  <a:gd name="f560" fmla="val 4994"/>
                  <a:gd name="f561" fmla="val 10861"/>
                  <a:gd name="f562" fmla="val 10871"/>
                  <a:gd name="f563" fmla="val 10881"/>
                  <a:gd name="f564" fmla="val 10889"/>
                  <a:gd name="f565" fmla="val 11208"/>
                  <a:gd name="f566" fmla="val 4932"/>
                  <a:gd name="f567" fmla="val 11197"/>
                  <a:gd name="f568" fmla="val 11185"/>
                  <a:gd name="f569" fmla="val 11174"/>
                  <a:gd name="f570" fmla="val 11157"/>
                  <a:gd name="f571" fmla="val 11231"/>
                  <a:gd name="f572" fmla="val 11248"/>
                  <a:gd name="f573" fmla="val 11271"/>
                  <a:gd name="f574" fmla="val 11291"/>
                  <a:gd name="f575" fmla="val 11313"/>
                  <a:gd name="f576" fmla="val 4794"/>
                  <a:gd name="f577" fmla="val 11335"/>
                  <a:gd name="f578" fmla="val 11361"/>
                  <a:gd name="f579" fmla="val 11388"/>
                  <a:gd name="f580" fmla="val 4798"/>
                  <a:gd name="f581" fmla="val 11413"/>
                  <a:gd name="f582" fmla="val 11436"/>
                  <a:gd name="f583" fmla="val 11447"/>
                  <a:gd name="f584" fmla="val 11470"/>
                  <a:gd name="f585" fmla="val 11509"/>
                  <a:gd name="f586" fmla="val 4849"/>
                  <a:gd name="f587" fmla="val 11551"/>
                  <a:gd name="f588" fmla="val 11591"/>
                  <a:gd name="f589" fmla="val 11610"/>
                  <a:gd name="f590" fmla="val 11629"/>
                  <a:gd name="f591" fmla="val 4856"/>
                  <a:gd name="f592" fmla="val 11647"/>
                  <a:gd name="f593" fmla="val 11698"/>
                  <a:gd name="f594" fmla="val 11738"/>
                  <a:gd name="f595" fmla="val 11789"/>
                  <a:gd name="f596" fmla="val 11835"/>
                  <a:gd name="f597" fmla="val 11886"/>
                  <a:gd name="f598" fmla="val 11932"/>
                  <a:gd name="f599" fmla="val 11973"/>
                  <a:gd name="f600" fmla="val 12029"/>
                  <a:gd name="f601" fmla="val 4816"/>
                  <a:gd name="f602" fmla="val 12064"/>
                  <a:gd name="f603" fmla="val 12072"/>
                  <a:gd name="f604" fmla="val 12085"/>
                  <a:gd name="f605" fmla="val 12142"/>
                  <a:gd name="f606" fmla="val 12194"/>
                  <a:gd name="f607" fmla="val 12165"/>
                  <a:gd name="f608" fmla="val 12159"/>
                  <a:gd name="f609" fmla="val 12154"/>
                  <a:gd name="f610" fmla="val 12285"/>
                  <a:gd name="f611" fmla="val 12307"/>
                  <a:gd name="f612" fmla="val 12347"/>
                  <a:gd name="f613" fmla="val 12364"/>
                  <a:gd name="f614" fmla="val 12381"/>
                  <a:gd name="f615" fmla="val 4625"/>
                  <a:gd name="f616" fmla="val 12399"/>
                  <a:gd name="f617" fmla="val 12433"/>
                  <a:gd name="f618" fmla="val 12461"/>
                  <a:gd name="f619" fmla="val 12490"/>
                  <a:gd name="f620" fmla="val 12598"/>
                  <a:gd name="f621" fmla="val 12706"/>
                  <a:gd name="f622" fmla="val 12826"/>
                  <a:gd name="f623" fmla="val 12849"/>
                  <a:gd name="f624" fmla="val 4587"/>
                  <a:gd name="f625" fmla="val 12872"/>
                  <a:gd name="f626" fmla="val 4586"/>
                  <a:gd name="f627" fmla="val 12895"/>
                  <a:gd name="f628" fmla="val 12993"/>
                  <a:gd name="f629" fmla="val 13091"/>
                  <a:gd name="f630" fmla="val 13179"/>
                  <a:gd name="f631" fmla="val 13259"/>
                  <a:gd name="f632" fmla="val 13304"/>
                  <a:gd name="f633" fmla="val 13361"/>
                  <a:gd name="f634" fmla="val 13412"/>
                  <a:gd name="f635" fmla="val 13488"/>
                  <a:gd name="f636" fmla="val 4617"/>
                  <a:gd name="f637" fmla="val 13564"/>
                  <a:gd name="f638" fmla="val 4609"/>
                  <a:gd name="f639" fmla="val 13640"/>
                  <a:gd name="f640" fmla="val 13689"/>
                  <a:gd name="f641" fmla="val 13739"/>
                  <a:gd name="f642" fmla="val 4612"/>
                  <a:gd name="f643" fmla="val 13788"/>
                  <a:gd name="f644" fmla="val 13868"/>
                  <a:gd name="f645" fmla="val 4585"/>
                  <a:gd name="f646" fmla="val 13953"/>
                  <a:gd name="f647" fmla="val 14039"/>
                  <a:gd name="f648" fmla="val 4551"/>
                  <a:gd name="f649" fmla="val 14101"/>
                  <a:gd name="f650" fmla="val 14164"/>
                  <a:gd name="f651" fmla="val 14221"/>
                  <a:gd name="f652" fmla="val 14323"/>
                  <a:gd name="f653" fmla="val 4465"/>
                  <a:gd name="f654" fmla="val 14547"/>
                  <a:gd name="f655" fmla="val 4419"/>
                  <a:gd name="f656" fmla="val 14759"/>
                  <a:gd name="f657" fmla="val 14771"/>
                  <a:gd name="f658" fmla="val 14784"/>
                  <a:gd name="f659" fmla="val 4420"/>
                  <a:gd name="f660" fmla="val 14796"/>
                  <a:gd name="f661" fmla="val 14813"/>
                  <a:gd name="f662" fmla="val 4408"/>
                  <a:gd name="f663" fmla="val 14836"/>
                  <a:gd name="f664" fmla="val 4403"/>
                  <a:gd name="f665" fmla="val 14859"/>
                  <a:gd name="f666" fmla="val 4397"/>
                  <a:gd name="f667" fmla="val 14916"/>
                  <a:gd name="f668" fmla="val 4386"/>
                  <a:gd name="f669" fmla="val 14973"/>
                  <a:gd name="f670" fmla="val 4363"/>
                  <a:gd name="f671" fmla="val 15018"/>
                  <a:gd name="f672" fmla="val 4334"/>
                  <a:gd name="f673" fmla="val 15053"/>
                  <a:gd name="f674" fmla="val 4329"/>
                  <a:gd name="f675" fmla="val 15081"/>
                  <a:gd name="f676" fmla="val 15109"/>
                  <a:gd name="f677" fmla="val 15121"/>
                  <a:gd name="f678" fmla="val 4295"/>
                  <a:gd name="f679" fmla="val 4255"/>
                  <a:gd name="f680" fmla="val 15201"/>
                  <a:gd name="f681" fmla="val 4243"/>
                  <a:gd name="f682" fmla="val 15315"/>
                  <a:gd name="f683" fmla="val 4198"/>
                  <a:gd name="f684" fmla="val 15303"/>
                  <a:gd name="f685" fmla="val 4186"/>
                  <a:gd name="f686" fmla="val 15292"/>
                  <a:gd name="f687" fmla="val 4169"/>
                  <a:gd name="f688" fmla="val 15280"/>
                  <a:gd name="f689" fmla="val 4158"/>
                  <a:gd name="f690" fmla="val 15269"/>
                  <a:gd name="f691" fmla="val 4141"/>
                  <a:gd name="f692" fmla="val 15258"/>
                  <a:gd name="f693" fmla="val 4129"/>
                  <a:gd name="f694" fmla="val 15246"/>
                  <a:gd name="f695" fmla="val 4118"/>
                  <a:gd name="f696" fmla="val 15261"/>
                  <a:gd name="f697" fmla="val 4114"/>
                  <a:gd name="f698" fmla="val 15277"/>
                  <a:gd name="f699" fmla="val 4112"/>
                  <a:gd name="f700" fmla="val 15293"/>
                  <a:gd name="f701" fmla="val 15325"/>
                  <a:gd name="f702" fmla="val 15358"/>
                  <a:gd name="f703" fmla="val 4120"/>
                  <a:gd name="f704" fmla="val 15389"/>
                  <a:gd name="f705" fmla="val 4135"/>
                  <a:gd name="f706" fmla="val 15406"/>
                  <a:gd name="f707" fmla="val 15417"/>
                  <a:gd name="f708" fmla="val 4152"/>
                  <a:gd name="f709" fmla="val 15434"/>
                  <a:gd name="f710" fmla="val 15476"/>
                  <a:gd name="f711" fmla="val 4179"/>
                  <a:gd name="f712" fmla="val 15522"/>
                  <a:gd name="f713" fmla="val 4191"/>
                  <a:gd name="f714" fmla="val 15568"/>
                  <a:gd name="f715" fmla="val 15584"/>
                  <a:gd name="f716" fmla="val 15600"/>
                  <a:gd name="f717" fmla="val 4189"/>
                  <a:gd name="f718" fmla="val 15616"/>
                  <a:gd name="f719" fmla="val 15673"/>
                  <a:gd name="f720" fmla="val 4175"/>
                  <a:gd name="f721" fmla="val 15719"/>
                  <a:gd name="f722" fmla="val 4164"/>
                  <a:gd name="f723" fmla="val 15776"/>
                  <a:gd name="f724" fmla="val 15801"/>
                  <a:gd name="f725" fmla="val 4149"/>
                  <a:gd name="f726" fmla="val 15827"/>
                  <a:gd name="f727" fmla="val 4148"/>
                  <a:gd name="f728" fmla="val 15853"/>
                  <a:gd name="f729" fmla="val 15878"/>
                  <a:gd name="f730" fmla="val 15904"/>
                  <a:gd name="f731" fmla="val 15930"/>
                  <a:gd name="f732" fmla="val 15964"/>
                  <a:gd name="f733" fmla="val 16009"/>
                  <a:gd name="f734" fmla="val 16049"/>
                  <a:gd name="f735" fmla="val 16118"/>
                  <a:gd name="f736" fmla="val 16169"/>
                  <a:gd name="f737" fmla="val 16214"/>
                  <a:gd name="f738" fmla="val 16197"/>
                  <a:gd name="f739" fmla="val 4072"/>
                  <a:gd name="f740" fmla="val 16192"/>
                  <a:gd name="f741" fmla="val 4061"/>
                  <a:gd name="f742" fmla="val 4055"/>
                  <a:gd name="f743" fmla="val 4021"/>
                  <a:gd name="f744" fmla="val 16226"/>
                  <a:gd name="f745" fmla="val 3998"/>
                  <a:gd name="f746" fmla="val 3987"/>
                  <a:gd name="f747" fmla="val 16343"/>
                  <a:gd name="f748" fmla="val 3957"/>
                  <a:gd name="f749" fmla="val 16402"/>
                  <a:gd name="f750" fmla="val 3940"/>
                  <a:gd name="f751" fmla="val 16462"/>
                  <a:gd name="f752" fmla="val 16470"/>
                  <a:gd name="f753" fmla="val 16479"/>
                  <a:gd name="f754" fmla="val 3941"/>
                  <a:gd name="f755" fmla="val 16488"/>
                  <a:gd name="f756" fmla="val 16539"/>
                  <a:gd name="f757" fmla="val 3911"/>
                  <a:gd name="f758" fmla="val 16598"/>
                  <a:gd name="f759" fmla="val 3897"/>
                  <a:gd name="f760" fmla="val 16658"/>
                  <a:gd name="f761" fmla="val 16677"/>
                  <a:gd name="f762" fmla="val 16696"/>
                  <a:gd name="f763" fmla="val 3899"/>
                  <a:gd name="f764" fmla="val 16716"/>
                  <a:gd name="f765" fmla="val 3902"/>
                  <a:gd name="f766" fmla="val 16892"/>
                  <a:gd name="f767" fmla="val 3924"/>
                  <a:gd name="f768" fmla="val 17000"/>
                  <a:gd name="f769" fmla="val 3981"/>
                  <a:gd name="f770" fmla="val 17160"/>
                  <a:gd name="f771" fmla="val 4010"/>
                  <a:gd name="f772" fmla="val 17239"/>
                  <a:gd name="f773" fmla="*/ f0 1 17240"/>
                  <a:gd name="f774" fmla="*/ f1 1 5035"/>
                  <a:gd name="f775" fmla="val f2"/>
                  <a:gd name="f776" fmla="val f3"/>
                  <a:gd name="f777" fmla="val f4"/>
                  <a:gd name="f778" fmla="+- f777 0 f775"/>
                  <a:gd name="f779" fmla="+- f776 0 f775"/>
                  <a:gd name="f780" fmla="*/ f779 1 17240"/>
                  <a:gd name="f781" fmla="*/ f778 1 5035"/>
                  <a:gd name="f782" fmla="*/ f775 1 f780"/>
                  <a:gd name="f783" fmla="*/ f776 1 f780"/>
                  <a:gd name="f784" fmla="*/ f775 1 f781"/>
                  <a:gd name="f785" fmla="*/ f777 1 f781"/>
                  <a:gd name="f786" fmla="*/ f782 f773 1"/>
                  <a:gd name="f787" fmla="*/ f783 f773 1"/>
                  <a:gd name="f788" fmla="*/ f785 f774 1"/>
                  <a:gd name="f789" fmla="*/ f784 f77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86" t="f789" r="f787" b="f788"/>
                <a:pathLst>
                  <a:path w="17240" h="5035">
                    <a:moveTo>
                      <a:pt x="f5" y="f6"/>
                    </a:moveTo>
                    <a:cubicBezTo>
                      <a:pt x="f7" y="f6"/>
                      <a:pt x="f8" y="f6"/>
                      <a:pt x="f9" y="f6"/>
                    </a:cubicBezTo>
                    <a:lnTo>
                      <a:pt x="f10" y="f6"/>
                    </a:lnTo>
                    <a:cubicBezTo>
                      <a:pt x="f10" y="f6"/>
                      <a:pt x="f5" y="f6"/>
                      <a:pt x="f5" y="f6"/>
                    </a:cubicBezTo>
                    <a:close/>
                    <a:moveTo>
                      <a:pt x="f11" y="f2"/>
                    </a:moveTo>
                    <a:lnTo>
                      <a:pt x="f11" y="f12"/>
                    </a:ln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14"/>
                      <a:pt x="f20" y="f12"/>
                    </a:cubicBezTo>
                    <a:lnTo>
                      <a:pt x="f20" y="f21"/>
                    </a:lnTo>
                    <a:lnTo>
                      <a:pt x="f22" y="f21"/>
                    </a:lnTo>
                    <a:lnTo>
                      <a:pt x="f22" y="f12"/>
                    </a:lnTo>
                    <a:cubicBezTo>
                      <a:pt x="f23" y="f14"/>
                      <a:pt x="f24" y="f16"/>
                      <a:pt x="f25" y="f16"/>
                    </a:cubicBezTo>
                    <a:cubicBezTo>
                      <a:pt x="f26" y="f16"/>
                      <a:pt x="f27" y="f14"/>
                      <a:pt x="f28" y="f12"/>
                    </a:cubicBezTo>
                    <a:lnTo>
                      <a:pt x="f28" y="f21"/>
                    </a:lnTo>
                    <a:lnTo>
                      <a:pt x="f29" y="f21"/>
                    </a:lnTo>
                    <a:lnTo>
                      <a:pt x="f29" y="f12"/>
                    </a:lnTo>
                    <a:cubicBezTo>
                      <a:pt x="f30" y="f14"/>
                      <a:pt x="f31" y="f16"/>
                      <a:pt x="f32" y="f16"/>
                    </a:cubicBezTo>
                    <a:cubicBezTo>
                      <a:pt x="f33" y="f16"/>
                      <a:pt x="f34" y="f14"/>
                      <a:pt x="f35" y="f12"/>
                    </a:cubicBezTo>
                    <a:lnTo>
                      <a:pt x="f35" y="f21"/>
                    </a:lnTo>
                    <a:lnTo>
                      <a:pt x="f36" y="f21"/>
                    </a:lnTo>
                    <a:lnTo>
                      <a:pt x="f36" y="f12"/>
                    </a:lnTo>
                    <a:cubicBezTo>
                      <a:pt x="f37" y="f14"/>
                      <a:pt x="f38" y="f16"/>
                      <a:pt x="f39" y="f16"/>
                    </a:cubicBezTo>
                    <a:cubicBezTo>
                      <a:pt x="f40" y="f16"/>
                      <a:pt x="f41" y="f14"/>
                      <a:pt x="f42" y="f12"/>
                    </a:cubicBezTo>
                    <a:lnTo>
                      <a:pt x="f42" y="f21"/>
                    </a:lnTo>
                    <a:lnTo>
                      <a:pt x="f43" y="f21"/>
                    </a:lnTo>
                    <a:lnTo>
                      <a:pt x="f43" y="f12"/>
                    </a:lnTo>
                    <a:cubicBezTo>
                      <a:pt x="f44" y="f14"/>
                      <a:pt x="f45" y="f16"/>
                      <a:pt x="f46" y="f16"/>
                    </a:cubicBezTo>
                    <a:cubicBezTo>
                      <a:pt x="f47" y="f16"/>
                      <a:pt x="f48" y="f14"/>
                      <a:pt x="f49" y="f12"/>
                    </a:cubicBezTo>
                    <a:lnTo>
                      <a:pt x="f49" y="f21"/>
                    </a:lnTo>
                    <a:lnTo>
                      <a:pt x="f50" y="f21"/>
                    </a:lnTo>
                    <a:lnTo>
                      <a:pt x="f50" y="f12"/>
                    </a:lnTo>
                    <a:cubicBezTo>
                      <a:pt x="f51" y="f14"/>
                      <a:pt x="f52" y="f16"/>
                      <a:pt x="f53" y="f16"/>
                    </a:cubicBezTo>
                    <a:cubicBezTo>
                      <a:pt x="f54" y="f16"/>
                      <a:pt x="f55" y="f14"/>
                      <a:pt x="f56" y="f12"/>
                    </a:cubicBezTo>
                    <a:lnTo>
                      <a:pt x="f56" y="f21"/>
                    </a:lnTo>
                    <a:lnTo>
                      <a:pt x="f57" y="f21"/>
                    </a:lnTo>
                    <a:lnTo>
                      <a:pt x="f57" y="f12"/>
                    </a:lnTo>
                    <a:cubicBezTo>
                      <a:pt x="f58" y="f14"/>
                      <a:pt x="f59" y="f16"/>
                      <a:pt x="f60" y="f16"/>
                    </a:cubicBezTo>
                    <a:cubicBezTo>
                      <a:pt x="f61" y="f16"/>
                      <a:pt x="f62" y="f14"/>
                      <a:pt x="f63" y="f12"/>
                    </a:cubicBezTo>
                    <a:lnTo>
                      <a:pt x="f63" y="f21"/>
                    </a:lnTo>
                    <a:lnTo>
                      <a:pt x="f64" y="f21"/>
                    </a:lnTo>
                    <a:lnTo>
                      <a:pt x="f64" y="f12"/>
                    </a:lnTo>
                    <a:cubicBezTo>
                      <a:pt x="f65" y="f14"/>
                      <a:pt x="f66" y="f16"/>
                      <a:pt x="f67" y="f16"/>
                    </a:cubicBezTo>
                    <a:cubicBezTo>
                      <a:pt x="f68" y="f16"/>
                      <a:pt x="f69" y="f14"/>
                      <a:pt x="f70" y="f12"/>
                    </a:cubicBezTo>
                    <a:lnTo>
                      <a:pt x="f70" y="f21"/>
                    </a:lnTo>
                    <a:lnTo>
                      <a:pt x="f71" y="f21"/>
                    </a:lnTo>
                    <a:lnTo>
                      <a:pt x="f71" y="f12"/>
                    </a:lnTo>
                    <a:cubicBezTo>
                      <a:pt x="f72" y="f14"/>
                      <a:pt x="f73" y="f16"/>
                      <a:pt x="f74" y="f16"/>
                    </a:cubicBezTo>
                    <a:cubicBezTo>
                      <a:pt x="f75" y="f16"/>
                      <a:pt x="f76" y="f14"/>
                      <a:pt x="f77" y="f12"/>
                    </a:cubicBezTo>
                    <a:lnTo>
                      <a:pt x="f77" y="f21"/>
                    </a:lnTo>
                    <a:lnTo>
                      <a:pt x="f78" y="f21"/>
                    </a:lnTo>
                    <a:lnTo>
                      <a:pt x="f78" y="f12"/>
                    </a:lnTo>
                    <a:cubicBezTo>
                      <a:pt x="f79" y="f14"/>
                      <a:pt x="f80" y="f16"/>
                      <a:pt x="f81" y="f16"/>
                    </a:cubicBezTo>
                    <a:cubicBezTo>
                      <a:pt x="f82" y="f16"/>
                      <a:pt x="f83" y="f14"/>
                      <a:pt x="f84" y="f12"/>
                    </a:cubicBezTo>
                    <a:lnTo>
                      <a:pt x="f84" y="f21"/>
                    </a:lnTo>
                    <a:lnTo>
                      <a:pt x="f85" y="f21"/>
                    </a:lnTo>
                    <a:lnTo>
                      <a:pt x="f85" y="f12"/>
                    </a:lnTo>
                    <a:cubicBezTo>
                      <a:pt x="f86" y="f14"/>
                      <a:pt x="f87" y="f16"/>
                      <a:pt x="f88" y="f16"/>
                    </a:cubicBezTo>
                    <a:cubicBezTo>
                      <a:pt x="f89" y="f16"/>
                      <a:pt x="f90" y="f14"/>
                      <a:pt x="f91" y="f12"/>
                    </a:cubicBezTo>
                    <a:lnTo>
                      <a:pt x="f91" y="f21"/>
                    </a:lnTo>
                    <a:lnTo>
                      <a:pt x="f92" y="f21"/>
                    </a:lnTo>
                    <a:lnTo>
                      <a:pt x="f92" y="f12"/>
                    </a:lnTo>
                    <a:cubicBezTo>
                      <a:pt x="f93" y="f14"/>
                      <a:pt x="f94" y="f16"/>
                      <a:pt x="f95" y="f16"/>
                    </a:cubicBezTo>
                    <a:cubicBezTo>
                      <a:pt x="f96" y="f16"/>
                      <a:pt x="f97" y="f14"/>
                      <a:pt x="f98" y="f12"/>
                    </a:cubicBezTo>
                    <a:lnTo>
                      <a:pt x="f98" y="f21"/>
                    </a:lnTo>
                    <a:lnTo>
                      <a:pt x="f99" y="f21"/>
                    </a:lnTo>
                    <a:lnTo>
                      <a:pt x="f99" y="f12"/>
                    </a:lnTo>
                    <a:cubicBezTo>
                      <a:pt x="f100" y="f14"/>
                      <a:pt x="f101" y="f16"/>
                      <a:pt x="f102" y="f16"/>
                    </a:cubicBezTo>
                    <a:cubicBezTo>
                      <a:pt x="f103" y="f16"/>
                      <a:pt x="f104" y="f14"/>
                      <a:pt x="f105" y="f12"/>
                    </a:cubicBezTo>
                    <a:lnTo>
                      <a:pt x="f105" y="f21"/>
                    </a:lnTo>
                    <a:lnTo>
                      <a:pt x="f106" y="f21"/>
                    </a:lnTo>
                    <a:lnTo>
                      <a:pt x="f106" y="f12"/>
                    </a:lnTo>
                    <a:cubicBezTo>
                      <a:pt x="f107" y="f14"/>
                      <a:pt x="f108" y="f16"/>
                      <a:pt x="f109" y="f16"/>
                    </a:cubicBezTo>
                    <a:cubicBezTo>
                      <a:pt x="f110" y="f16"/>
                      <a:pt x="f111" y="f14"/>
                      <a:pt x="f112" y="f12"/>
                    </a:cubicBezTo>
                    <a:lnTo>
                      <a:pt x="f112" y="f21"/>
                    </a:lnTo>
                    <a:lnTo>
                      <a:pt x="f113" y="f21"/>
                    </a:lnTo>
                    <a:lnTo>
                      <a:pt x="f113" y="f12"/>
                    </a:lnTo>
                    <a:cubicBezTo>
                      <a:pt x="f114" y="f14"/>
                      <a:pt x="f115" y="f16"/>
                      <a:pt x="f116" y="f16"/>
                    </a:cubicBezTo>
                    <a:cubicBezTo>
                      <a:pt x="f117" y="f16"/>
                      <a:pt x="f118" y="f14"/>
                      <a:pt x="f119" y="f12"/>
                    </a:cubicBezTo>
                    <a:lnTo>
                      <a:pt x="f119" y="f21"/>
                    </a:lnTo>
                    <a:lnTo>
                      <a:pt x="f120" y="f21"/>
                    </a:lnTo>
                    <a:lnTo>
                      <a:pt x="f120" y="f12"/>
                    </a:lnTo>
                    <a:cubicBezTo>
                      <a:pt x="f121" y="f14"/>
                      <a:pt x="f122" y="f16"/>
                      <a:pt x="f123" y="f16"/>
                    </a:cubicBezTo>
                    <a:cubicBezTo>
                      <a:pt x="f124" y="f16"/>
                      <a:pt x="f125" y="f14"/>
                      <a:pt x="f126" y="f12"/>
                    </a:cubicBezTo>
                    <a:lnTo>
                      <a:pt x="f126" y="f21"/>
                    </a:lnTo>
                    <a:lnTo>
                      <a:pt x="f127" y="f21"/>
                    </a:lnTo>
                    <a:lnTo>
                      <a:pt x="f127" y="f12"/>
                    </a:lnTo>
                    <a:cubicBezTo>
                      <a:pt x="f128" y="f14"/>
                      <a:pt x="f129" y="f16"/>
                      <a:pt x="f130" y="f16"/>
                    </a:cubicBezTo>
                    <a:cubicBezTo>
                      <a:pt x="f131" y="f16"/>
                      <a:pt x="f132" y="f14"/>
                      <a:pt x="f133" y="f12"/>
                    </a:cubicBezTo>
                    <a:lnTo>
                      <a:pt x="f133" y="f21"/>
                    </a:lnTo>
                    <a:lnTo>
                      <a:pt x="f134" y="f21"/>
                    </a:lnTo>
                    <a:lnTo>
                      <a:pt x="f134" y="f12"/>
                    </a:lnTo>
                    <a:cubicBezTo>
                      <a:pt x="f135" y="f14"/>
                      <a:pt x="f136" y="f16"/>
                      <a:pt x="f137" y="f16"/>
                    </a:cubicBezTo>
                    <a:cubicBezTo>
                      <a:pt x="f14" y="f16"/>
                      <a:pt x="f138" y="f14"/>
                      <a:pt x="f139" y="f12"/>
                    </a:cubicBezTo>
                    <a:lnTo>
                      <a:pt x="f139" y="f21"/>
                    </a:lnTo>
                    <a:lnTo>
                      <a:pt x="f2" y="f21"/>
                    </a:lnTo>
                    <a:lnTo>
                      <a:pt x="f2" y="f140"/>
                    </a:lnTo>
                    <a:cubicBezTo>
                      <a:pt x="f21" y="f140"/>
                      <a:pt x="f141" y="f140"/>
                      <a:pt x="f142" y="f143"/>
                    </a:cubicBezTo>
                    <a:cubicBezTo>
                      <a:pt x="f144" y="f145"/>
                      <a:pt x="f146" y="f147"/>
                      <a:pt x="f148" y="f147"/>
                    </a:cubicBezTo>
                    <a:cubicBezTo>
                      <a:pt x="f149" y="f147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7"/>
                    </a:cubicBezTo>
                    <a:cubicBezTo>
                      <a:pt x="f159" y="f160"/>
                      <a:pt x="f161" y="f162"/>
                      <a:pt x="f163" y="f162"/>
                    </a:cubicBezTo>
                    <a:cubicBezTo>
                      <a:pt x="f164" y="f162"/>
                      <a:pt x="f165" y="f166"/>
                      <a:pt x="f167" y="f147"/>
                    </a:cubicBezTo>
                    <a:cubicBezTo>
                      <a:pt x="f168" y="f169"/>
                      <a:pt x="f170" y="f171"/>
                      <a:pt x="f172" y="f173"/>
                    </a:cubicBezTo>
                    <a:cubicBezTo>
                      <a:pt x="f174" y="f175"/>
                      <a:pt x="f172" y="f176"/>
                      <a:pt x="f177" y="f178"/>
                    </a:cubicBezTo>
                    <a:cubicBezTo>
                      <a:pt x="f179" y="f180"/>
                      <a:pt x="f181" y="f182"/>
                      <a:pt x="f183" y="f184"/>
                    </a:cubicBezTo>
                    <a:lnTo>
                      <a:pt x="f183" y="f184"/>
                    </a:lnTo>
                    <a:lnTo>
                      <a:pt x="f185" y="f180"/>
                    </a:lnTo>
                    <a:cubicBezTo>
                      <a:pt x="f181" y="f186"/>
                      <a:pt x="f187" y="f188"/>
                      <a:pt x="f189" y="f176"/>
                    </a:cubicBezTo>
                    <a:cubicBezTo>
                      <a:pt x="f181" y="f190"/>
                      <a:pt x="f191" y="f192"/>
                      <a:pt x="f183" y="f193"/>
                    </a:cubicBezTo>
                    <a:cubicBezTo>
                      <a:pt x="f194" y="f171"/>
                      <a:pt x="f195" y="f147"/>
                      <a:pt x="f183" y="f155"/>
                    </a:cubicBezTo>
                    <a:cubicBezTo>
                      <a:pt x="f196" y="f140"/>
                      <a:pt x="f197" y="f198"/>
                      <a:pt x="f199" y="f4"/>
                    </a:cubicBez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147"/>
                      <a:pt x="f207" y="f193"/>
                      <a:pt x="f208" y="f175"/>
                    </a:cubicBezTo>
                    <a:lnTo>
                      <a:pt x="f209" y="f190"/>
                    </a:lnTo>
                    <a:cubicBezTo>
                      <a:pt x="f210" y="f211"/>
                      <a:pt x="f212" y="f213"/>
                      <a:pt x="f214" y="f213"/>
                    </a:cubicBezTo>
                    <a:cubicBezTo>
                      <a:pt x="f215" y="f213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3"/>
                    </a:cubicBezTo>
                    <a:cubicBezTo>
                      <a:pt x="f225" y="f223"/>
                      <a:pt x="f226" y="f227"/>
                      <a:pt x="f228" y="f193"/>
                    </a:cubicBezTo>
                    <a:lnTo>
                      <a:pt x="f229" y="f190"/>
                    </a:lnTo>
                    <a:lnTo>
                      <a:pt x="f230" y="f188"/>
                    </a:lnTo>
                    <a:cubicBezTo>
                      <a:pt x="f231" y="f232"/>
                      <a:pt x="f233" y="f234"/>
                      <a:pt x="f235" y="f234"/>
                    </a:cubicBezTo>
                    <a:cubicBezTo>
                      <a:pt x="f236" y="f234"/>
                      <a:pt x="f237" y="f238"/>
                      <a:pt x="f239" y="f182"/>
                    </a:cubicBezTo>
                    <a:cubicBezTo>
                      <a:pt x="f240" y="f184"/>
                      <a:pt x="f241" y="f242"/>
                      <a:pt x="f243" y="f244"/>
                    </a:cubicBezTo>
                    <a:cubicBezTo>
                      <a:pt x="f245" y="f246"/>
                      <a:pt x="f247" y="f248"/>
                      <a:pt x="f249" y="f248"/>
                    </a:cubicBezTo>
                    <a:cubicBezTo>
                      <a:pt x="f250" y="f248"/>
                      <a:pt x="f251" y="f252"/>
                      <a:pt x="f253" y="f254"/>
                    </a:cubicBezTo>
                    <a:cubicBezTo>
                      <a:pt x="f255" y="f244"/>
                      <a:pt x="f256" y="f257"/>
                      <a:pt x="f127" y="f182"/>
                    </a:cubicBezTo>
                    <a:cubicBezTo>
                      <a:pt x="f258" y="f242"/>
                      <a:pt x="f259" y="f107"/>
                      <a:pt x="f260" y="f254"/>
                    </a:cubicBezTo>
                    <a:cubicBezTo>
                      <a:pt x="f261" y="f262"/>
                      <a:pt x="f263" y="f264"/>
                      <a:pt x="f265" y="f266"/>
                    </a:cubicBezTo>
                    <a:cubicBezTo>
                      <a:pt x="f267" y="f266"/>
                      <a:pt x="f268" y="f269"/>
                      <a:pt x="f270" y="f269"/>
                    </a:cubicBezTo>
                    <a:cubicBezTo>
                      <a:pt x="f271" y="f272"/>
                      <a:pt x="f273" y="f274"/>
                      <a:pt x="f275" y="f276"/>
                    </a:cubicBezTo>
                    <a:cubicBezTo>
                      <a:pt x="f277" y="f272"/>
                      <a:pt x="f278" y="f266"/>
                      <a:pt x="f279" y="f280"/>
                    </a:cubicBezTo>
                    <a:cubicBezTo>
                      <a:pt x="f281" y="f282"/>
                      <a:pt x="f283" y="f108"/>
                      <a:pt x="f284" y="f285"/>
                    </a:cubicBezTo>
                    <a:cubicBezTo>
                      <a:pt x="f286" y="f287"/>
                      <a:pt x="f288" y="f289"/>
                      <a:pt x="f121" y="f289"/>
                    </a:cubicBezTo>
                    <a:cubicBezTo>
                      <a:pt x="f290" y="f289"/>
                      <a:pt x="f291" y="f292"/>
                      <a:pt x="f293" y="f294"/>
                    </a:cubicBezTo>
                    <a:cubicBezTo>
                      <a:pt x="f295" y="f294"/>
                      <a:pt x="f296" y="f297"/>
                      <a:pt x="f298" y="f299"/>
                    </a:cubicBezTo>
                    <a:cubicBezTo>
                      <a:pt x="f300" y="f299"/>
                      <a:pt x="f301" y="f285"/>
                      <a:pt x="f302" y="f303"/>
                    </a:cubicBezTo>
                    <a:cubicBezTo>
                      <a:pt x="f304" y="f303"/>
                      <a:pt x="f305" y="f282"/>
                      <a:pt x="f306" y="f307"/>
                    </a:cubicBezTo>
                    <a:cubicBezTo>
                      <a:pt x="f308" y="f307"/>
                      <a:pt x="f309" y="f282"/>
                      <a:pt x="f310" y="f282"/>
                    </a:cubicBezTo>
                    <a:cubicBezTo>
                      <a:pt x="f311" y="f285"/>
                      <a:pt x="f312" y="f289"/>
                      <a:pt x="f313" y="f314"/>
                    </a:cubicBezTo>
                    <a:lnTo>
                      <a:pt x="f315" y="f289"/>
                    </a:lnTo>
                    <a:cubicBezTo>
                      <a:pt x="f316" y="f317"/>
                      <a:pt x="f318" y="f319"/>
                      <a:pt x="f320" y="f319"/>
                    </a:cubicBezTo>
                    <a:cubicBezTo>
                      <a:pt x="f321" y="f319"/>
                      <a:pt x="f322" y="f323"/>
                      <a:pt x="f324" y="f269"/>
                    </a:cubicBezTo>
                    <a:cubicBezTo>
                      <a:pt x="f325" y="f269"/>
                      <a:pt x="f326" y="f276"/>
                      <a:pt x="f327" y="f244"/>
                    </a:cubicBezTo>
                    <a:cubicBezTo>
                      <a:pt x="f6" y="f242"/>
                      <a:pt x="f299" y="f182"/>
                      <a:pt x="f266" y="f176"/>
                    </a:cubicBezTo>
                    <a:cubicBezTo>
                      <a:pt x="f328" y="f329"/>
                      <a:pt x="f330" y="f331"/>
                      <a:pt x="f332" y="f331"/>
                    </a:cubicBezTo>
                    <a:cubicBezTo>
                      <a:pt x="f107" y="f331"/>
                      <a:pt x="f257" y="f329"/>
                      <a:pt x="f180" y="f176"/>
                    </a:cubicBezTo>
                    <a:lnTo>
                      <a:pt x="f333" y="f180"/>
                    </a:lnTo>
                    <a:cubicBezTo>
                      <a:pt x="f176" y="f178"/>
                      <a:pt x="f334" y="f188"/>
                      <a:pt x="f335" y="f176"/>
                    </a:cubicBezTo>
                    <a:cubicBezTo>
                      <a:pt x="f171" y="f336"/>
                      <a:pt x="f157" y="f190"/>
                      <a:pt x="f337" y="f334"/>
                    </a:cubicBezTo>
                    <a:lnTo>
                      <a:pt x="f338" y="f190"/>
                    </a:lnTo>
                    <a:cubicBezTo>
                      <a:pt x="f339" y="f340"/>
                      <a:pt x="f341" y="f342"/>
                      <a:pt x="f343" y="f342"/>
                    </a:cubicBezTo>
                    <a:cubicBezTo>
                      <a:pt x="f344" y="f342"/>
                      <a:pt x="f345" y="f340"/>
                      <a:pt x="f346" y="f190"/>
                    </a:cubicBezTo>
                    <a:lnTo>
                      <a:pt x="f347" y="f190"/>
                    </a:lnTo>
                    <a:cubicBezTo>
                      <a:pt x="f348" y="f176"/>
                      <a:pt x="f349" y="f178"/>
                      <a:pt x="f350" y="f180"/>
                    </a:cubicBezTo>
                    <a:cubicBezTo>
                      <a:pt x="f351" y="f352"/>
                      <a:pt x="f353" y="f246"/>
                      <a:pt x="f354" y="f246"/>
                    </a:cubicBezTo>
                    <a:cubicBezTo>
                      <a:pt x="f355" y="f246"/>
                      <a:pt x="f356" y="f357"/>
                      <a:pt x="f358" y="f357"/>
                    </a:cubicBezTo>
                    <a:cubicBezTo>
                      <a:pt x="f359" y="f357"/>
                      <a:pt x="f360" y="f246"/>
                      <a:pt x="f361" y="f254"/>
                    </a:cubicBezTo>
                    <a:cubicBezTo>
                      <a:pt x="f362" y="f363"/>
                      <a:pt x="f364" y="f365"/>
                      <a:pt x="f366" y="f365"/>
                    </a:cubicBezTo>
                    <a:cubicBezTo>
                      <a:pt x="f367" y="f365"/>
                      <a:pt x="f368" y="f369"/>
                      <a:pt x="f370" y="f107"/>
                    </a:cubicBezTo>
                    <a:cubicBezTo>
                      <a:pt x="f371" y="f372"/>
                      <a:pt x="f373" y="f374"/>
                      <a:pt x="f375" y="f272"/>
                    </a:cubicBezTo>
                    <a:cubicBezTo>
                      <a:pt x="f376" y="f285"/>
                      <a:pt x="f377" y="f378"/>
                      <a:pt x="f379" y="f378"/>
                    </a:cubicBezTo>
                    <a:cubicBezTo>
                      <a:pt x="f380" y="f378"/>
                      <a:pt x="f381" y="f382"/>
                      <a:pt x="f383" y="f282"/>
                    </a:cubicBezTo>
                    <a:cubicBezTo>
                      <a:pt x="f384" y="f307"/>
                      <a:pt x="f385" y="f307"/>
                      <a:pt x="f386" y="f307"/>
                    </a:cubicBezTo>
                    <a:cubicBezTo>
                      <a:pt x="f387" y="f307"/>
                      <a:pt x="f388" y="f307"/>
                      <a:pt x="f388" y="f282"/>
                    </a:cubicBezTo>
                    <a:cubicBezTo>
                      <a:pt x="f388" y="f299"/>
                      <a:pt x="f389" y="f297"/>
                      <a:pt x="f390" y="f294"/>
                    </a:cubicBezTo>
                    <a:lnTo>
                      <a:pt x="f390" y="f294"/>
                    </a:lnTo>
                    <a:cubicBezTo>
                      <a:pt x="f390" y="f297"/>
                      <a:pt x="f390" y="f299"/>
                      <a:pt x="f391" y="f299"/>
                    </a:cubicBezTo>
                    <a:cubicBezTo>
                      <a:pt x="f392" y="f303"/>
                      <a:pt x="f389" y="f282"/>
                      <a:pt x="f390" y="f393"/>
                    </a:cubicBezTo>
                    <a:cubicBezTo>
                      <a:pt x="f394" y="f395"/>
                      <a:pt x="f396" y="f397"/>
                      <a:pt x="f398" y="f397"/>
                    </a:cubicBezTo>
                    <a:cubicBezTo>
                      <a:pt x="f399" y="f397"/>
                      <a:pt x="f400" y="f401"/>
                      <a:pt x="f402" y="f266"/>
                    </a:cubicBezTo>
                    <a:cubicBezTo>
                      <a:pt x="f403" y="f307"/>
                      <a:pt x="f404" y="f303"/>
                      <a:pt x="f405" y="f108"/>
                    </a:cubicBezTo>
                    <a:cubicBezTo>
                      <a:pt x="f406" y="f407"/>
                      <a:pt x="f408" y="f407"/>
                      <a:pt x="f409" y="f314"/>
                    </a:cubicBezTo>
                    <a:cubicBezTo>
                      <a:pt x="f410" y="f411"/>
                      <a:pt x="f412" y="f411"/>
                      <a:pt x="f413" y="f411"/>
                    </a:cubicBezTo>
                    <a:cubicBezTo>
                      <a:pt x="f414" y="f411"/>
                      <a:pt x="f415" y="f416"/>
                      <a:pt x="f417" y="f418"/>
                    </a:cubicBezTo>
                    <a:cubicBezTo>
                      <a:pt x="f419" y="f420"/>
                      <a:pt x="f421" y="f422"/>
                      <a:pt x="f423" y="f422"/>
                    </a:cubicBezTo>
                    <a:lnTo>
                      <a:pt x="f424" y="f422"/>
                    </a:lnTo>
                    <a:cubicBezTo>
                      <a:pt x="f425" y="f422"/>
                      <a:pt x="f426" y="f422"/>
                      <a:pt x="f10" y="f427"/>
                    </a:cubicBezTo>
                    <a:cubicBezTo>
                      <a:pt x="f428" y="f429"/>
                      <a:pt x="f428" y="f430"/>
                      <a:pt x="f5" y="f6"/>
                    </a:cubicBezTo>
                    <a:lnTo>
                      <a:pt x="f5" y="f6"/>
                    </a:lnTo>
                    <a:cubicBezTo>
                      <a:pt x="f431" y="f432"/>
                      <a:pt x="f433" y="f432"/>
                      <a:pt x="f434" y="f432"/>
                    </a:cubicBezTo>
                    <a:cubicBezTo>
                      <a:pt x="f435" y="f432"/>
                      <a:pt x="f436" y="f6"/>
                      <a:pt x="f437" y="f6"/>
                    </a:cubicBezTo>
                    <a:cubicBezTo>
                      <a:pt x="f438" y="f6"/>
                      <a:pt x="f439" y="f440"/>
                      <a:pt x="f441" y="f418"/>
                    </a:cubicBezTo>
                    <a:lnTo>
                      <a:pt x="f442" y="f429"/>
                    </a:lnTo>
                    <a:cubicBezTo>
                      <a:pt x="f443" y="f420"/>
                      <a:pt x="f444" y="f327"/>
                      <a:pt x="f445" y="f446"/>
                    </a:cubicBezTo>
                    <a:cubicBezTo>
                      <a:pt x="f86" y="f447"/>
                      <a:pt x="f448" y="f449"/>
                      <a:pt x="f450" y="f449"/>
                    </a:cubicBezTo>
                    <a:cubicBezTo>
                      <a:pt x="f451" y="f449"/>
                      <a:pt x="f452" y="f447"/>
                      <a:pt x="f453" y="f446"/>
                    </a:cubicBezTo>
                    <a:cubicBezTo>
                      <a:pt x="f453" y="f446"/>
                      <a:pt x="f454" y="f327"/>
                      <a:pt x="f454" y="f422"/>
                    </a:cubicBezTo>
                    <a:cubicBezTo>
                      <a:pt x="f454" y="f455"/>
                      <a:pt x="f454" y="f455"/>
                      <a:pt x="f454" y="f455"/>
                    </a:cubicBezTo>
                    <a:cubicBezTo>
                      <a:pt x="f454" y="f455"/>
                      <a:pt x="f454" y="f455"/>
                      <a:pt x="f454" y="f420"/>
                    </a:cubicBezTo>
                    <a:cubicBezTo>
                      <a:pt x="f456" y="f327"/>
                      <a:pt x="f457" y="f446"/>
                      <a:pt x="f458" y="f459"/>
                    </a:cubicBezTo>
                    <a:cubicBezTo>
                      <a:pt x="f460" y="f461"/>
                      <a:pt x="f462" y="f106"/>
                      <a:pt x="f463" y="f464"/>
                    </a:cubicBezTo>
                    <a:cubicBezTo>
                      <a:pt x="f465" y="f466"/>
                      <a:pt x="f467" y="f468"/>
                      <a:pt x="f469" y="f468"/>
                    </a:cubicBezTo>
                    <a:cubicBezTo>
                      <a:pt x="f470" y="f468"/>
                      <a:pt x="f471" y="f472"/>
                      <a:pt x="f473" y="f446"/>
                    </a:cubicBezTo>
                    <a:lnTo>
                      <a:pt x="f474" y="f475"/>
                    </a:lnTo>
                    <a:cubicBezTo>
                      <a:pt x="f474" y="f475"/>
                      <a:pt x="f476" y="f477"/>
                      <a:pt x="f474" y="f477"/>
                    </a:cubicBezTo>
                    <a:cubicBezTo>
                      <a:pt x="f478" y="f464"/>
                      <a:pt x="f479" y="f480"/>
                      <a:pt x="f76" y="f480"/>
                    </a:cubicBezTo>
                    <a:cubicBezTo>
                      <a:pt x="f481" y="f482"/>
                      <a:pt x="f483" y="f484"/>
                      <a:pt x="f485" y="f486"/>
                    </a:cubicBezTo>
                    <a:cubicBezTo>
                      <a:pt x="f487" y="f488"/>
                      <a:pt x="f489" y="f488"/>
                      <a:pt x="f490" y="f488"/>
                    </a:cubicBezTo>
                    <a:cubicBezTo>
                      <a:pt x="f491" y="f488"/>
                      <a:pt x="f492" y="f493"/>
                      <a:pt x="f494" y="f495"/>
                    </a:cubicBezTo>
                    <a:cubicBezTo>
                      <a:pt x="f496" y="f482"/>
                      <a:pt x="f497" y="f477"/>
                      <a:pt x="f498" y="f461"/>
                    </a:cubicBezTo>
                    <a:lnTo>
                      <a:pt x="f499" y="f461"/>
                    </a:lnTo>
                    <a:lnTo>
                      <a:pt x="f500" y="f418"/>
                    </a:lnTo>
                    <a:lnTo>
                      <a:pt x="f501" y="f418"/>
                    </a:lnTo>
                    <a:cubicBezTo>
                      <a:pt x="f502" y="f449"/>
                      <a:pt x="f503" y="f504"/>
                      <a:pt x="f505" y="f504"/>
                    </a:cubicBezTo>
                    <a:cubicBezTo>
                      <a:pt x="f506" y="f504"/>
                      <a:pt x="f507" y="f508"/>
                      <a:pt x="f509" y="f420"/>
                    </a:cubicBezTo>
                    <a:lnTo>
                      <a:pt x="f510" y="f429"/>
                    </a:lnTo>
                    <a:lnTo>
                      <a:pt x="f511" y="f429"/>
                    </a:lnTo>
                    <a:cubicBezTo>
                      <a:pt x="f512" y="f327"/>
                      <a:pt x="f513" y="f459"/>
                      <a:pt x="f514" y="f515"/>
                    </a:cubicBezTo>
                    <a:cubicBezTo>
                      <a:pt x="f516" y="f459"/>
                      <a:pt x="f517" y="f459"/>
                      <a:pt x="f518" y="f327"/>
                    </a:cubicBezTo>
                    <a:cubicBezTo>
                      <a:pt x="f66" y="f327"/>
                      <a:pt x="f519" y="f420"/>
                      <a:pt x="f519" y="f420"/>
                    </a:cubicBezTo>
                    <a:cubicBezTo>
                      <a:pt x="f66" y="f429"/>
                      <a:pt x="f518" y="f440"/>
                      <a:pt x="f520" y="f521"/>
                    </a:cubicBezTo>
                    <a:cubicBezTo>
                      <a:pt x="f522" y="f407"/>
                      <a:pt x="f523" y="f524"/>
                      <a:pt x="f517" y="f297"/>
                    </a:cubicBezTo>
                    <a:cubicBezTo>
                      <a:pt x="f522" y="f299"/>
                      <a:pt x="f518" y="f285"/>
                      <a:pt x="f66" y="f303"/>
                    </a:cubicBezTo>
                    <a:cubicBezTo>
                      <a:pt x="f525" y="f282"/>
                      <a:pt x="f526" y="f282"/>
                      <a:pt x="f527" y="f282"/>
                    </a:cubicBezTo>
                    <a:cubicBezTo>
                      <a:pt x="f528" y="f529"/>
                      <a:pt x="f530" y="f531"/>
                      <a:pt x="f532" y="f531"/>
                    </a:cubicBezTo>
                    <a:cubicBezTo>
                      <a:pt x="f533" y="f531"/>
                      <a:pt x="f534" y="f529"/>
                      <a:pt x="f535" y="f280"/>
                    </a:cubicBezTo>
                    <a:cubicBezTo>
                      <a:pt x="f536" y="f269"/>
                      <a:pt x="f537" y="f264"/>
                      <a:pt x="f538" y="f264"/>
                    </a:cubicBezTo>
                    <a:cubicBezTo>
                      <a:pt x="f539" y="f264"/>
                      <a:pt x="f540" y="f254"/>
                      <a:pt x="f61" y="f184"/>
                    </a:cubicBezTo>
                    <a:cubicBezTo>
                      <a:pt x="f541" y="f542"/>
                      <a:pt x="f543" y="f232"/>
                      <a:pt x="f544" y="f232"/>
                    </a:cubicBezTo>
                    <a:cubicBezTo>
                      <a:pt x="f545" y="f232"/>
                      <a:pt x="f546" y="f547"/>
                      <a:pt x="f548" y="f180"/>
                    </a:cubicBezTo>
                    <a:cubicBezTo>
                      <a:pt x="f549" y="f180"/>
                      <a:pt x="f550" y="f551"/>
                      <a:pt x="f540" y="f551"/>
                    </a:cubicBezTo>
                    <a:cubicBezTo>
                      <a:pt x="f552" y="f551"/>
                      <a:pt x="f553" y="f213"/>
                      <a:pt x="f553" y="f175"/>
                    </a:cubicBezTo>
                    <a:cubicBezTo>
                      <a:pt x="f553" y="f193"/>
                      <a:pt x="f554" y="f171"/>
                      <a:pt x="f554" y="f219"/>
                    </a:cubicBezTo>
                    <a:cubicBezTo>
                      <a:pt x="f555" y="f153"/>
                      <a:pt x="f541" y="f143"/>
                      <a:pt x="f556" y="f205"/>
                    </a:cubicBezTo>
                    <a:cubicBezTo>
                      <a:pt x="f557" y="f558"/>
                      <a:pt x="f559" y="f560"/>
                      <a:pt x="f561" y="f560"/>
                    </a:cubicBezTo>
                    <a:cubicBezTo>
                      <a:pt x="f562" y="f560"/>
                      <a:pt x="f563" y="f558"/>
                      <a:pt x="f564" y="f205"/>
                    </a:cubicBezTo>
                    <a:lnTo>
                      <a:pt x="f565" y="f566"/>
                    </a:lnTo>
                    <a:cubicBezTo>
                      <a:pt x="f567" y="f171"/>
                      <a:pt x="f568" y="f193"/>
                      <a:pt x="f569" y="f192"/>
                    </a:cubicBezTo>
                    <a:cubicBezTo>
                      <a:pt x="f570" y="f188"/>
                      <a:pt x="f570" y="f180"/>
                      <a:pt x="f565" y="f257"/>
                    </a:cubicBezTo>
                    <a:cubicBezTo>
                      <a:pt x="f571" y="f242"/>
                      <a:pt x="f572" y="f244"/>
                      <a:pt x="f573" y="f254"/>
                    </a:cubicBezTo>
                    <a:cubicBezTo>
                      <a:pt x="f574" y="f372"/>
                      <a:pt x="f575" y="f576"/>
                      <a:pt x="f577" y="f576"/>
                    </a:cubicBezTo>
                    <a:cubicBezTo>
                      <a:pt x="f578" y="f576"/>
                      <a:pt x="f579" y="f580"/>
                      <a:pt x="f581" y="f107"/>
                    </a:cubicBezTo>
                    <a:cubicBezTo>
                      <a:pt x="f582" y="f242"/>
                      <a:pt x="f583" y="f257"/>
                      <a:pt x="f584" y="f184"/>
                    </a:cubicBezTo>
                    <a:cubicBezTo>
                      <a:pt x="f585" y="f586"/>
                      <a:pt x="f587" y="f188"/>
                      <a:pt x="f588" y="f188"/>
                    </a:cubicBezTo>
                    <a:cubicBezTo>
                      <a:pt x="f589" y="f188"/>
                      <a:pt x="f590" y="f591"/>
                      <a:pt x="f592" y="f178"/>
                    </a:cubicBezTo>
                    <a:cubicBezTo>
                      <a:pt x="f593" y="f182"/>
                      <a:pt x="f594" y="f257"/>
                      <a:pt x="f595" y="f107"/>
                    </a:cubicBezTo>
                    <a:cubicBezTo>
                      <a:pt x="f596" y="f372"/>
                      <a:pt x="f597" y="f372"/>
                      <a:pt x="f598" y="f372"/>
                    </a:cubicBezTo>
                    <a:cubicBezTo>
                      <a:pt x="f599" y="f252"/>
                      <a:pt x="f600" y="f601"/>
                      <a:pt x="f602" y="f601"/>
                    </a:cubicBezTo>
                    <a:cubicBezTo>
                      <a:pt x="f603" y="f601"/>
                      <a:pt x="f50" y="f365"/>
                      <a:pt x="f604" y="f244"/>
                    </a:cubicBezTo>
                    <a:cubicBezTo>
                      <a:pt x="f605" y="f374"/>
                      <a:pt x="f606" y="f269"/>
                      <a:pt x="f607" y="f299"/>
                    </a:cubicBezTo>
                    <a:cubicBezTo>
                      <a:pt x="f608" y="f299"/>
                      <a:pt x="f608" y="f297"/>
                      <a:pt x="f609" y="f294"/>
                    </a:cubicBezTo>
                    <a:cubicBezTo>
                      <a:pt x="f605" y="f418"/>
                      <a:pt x="f606" y="f327"/>
                      <a:pt x="f610" y="f446"/>
                    </a:cubicBezTo>
                    <a:cubicBezTo>
                      <a:pt x="f611" y="f446"/>
                      <a:pt x="f51" y="f446"/>
                      <a:pt x="f612" y="f327"/>
                    </a:cubicBezTo>
                    <a:cubicBezTo>
                      <a:pt x="f613" y="f422"/>
                      <a:pt x="f614" y="f615"/>
                      <a:pt x="f616" y="f427"/>
                    </a:cubicBezTo>
                    <a:cubicBezTo>
                      <a:pt x="f617" y="f429"/>
                      <a:pt x="f618" y="f440"/>
                      <a:pt x="f619" y="f314"/>
                    </a:cubicBezTo>
                    <a:cubicBezTo>
                      <a:pt x="f620" y="f420"/>
                      <a:pt x="f621" y="f459"/>
                      <a:pt x="f622" y="f515"/>
                    </a:cubicBezTo>
                    <a:cubicBezTo>
                      <a:pt x="f623" y="f624"/>
                      <a:pt x="f625" y="f626"/>
                      <a:pt x="f627" y="f626"/>
                    </a:cubicBezTo>
                    <a:cubicBezTo>
                      <a:pt x="f628" y="f626"/>
                      <a:pt x="f629" y="f422"/>
                      <a:pt x="f630" y="f314"/>
                    </a:cubicBezTo>
                    <a:lnTo>
                      <a:pt x="f631" y="f524"/>
                    </a:lnTo>
                    <a:cubicBezTo>
                      <a:pt x="f632" y="f6"/>
                      <a:pt x="f633" y="f429"/>
                      <a:pt x="f634" y="f427"/>
                    </a:cubicBezTo>
                    <a:cubicBezTo>
                      <a:pt x="f635" y="f636"/>
                      <a:pt x="f637" y="f638"/>
                      <a:pt x="f639" y="f638"/>
                    </a:cubicBezTo>
                    <a:cubicBezTo>
                      <a:pt x="f640" y="f638"/>
                      <a:pt x="f641" y="f642"/>
                      <a:pt x="f643" y="f420"/>
                    </a:cubicBezTo>
                    <a:cubicBezTo>
                      <a:pt x="f644" y="f645"/>
                      <a:pt x="f646" y="f106"/>
                      <a:pt x="f647" y="f648"/>
                    </a:cubicBezTo>
                    <a:cubicBezTo>
                      <a:pt x="f649" y="f464"/>
                      <a:pt x="f650" y="f464"/>
                      <a:pt x="f651" y="f464"/>
                    </a:cubicBezTo>
                    <a:cubicBezTo>
                      <a:pt x="f652" y="f653"/>
                      <a:pt x="f654" y="f655"/>
                      <a:pt x="f656" y="f655"/>
                    </a:cubicBezTo>
                    <a:cubicBezTo>
                      <a:pt x="f657" y="f655"/>
                      <a:pt x="f658" y="f659"/>
                      <a:pt x="f660" y="f659"/>
                    </a:cubicBezTo>
                    <a:cubicBezTo>
                      <a:pt x="f661" y="f662"/>
                      <a:pt x="f663" y="f664"/>
                      <a:pt x="f665" y="f666"/>
                    </a:cubicBezTo>
                    <a:cubicBezTo>
                      <a:pt x="f667" y="f668"/>
                      <a:pt x="f669" y="f670"/>
                      <a:pt x="f671" y="f672"/>
                    </a:cubicBezTo>
                    <a:cubicBezTo>
                      <a:pt x="f673" y="f674"/>
                      <a:pt x="f675" y="f674"/>
                      <a:pt x="f676" y="f674"/>
                    </a:cubicBezTo>
                    <a:cubicBezTo>
                      <a:pt x="f677" y="f678"/>
                      <a:pt x="f677" y="f679"/>
                      <a:pt x="f680" y="f681"/>
                    </a:cubicBezTo>
                    <a:lnTo>
                      <a:pt x="f682" y="f683"/>
                    </a:lnTo>
                    <a:cubicBezTo>
                      <a:pt x="f684" y="f685"/>
                      <a:pt x="f686" y="f687"/>
                      <a:pt x="f688" y="f689"/>
                    </a:cubicBezTo>
                    <a:cubicBezTo>
                      <a:pt x="f690" y="f691"/>
                      <a:pt x="f692" y="f693"/>
                      <a:pt x="f694" y="f695"/>
                    </a:cubicBezTo>
                    <a:cubicBezTo>
                      <a:pt x="f696" y="f697"/>
                      <a:pt x="f698" y="f699"/>
                      <a:pt x="f700" y="f699"/>
                    </a:cubicBezTo>
                    <a:cubicBezTo>
                      <a:pt x="f701" y="f699"/>
                      <a:pt x="f702" y="f703"/>
                      <a:pt x="f704" y="f705"/>
                    </a:cubicBezTo>
                    <a:cubicBezTo>
                      <a:pt x="f706" y="f691"/>
                      <a:pt x="f707" y="f708"/>
                      <a:pt x="f709" y="f689"/>
                    </a:cubicBezTo>
                    <a:cubicBezTo>
                      <a:pt x="f710" y="f711"/>
                      <a:pt x="f712" y="f713"/>
                      <a:pt x="f714" y="f713"/>
                    </a:cubicBezTo>
                    <a:cubicBezTo>
                      <a:pt x="f715" y="f713"/>
                      <a:pt x="f716" y="f717"/>
                      <a:pt x="f718" y="f685"/>
                    </a:cubicBezTo>
                    <a:cubicBezTo>
                      <a:pt x="f719" y="f720"/>
                      <a:pt x="f721" y="f722"/>
                      <a:pt x="f723" y="f708"/>
                    </a:cubicBezTo>
                    <a:cubicBezTo>
                      <a:pt x="f724" y="f725"/>
                      <a:pt x="f726" y="f727"/>
                      <a:pt x="f728" y="f727"/>
                    </a:cubicBezTo>
                    <a:cubicBezTo>
                      <a:pt x="f729" y="f727"/>
                      <a:pt x="f730" y="f725"/>
                      <a:pt x="f731" y="f708"/>
                    </a:cubicBezTo>
                    <a:cubicBezTo>
                      <a:pt x="f732" y="f689"/>
                      <a:pt x="f733" y="f720"/>
                      <a:pt x="f734" y="f720"/>
                    </a:cubicBezTo>
                    <a:lnTo>
                      <a:pt x="f735" y="f722"/>
                    </a:lnTo>
                    <a:cubicBezTo>
                      <a:pt x="f736" y="f691"/>
                      <a:pt x="f737" y="f695"/>
                      <a:pt x="f738" y="f739"/>
                    </a:cubicBezTo>
                    <a:cubicBezTo>
                      <a:pt x="f740" y="f324"/>
                      <a:pt x="f740" y="f741"/>
                      <a:pt x="f740" y="f742"/>
                    </a:cubicBezTo>
                    <a:cubicBezTo>
                      <a:pt x="f740" y="f743"/>
                      <a:pt x="f744" y="f745"/>
                      <a:pt x="f19" y="f746"/>
                    </a:cubicBezTo>
                    <a:cubicBezTo>
                      <a:pt x="f747" y="f748"/>
                      <a:pt x="f749" y="f750"/>
                      <a:pt x="f751" y="f750"/>
                    </a:cubicBezTo>
                    <a:cubicBezTo>
                      <a:pt x="f752" y="f750"/>
                      <a:pt x="f753" y="f754"/>
                      <a:pt x="f755" y="f754"/>
                    </a:cubicBezTo>
                    <a:cubicBezTo>
                      <a:pt x="f756" y="f757"/>
                      <a:pt x="f758" y="f759"/>
                      <a:pt x="f760" y="f759"/>
                    </a:cubicBezTo>
                    <a:cubicBezTo>
                      <a:pt x="f761" y="f759"/>
                      <a:pt x="f762" y="f763"/>
                      <a:pt x="f764" y="f765"/>
                    </a:cubicBezTo>
                    <a:cubicBezTo>
                      <a:pt x="f766" y="f767"/>
                      <a:pt x="f768" y="f769"/>
                      <a:pt x="f770" y="f771"/>
                    </a:cubicBezTo>
                    <a:lnTo>
                      <a:pt x="f772" y="f743"/>
                    </a:lnTo>
                    <a:lnTo>
                      <a:pt x="f772" y="f2"/>
                    </a:ln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2324;p62">
                <a:extLst>
                  <a:ext uri="{FF2B5EF4-FFF2-40B4-BE49-F238E27FC236}">
                    <a16:creationId xmlns:a16="http://schemas.microsoft.com/office/drawing/2014/main" id="{041E05E3-BC4F-4121-828D-01D51FB66D66}"/>
                  </a:ext>
                </a:extLst>
              </p:cNvPr>
              <p:cNvSpPr/>
              <p:nvPr/>
            </p:nvSpPr>
            <p:spPr>
              <a:xfrm>
                <a:off x="1211954" y="444407"/>
                <a:ext cx="3711897" cy="108407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240"/>
                  <a:gd name="f4" fmla="val 5035"/>
                  <a:gd name="f5" fmla="val 6915"/>
                  <a:gd name="f6" fmla="val 4653"/>
                  <a:gd name="f7" fmla="val 6909"/>
                  <a:gd name="f8" fmla="val 6903"/>
                  <a:gd name="f9" fmla="val 6897"/>
                  <a:gd name="f10" fmla="val 6914"/>
                  <a:gd name="f11" fmla="val 16795"/>
                  <a:gd name="f12" fmla="val 251"/>
                  <a:gd name="f13" fmla="val 17040"/>
                  <a:gd name="f14" fmla="val 382"/>
                  <a:gd name="f15" fmla="val 16943"/>
                  <a:gd name="f16" fmla="val 758"/>
                  <a:gd name="f17" fmla="val 16664"/>
                  <a:gd name="f18" fmla="val 16385"/>
                  <a:gd name="f19" fmla="val 16288"/>
                  <a:gd name="f20" fmla="val 16533"/>
                  <a:gd name="f21" fmla="val 6"/>
                  <a:gd name="f22" fmla="val 15856"/>
                  <a:gd name="f23" fmla="val 16100"/>
                  <a:gd name="f24" fmla="val 16004"/>
                  <a:gd name="f25" fmla="val 15725"/>
                  <a:gd name="f26" fmla="val 15440"/>
                  <a:gd name="f27" fmla="val 15349"/>
                  <a:gd name="f28" fmla="val 15594"/>
                  <a:gd name="f29" fmla="val 14910"/>
                  <a:gd name="f30" fmla="val 15161"/>
                  <a:gd name="f31" fmla="val 15064"/>
                  <a:gd name="f32" fmla="val 14785"/>
                  <a:gd name="f33" fmla="val 14500"/>
                  <a:gd name="f34" fmla="val 14403"/>
                  <a:gd name="f35" fmla="val 14654"/>
                  <a:gd name="f36" fmla="val 13965"/>
                  <a:gd name="f37" fmla="val 14210"/>
                  <a:gd name="f38" fmla="val 14113"/>
                  <a:gd name="f39" fmla="val 13834"/>
                  <a:gd name="f40" fmla="val 13549"/>
                  <a:gd name="f41" fmla="val 13458"/>
                  <a:gd name="f42" fmla="val 13703"/>
                  <a:gd name="f43" fmla="val 13019"/>
                  <a:gd name="f44" fmla="val 13270"/>
                  <a:gd name="f45" fmla="val 13173"/>
                  <a:gd name="f46" fmla="val 12894"/>
                  <a:gd name="f47" fmla="val 12609"/>
                  <a:gd name="f48" fmla="val 12512"/>
                  <a:gd name="f49" fmla="val 12763"/>
                  <a:gd name="f50" fmla="val 12080"/>
                  <a:gd name="f51" fmla="val 12325"/>
                  <a:gd name="f52" fmla="val 12228"/>
                  <a:gd name="f53" fmla="val 11949"/>
                  <a:gd name="f54" fmla="val 11670"/>
                  <a:gd name="f55" fmla="val 11573"/>
                  <a:gd name="f56" fmla="val 11818"/>
                  <a:gd name="f57" fmla="val 11140"/>
                  <a:gd name="f58" fmla="val 11385"/>
                  <a:gd name="f59" fmla="val 11288"/>
                  <a:gd name="f60" fmla="val 11009"/>
                  <a:gd name="f61" fmla="val 10730"/>
                  <a:gd name="f62" fmla="val 10633"/>
                  <a:gd name="f63" fmla="val 10878"/>
                  <a:gd name="f64" fmla="val 10200"/>
                  <a:gd name="f65" fmla="val 10445"/>
                  <a:gd name="f66" fmla="val 10348"/>
                  <a:gd name="f67" fmla="val 10069"/>
                  <a:gd name="f68" fmla="val 9790"/>
                  <a:gd name="f69" fmla="val 9693"/>
                  <a:gd name="f70" fmla="val 9938"/>
                  <a:gd name="f71" fmla="val 9266"/>
                  <a:gd name="f72" fmla="val 9511"/>
                  <a:gd name="f73" fmla="val 9414"/>
                  <a:gd name="f74" fmla="val 9135"/>
                  <a:gd name="f75" fmla="val 8850"/>
                  <a:gd name="f76" fmla="val 8754"/>
                  <a:gd name="f77" fmla="val 9004"/>
                  <a:gd name="f78" fmla="val 8321"/>
                  <a:gd name="f79" fmla="val 8571"/>
                  <a:gd name="f80" fmla="val 8475"/>
                  <a:gd name="f81" fmla="val 8190"/>
                  <a:gd name="f82" fmla="val 7911"/>
                  <a:gd name="f83" fmla="val 7814"/>
                  <a:gd name="f84" fmla="val 8059"/>
                  <a:gd name="f85" fmla="val 7381"/>
                  <a:gd name="f86" fmla="val 7626"/>
                  <a:gd name="f87" fmla="val 7535"/>
                  <a:gd name="f88" fmla="val 7250"/>
                  <a:gd name="f89" fmla="val 6971"/>
                  <a:gd name="f90" fmla="val 6874"/>
                  <a:gd name="f91" fmla="val 7119"/>
                  <a:gd name="f92" fmla="val 6441"/>
                  <a:gd name="f93" fmla="val 6686"/>
                  <a:gd name="f94" fmla="val 6589"/>
                  <a:gd name="f95" fmla="val 6310"/>
                  <a:gd name="f96" fmla="val 6031"/>
                  <a:gd name="f97" fmla="val 5935"/>
                  <a:gd name="f98" fmla="val 6179"/>
                  <a:gd name="f99" fmla="val 5502"/>
                  <a:gd name="f100" fmla="val 5747"/>
                  <a:gd name="f101" fmla="val 5650"/>
                  <a:gd name="f102" fmla="val 5371"/>
                  <a:gd name="f103" fmla="val 5086"/>
                  <a:gd name="f104" fmla="val 4995"/>
                  <a:gd name="f105" fmla="val 5240"/>
                  <a:gd name="f106" fmla="val 4562"/>
                  <a:gd name="f107" fmla="val 4807"/>
                  <a:gd name="f108" fmla="val 4710"/>
                  <a:gd name="f109" fmla="val 4431"/>
                  <a:gd name="f110" fmla="val 4146"/>
                  <a:gd name="f111" fmla="val 4049"/>
                  <a:gd name="f112" fmla="val 4300"/>
                  <a:gd name="f113" fmla="val 3617"/>
                  <a:gd name="f114" fmla="val 3867"/>
                  <a:gd name="f115" fmla="val 3770"/>
                  <a:gd name="f116" fmla="val 3486"/>
                  <a:gd name="f117" fmla="val 3207"/>
                  <a:gd name="f118" fmla="val 3110"/>
                  <a:gd name="f119" fmla="val 3360"/>
                  <a:gd name="f120" fmla="val 2677"/>
                  <a:gd name="f121" fmla="val 2922"/>
                  <a:gd name="f122" fmla="val 2831"/>
                  <a:gd name="f123" fmla="val 2546"/>
                  <a:gd name="f124" fmla="val 2267"/>
                  <a:gd name="f125" fmla="val 2170"/>
                  <a:gd name="f126" fmla="val 2415"/>
                  <a:gd name="f127" fmla="val 1737"/>
                  <a:gd name="f128" fmla="val 1982"/>
                  <a:gd name="f129" fmla="val 1885"/>
                  <a:gd name="f130" fmla="val 1606"/>
                  <a:gd name="f131" fmla="val 1327"/>
                  <a:gd name="f132" fmla="val 1230"/>
                  <a:gd name="f133" fmla="val 1475"/>
                  <a:gd name="f134" fmla="val 792"/>
                  <a:gd name="f135" fmla="val 1037"/>
                  <a:gd name="f136" fmla="val 940"/>
                  <a:gd name="f137" fmla="val 661"/>
                  <a:gd name="f138" fmla="val 285"/>
                  <a:gd name="f139" fmla="val 530"/>
                  <a:gd name="f140" fmla="val 4972"/>
                  <a:gd name="f141" fmla="val 12"/>
                  <a:gd name="f142" fmla="val 17"/>
                  <a:gd name="f143" fmla="val 4967"/>
                  <a:gd name="f144" fmla="val 56"/>
                  <a:gd name="f145" fmla="val 4947"/>
                  <a:gd name="f146" fmla="val 100"/>
                  <a:gd name="f147" fmla="val 4938"/>
                  <a:gd name="f148" fmla="val 145"/>
                  <a:gd name="f149" fmla="val 165"/>
                  <a:gd name="f150" fmla="val 185"/>
                  <a:gd name="f151" fmla="val 4940"/>
                  <a:gd name="f152" fmla="val 205"/>
                  <a:gd name="f153" fmla="val 4944"/>
                  <a:gd name="f154" fmla="val 222"/>
                  <a:gd name="f155" fmla="val 4950"/>
                  <a:gd name="f156" fmla="val 239"/>
                  <a:gd name="f157" fmla="val 4955"/>
                  <a:gd name="f158" fmla="val 256"/>
                  <a:gd name="f159" fmla="val 264"/>
                  <a:gd name="f160" fmla="val 4957"/>
                  <a:gd name="f161" fmla="val 270"/>
                  <a:gd name="f162" fmla="val 4958"/>
                  <a:gd name="f163" fmla="val 274"/>
                  <a:gd name="f164" fmla="val 293"/>
                  <a:gd name="f165" fmla="val 286"/>
                  <a:gd name="f166" fmla="val 4943"/>
                  <a:gd name="f167" fmla="val 291"/>
                  <a:gd name="f168" fmla="val 296"/>
                  <a:gd name="f169" fmla="val 4927"/>
                  <a:gd name="f170" fmla="val 302"/>
                  <a:gd name="f171" fmla="val 4915"/>
                  <a:gd name="f172" fmla="val 313"/>
                  <a:gd name="f173" fmla="val 4910"/>
                  <a:gd name="f174" fmla="val 336"/>
                  <a:gd name="f175" fmla="val 4893"/>
                  <a:gd name="f176" fmla="val 4864"/>
                  <a:gd name="f177" fmla="val 359"/>
                  <a:gd name="f178" fmla="val 4853"/>
                  <a:gd name="f179" fmla="val 393"/>
                  <a:gd name="f180" fmla="val 4841"/>
                  <a:gd name="f181" fmla="val 433"/>
                  <a:gd name="f182" fmla="val 4836"/>
                  <a:gd name="f183" fmla="val 467"/>
                  <a:gd name="f184" fmla="val 4830"/>
                  <a:gd name="f185" fmla="val 444"/>
                  <a:gd name="f186" fmla="val 4847"/>
                  <a:gd name="f187" fmla="val 427"/>
                  <a:gd name="f188" fmla="val 4858"/>
                  <a:gd name="f189" fmla="val 422"/>
                  <a:gd name="f190" fmla="val 4875"/>
                  <a:gd name="f191" fmla="val 456"/>
                  <a:gd name="f192" fmla="val 4887"/>
                  <a:gd name="f193" fmla="val 4904"/>
                  <a:gd name="f194" fmla="val 484"/>
                  <a:gd name="f195" fmla="val 501"/>
                  <a:gd name="f196" fmla="val 399"/>
                  <a:gd name="f197" fmla="val 376"/>
                  <a:gd name="f198" fmla="val 5001"/>
                  <a:gd name="f199" fmla="val 365"/>
                  <a:gd name="f200" fmla="val 416"/>
                  <a:gd name="f201" fmla="val 5024"/>
                  <a:gd name="f202" fmla="val 461"/>
                  <a:gd name="f203" fmla="val 5006"/>
                  <a:gd name="f204" fmla="val 507"/>
                  <a:gd name="f205" fmla="val 4989"/>
                  <a:gd name="f206" fmla="val 541"/>
                  <a:gd name="f207" fmla="val 592"/>
                  <a:gd name="f208" fmla="val 649"/>
                  <a:gd name="f209" fmla="val 723"/>
                  <a:gd name="f210" fmla="val 763"/>
                  <a:gd name="f211" fmla="val 4866"/>
                  <a:gd name="f212" fmla="val 804"/>
                  <a:gd name="f213" fmla="val 4862"/>
                  <a:gd name="f214" fmla="val 844"/>
                  <a:gd name="f215" fmla="val 931"/>
                  <a:gd name="f216" fmla="val 1018"/>
                  <a:gd name="f217" fmla="val 4882"/>
                  <a:gd name="f218" fmla="val 1099"/>
                  <a:gd name="f219" fmla="val 4921"/>
                  <a:gd name="f220" fmla="val 1172"/>
                  <a:gd name="f221" fmla="val 4908"/>
                  <a:gd name="f222" fmla="val 1245"/>
                  <a:gd name="f223" fmla="val 4902"/>
                  <a:gd name="f224" fmla="val 1317"/>
                  <a:gd name="f225" fmla="val 1341"/>
                  <a:gd name="f226" fmla="val 1366"/>
                  <a:gd name="f227" fmla="val 4903"/>
                  <a:gd name="f228" fmla="val 1390"/>
                  <a:gd name="f229" fmla="val 1373"/>
                  <a:gd name="f230" fmla="val 1470"/>
                  <a:gd name="f231" fmla="val 1493"/>
                  <a:gd name="f232" fmla="val 4844"/>
                  <a:gd name="f233" fmla="val 1516"/>
                  <a:gd name="f234" fmla="val 4834"/>
                  <a:gd name="f235" fmla="val 1543"/>
                  <a:gd name="f236" fmla="val 1549"/>
                  <a:gd name="f237" fmla="val 1555"/>
                  <a:gd name="f238" fmla="val 4835"/>
                  <a:gd name="f239" fmla="val 1561"/>
                  <a:gd name="f240" fmla="val 1578"/>
                  <a:gd name="f241" fmla="val 1601"/>
                  <a:gd name="f242" fmla="val 4819"/>
                  <a:gd name="f243" fmla="val 1618"/>
                  <a:gd name="f244" fmla="val 4813"/>
                  <a:gd name="f245" fmla="val 1630"/>
                  <a:gd name="f246" fmla="val 4804"/>
                  <a:gd name="f247" fmla="val 1646"/>
                  <a:gd name="f248" fmla="val 4799"/>
                  <a:gd name="f249" fmla="val 1662"/>
                  <a:gd name="f250" fmla="val 1668"/>
                  <a:gd name="f251" fmla="val 1674"/>
                  <a:gd name="f252" fmla="val 4800"/>
                  <a:gd name="f253" fmla="val 1680"/>
                  <a:gd name="f254" fmla="val 4801"/>
                  <a:gd name="f255" fmla="val 1675"/>
                  <a:gd name="f256" fmla="val 1697"/>
                  <a:gd name="f257" fmla="val 4824"/>
                  <a:gd name="f258" fmla="val 1766"/>
                  <a:gd name="f259" fmla="val 1806"/>
                  <a:gd name="f260" fmla="val 1840"/>
                  <a:gd name="f261" fmla="val 1851"/>
                  <a:gd name="f262" fmla="val 4779"/>
                  <a:gd name="f263" fmla="val 1891"/>
                  <a:gd name="f264" fmla="val 4762"/>
                  <a:gd name="f265" fmla="val 1919"/>
                  <a:gd name="f266" fmla="val 4744"/>
                  <a:gd name="f267" fmla="val 1925"/>
                  <a:gd name="f268" fmla="val 1931"/>
                  <a:gd name="f269" fmla="val 4750"/>
                  <a:gd name="f270" fmla="val 1937"/>
                  <a:gd name="f271" fmla="val 1948"/>
                  <a:gd name="f272" fmla="val 4756"/>
                  <a:gd name="f273" fmla="val 1959"/>
                  <a:gd name="f274" fmla="val 4767"/>
                  <a:gd name="f275" fmla="val 1971"/>
                  <a:gd name="f276" fmla="val 4773"/>
                  <a:gd name="f277" fmla="val 2096"/>
                  <a:gd name="f278" fmla="val 2227"/>
                  <a:gd name="f279" fmla="val 2364"/>
                  <a:gd name="f280" fmla="val 4733"/>
                  <a:gd name="f281" fmla="val 2529"/>
                  <a:gd name="f282" fmla="val 4722"/>
                  <a:gd name="f283" fmla="val 2671"/>
                  <a:gd name="f284" fmla="val 2814"/>
                  <a:gd name="f285" fmla="val 4705"/>
                  <a:gd name="f286" fmla="val 2848"/>
                  <a:gd name="f287" fmla="val 4689"/>
                  <a:gd name="f288" fmla="val 2884"/>
                  <a:gd name="f289" fmla="val 4682"/>
                  <a:gd name="f290" fmla="val 2941"/>
                  <a:gd name="f291" fmla="val 2960"/>
                  <a:gd name="f292" fmla="val 4684"/>
                  <a:gd name="f293" fmla="val 2979"/>
                  <a:gd name="f294" fmla="val 4688"/>
                  <a:gd name="f295" fmla="val 2990"/>
                  <a:gd name="f296" fmla="val 2996"/>
                  <a:gd name="f297" fmla="val 4693"/>
                  <a:gd name="f298" fmla="val 3007"/>
                  <a:gd name="f299" fmla="val 4699"/>
                  <a:gd name="f300" fmla="val 3121"/>
                  <a:gd name="f301" fmla="val 3235"/>
                  <a:gd name="f302" fmla="val 3349"/>
                  <a:gd name="f303" fmla="val 4716"/>
                  <a:gd name="f304" fmla="val 3372"/>
                  <a:gd name="f305" fmla="val 3394"/>
                  <a:gd name="f306" fmla="val 3412"/>
                  <a:gd name="f307" fmla="val 4727"/>
                  <a:gd name="f308" fmla="val 3423"/>
                  <a:gd name="f309" fmla="val 3429"/>
                  <a:gd name="f310" fmla="val 3440"/>
                  <a:gd name="f311" fmla="val 3525"/>
                  <a:gd name="f312" fmla="val 3611"/>
                  <a:gd name="f313" fmla="val 3691"/>
                  <a:gd name="f314" fmla="val 4665"/>
                  <a:gd name="f315" fmla="val 3765"/>
                  <a:gd name="f316" fmla="val 3782"/>
                  <a:gd name="f317" fmla="val 4680"/>
                  <a:gd name="f318" fmla="val 3799"/>
                  <a:gd name="f319" fmla="val 4679"/>
                  <a:gd name="f320" fmla="val 3816"/>
                  <a:gd name="f321" fmla="val 3903"/>
                  <a:gd name="f322" fmla="val 3991"/>
                  <a:gd name="f323" fmla="val 4703"/>
                  <a:gd name="f324" fmla="val 4067"/>
                  <a:gd name="f325" fmla="val 4249"/>
                  <a:gd name="f326" fmla="val 4425"/>
                  <a:gd name="f327" fmla="val 4608"/>
                  <a:gd name="f328" fmla="val 4758"/>
                  <a:gd name="f329" fmla="val 4867"/>
                  <a:gd name="f330" fmla="val 4774"/>
                  <a:gd name="f331" fmla="val 4868"/>
                  <a:gd name="f332" fmla="val 4791"/>
                  <a:gd name="f333" fmla="val 4852"/>
                  <a:gd name="f334" fmla="val 4881"/>
                  <a:gd name="f335" fmla="val 4898"/>
                  <a:gd name="f336" fmla="val 4870"/>
                  <a:gd name="f337" fmla="val 4983"/>
                  <a:gd name="f338" fmla="val 5063"/>
                  <a:gd name="f339" fmla="val 5077"/>
                  <a:gd name="f340" fmla="val 4884"/>
                  <a:gd name="f341" fmla="val 5093"/>
                  <a:gd name="f342" fmla="val 4888"/>
                  <a:gd name="f343" fmla="val 5109"/>
                  <a:gd name="f344" fmla="val 5124"/>
                  <a:gd name="f345" fmla="val 5140"/>
                  <a:gd name="f346" fmla="val 5154"/>
                  <a:gd name="f347" fmla="val 5177"/>
                  <a:gd name="f348" fmla="val 5251"/>
                  <a:gd name="f349" fmla="val 5314"/>
                  <a:gd name="f350" fmla="val 5382"/>
                  <a:gd name="f351" fmla="val 5372"/>
                  <a:gd name="f352" fmla="val 4808"/>
                  <a:gd name="f353" fmla="val 5404"/>
                  <a:gd name="f354" fmla="val 5443"/>
                  <a:gd name="f355" fmla="val 5457"/>
                  <a:gd name="f356" fmla="val 5471"/>
                  <a:gd name="f357" fmla="val 4805"/>
                  <a:gd name="f358" fmla="val 5485"/>
                  <a:gd name="f359" fmla="val 5500"/>
                  <a:gd name="f360" fmla="val 5513"/>
                  <a:gd name="f361" fmla="val 5524"/>
                  <a:gd name="f362" fmla="val 5543"/>
                  <a:gd name="f363" fmla="val 4811"/>
                  <a:gd name="f364" fmla="val 5562"/>
                  <a:gd name="f365" fmla="val 4815"/>
                  <a:gd name="f366" fmla="val 5582"/>
                  <a:gd name="f367" fmla="val 5598"/>
                  <a:gd name="f368" fmla="val 5615"/>
                  <a:gd name="f369" fmla="val 4812"/>
                  <a:gd name="f370" fmla="val 5633"/>
                  <a:gd name="f371" fmla="val 5673"/>
                  <a:gd name="f372" fmla="val 4796"/>
                  <a:gd name="f373" fmla="val 5718"/>
                  <a:gd name="f374" fmla="val 4784"/>
                  <a:gd name="f375" fmla="val 5730"/>
                  <a:gd name="f376" fmla="val 5749"/>
                  <a:gd name="f377" fmla="val 5759"/>
                  <a:gd name="f378" fmla="val 4683"/>
                  <a:gd name="f379" fmla="val 5796"/>
                  <a:gd name="f380" fmla="val 5825"/>
                  <a:gd name="f381" fmla="val 5871"/>
                  <a:gd name="f382" fmla="val 4697"/>
                  <a:gd name="f383" fmla="val 5952"/>
                  <a:gd name="f384" fmla="val 5957"/>
                  <a:gd name="f385" fmla="val 5969"/>
                  <a:gd name="f386" fmla="val 5974"/>
                  <a:gd name="f387" fmla="val 5997"/>
                  <a:gd name="f388" fmla="val 6026"/>
                  <a:gd name="f389" fmla="val 6060"/>
                  <a:gd name="f390" fmla="val 6094"/>
                  <a:gd name="f391" fmla="val 6088"/>
                  <a:gd name="f392" fmla="val 6071"/>
                  <a:gd name="f393" fmla="val 4739"/>
                  <a:gd name="f394" fmla="val 6107"/>
                  <a:gd name="f395" fmla="val 4745"/>
                  <a:gd name="f396" fmla="val 6123"/>
                  <a:gd name="f397" fmla="val 4748"/>
                  <a:gd name="f398" fmla="val 6139"/>
                  <a:gd name="f399" fmla="val 6150"/>
                  <a:gd name="f400" fmla="val 6162"/>
                  <a:gd name="f401" fmla="val 4747"/>
                  <a:gd name="f402" fmla="val 6174"/>
                  <a:gd name="f403" fmla="val 6231"/>
                  <a:gd name="f404" fmla="val 6288"/>
                  <a:gd name="f405" fmla="val 6345"/>
                  <a:gd name="f406" fmla="val 6362"/>
                  <a:gd name="f407" fmla="val 4670"/>
                  <a:gd name="f408" fmla="val 6436"/>
                  <a:gd name="f409" fmla="val 6515"/>
                  <a:gd name="f410" fmla="val 6520"/>
                  <a:gd name="f411" fmla="val 4666"/>
                  <a:gd name="f412" fmla="val 6526"/>
                  <a:gd name="f413" fmla="val 6531"/>
                  <a:gd name="f414" fmla="val 6556"/>
                  <a:gd name="f415" fmla="val 6582"/>
                  <a:gd name="f416" fmla="val 4656"/>
                  <a:gd name="f417" fmla="val 6601"/>
                  <a:gd name="f418" fmla="val 4642"/>
                  <a:gd name="f419" fmla="val 6629"/>
                  <a:gd name="f420" fmla="val 4619"/>
                  <a:gd name="f421" fmla="val 6658"/>
                  <a:gd name="f422" fmla="val 4614"/>
                  <a:gd name="f423" fmla="val 6692"/>
                  <a:gd name="f424" fmla="val 6891"/>
                  <a:gd name="f425" fmla="val 6931"/>
                  <a:gd name="f426" fmla="val 6886"/>
                  <a:gd name="f427" fmla="val 4631"/>
                  <a:gd name="f428" fmla="val 6920"/>
                  <a:gd name="f429" fmla="val 4636"/>
                  <a:gd name="f430" fmla="val 4647"/>
                  <a:gd name="f431" fmla="val 6951"/>
                  <a:gd name="f432" fmla="val 4651"/>
                  <a:gd name="f433" fmla="val 6987"/>
                  <a:gd name="f434" fmla="val 7025"/>
                  <a:gd name="f435" fmla="val 7112"/>
                  <a:gd name="f436" fmla="val 7205"/>
                  <a:gd name="f437" fmla="val 7307"/>
                  <a:gd name="f438" fmla="val 7358"/>
                  <a:gd name="f439" fmla="val 7410"/>
                  <a:gd name="f440" fmla="val 4648"/>
                  <a:gd name="f441" fmla="val 7461"/>
                  <a:gd name="f442" fmla="val 7529"/>
                  <a:gd name="f443" fmla="val 7558"/>
                  <a:gd name="f444" fmla="val 7586"/>
                  <a:gd name="f445" fmla="val 7615"/>
                  <a:gd name="f446" fmla="val 4602"/>
                  <a:gd name="f447" fmla="val 4599"/>
                  <a:gd name="f448" fmla="val 7636"/>
                  <a:gd name="f449" fmla="val 4598"/>
                  <a:gd name="f450" fmla="val 7645"/>
                  <a:gd name="f451" fmla="val 7654"/>
                  <a:gd name="f452" fmla="val 7663"/>
                  <a:gd name="f453" fmla="val 7672"/>
                  <a:gd name="f454" fmla="val 7683"/>
                  <a:gd name="f455" fmla="val 4616"/>
                  <a:gd name="f456" fmla="val 7763"/>
                  <a:gd name="f457" fmla="val 7848"/>
                  <a:gd name="f458" fmla="val 7928"/>
                  <a:gd name="f459" fmla="val 4596"/>
                  <a:gd name="f460" fmla="val 8082"/>
                  <a:gd name="f461" fmla="val 4579"/>
                  <a:gd name="f462" fmla="val 8235"/>
                  <a:gd name="f463" fmla="val 8389"/>
                  <a:gd name="f464" fmla="val 4545"/>
                  <a:gd name="f465" fmla="val 8403"/>
                  <a:gd name="f466" fmla="val 4543"/>
                  <a:gd name="f467" fmla="val 8416"/>
                  <a:gd name="f468" fmla="val 4542"/>
                  <a:gd name="f469" fmla="val 8429"/>
                  <a:gd name="f470" fmla="val 8484"/>
                  <a:gd name="f471" fmla="val 8536"/>
                  <a:gd name="f472" fmla="val 4561"/>
                  <a:gd name="f473" fmla="val 8577"/>
                  <a:gd name="f474" fmla="val 8691"/>
                  <a:gd name="f475" fmla="val 4568"/>
                  <a:gd name="f476" fmla="val 8685"/>
                  <a:gd name="f477" fmla="val 4557"/>
                  <a:gd name="f478" fmla="val 8714"/>
                  <a:gd name="f479" fmla="val 8731"/>
                  <a:gd name="f480" fmla="val 4539"/>
                  <a:gd name="f481" fmla="val 8885"/>
                  <a:gd name="f482" fmla="val 4522"/>
                  <a:gd name="f483" fmla="val 8987"/>
                  <a:gd name="f484" fmla="val 4488"/>
                  <a:gd name="f485" fmla="val 9118"/>
                  <a:gd name="f486" fmla="val 4477"/>
                  <a:gd name="f487" fmla="val 9123"/>
                  <a:gd name="f488" fmla="val 4476"/>
                  <a:gd name="f489" fmla="val 9128"/>
                  <a:gd name="f490" fmla="val 9133"/>
                  <a:gd name="f491" fmla="val 9168"/>
                  <a:gd name="f492" fmla="val 9216"/>
                  <a:gd name="f493" fmla="val 4491"/>
                  <a:gd name="f494" fmla="val 9221"/>
                  <a:gd name="f495" fmla="val 4505"/>
                  <a:gd name="f496" fmla="val 9226"/>
                  <a:gd name="f497" fmla="val 9232"/>
                  <a:gd name="f498" fmla="val 9243"/>
                  <a:gd name="f499" fmla="val 9255"/>
                  <a:gd name="f500" fmla="val 9420"/>
                  <a:gd name="f501" fmla="val 9483"/>
                  <a:gd name="f502" fmla="val 9565"/>
                  <a:gd name="f503" fmla="val 9658"/>
                  <a:gd name="f504" fmla="val 4574"/>
                  <a:gd name="f505" fmla="val 9751"/>
                  <a:gd name="f506" fmla="val 9825"/>
                  <a:gd name="f507" fmla="val 9899"/>
                  <a:gd name="f508" fmla="val 4589"/>
                  <a:gd name="f509" fmla="val 9967"/>
                  <a:gd name="f510" fmla="val 10092"/>
                  <a:gd name="f511" fmla="val 10103"/>
                  <a:gd name="f512" fmla="val 10160"/>
                  <a:gd name="f513" fmla="val 10223"/>
                  <a:gd name="f514" fmla="val 10291"/>
                  <a:gd name="f515" fmla="val 4591"/>
                  <a:gd name="f516" fmla="val 10308"/>
                  <a:gd name="f517" fmla="val 10326"/>
                  <a:gd name="f518" fmla="val 10343"/>
                  <a:gd name="f519" fmla="val 10354"/>
                  <a:gd name="f520" fmla="val 10337"/>
                  <a:gd name="f521" fmla="val 4659"/>
                  <a:gd name="f522" fmla="val 10331"/>
                  <a:gd name="f523" fmla="val 10314"/>
                  <a:gd name="f524" fmla="val 4676"/>
                  <a:gd name="f525" fmla="val 10360"/>
                  <a:gd name="f526" fmla="val 10377"/>
                  <a:gd name="f527" fmla="val 10394"/>
                  <a:gd name="f528" fmla="val 10408"/>
                  <a:gd name="f529" fmla="val 4719"/>
                  <a:gd name="f530" fmla="val 10422"/>
                  <a:gd name="f531" fmla="val 4715"/>
                  <a:gd name="f532" fmla="val 10438"/>
                  <a:gd name="f533" fmla="val 10454"/>
                  <a:gd name="f534" fmla="val 10471"/>
                  <a:gd name="f535" fmla="val 10491"/>
                  <a:gd name="f536" fmla="val 10508"/>
                  <a:gd name="f537" fmla="val 10531"/>
                  <a:gd name="f538" fmla="val 10559"/>
                  <a:gd name="f539" fmla="val 10656"/>
                  <a:gd name="f540" fmla="val 10679"/>
                  <a:gd name="f541" fmla="val 10747"/>
                  <a:gd name="f542" fmla="val 4838"/>
                  <a:gd name="f543" fmla="val 10742"/>
                  <a:gd name="f544" fmla="val 10727"/>
                  <a:gd name="f545" fmla="val 10722"/>
                  <a:gd name="f546" fmla="val 10715"/>
                  <a:gd name="f547" fmla="val 4843"/>
                  <a:gd name="f548" fmla="val 10707"/>
                  <a:gd name="f549" fmla="val 10697"/>
                  <a:gd name="f550" fmla="val 10688"/>
                  <a:gd name="f551" fmla="val 4840"/>
                  <a:gd name="f552" fmla="val 10605"/>
                  <a:gd name="f553" fmla="val 10582"/>
                  <a:gd name="f554" fmla="val 10588"/>
                  <a:gd name="f555" fmla="val 10667"/>
                  <a:gd name="f556" fmla="val 10832"/>
                  <a:gd name="f557" fmla="val 10841"/>
                  <a:gd name="f558" fmla="val 4992"/>
                  <a:gd name="f559" fmla="val 10851"/>
                  <a:gd name="f560" fmla="val 4994"/>
                  <a:gd name="f561" fmla="val 10861"/>
                  <a:gd name="f562" fmla="val 10871"/>
                  <a:gd name="f563" fmla="val 10881"/>
                  <a:gd name="f564" fmla="val 10889"/>
                  <a:gd name="f565" fmla="val 11208"/>
                  <a:gd name="f566" fmla="val 4932"/>
                  <a:gd name="f567" fmla="val 11197"/>
                  <a:gd name="f568" fmla="val 11185"/>
                  <a:gd name="f569" fmla="val 11174"/>
                  <a:gd name="f570" fmla="val 11157"/>
                  <a:gd name="f571" fmla="val 11231"/>
                  <a:gd name="f572" fmla="val 11248"/>
                  <a:gd name="f573" fmla="val 11271"/>
                  <a:gd name="f574" fmla="val 11291"/>
                  <a:gd name="f575" fmla="val 11313"/>
                  <a:gd name="f576" fmla="val 4794"/>
                  <a:gd name="f577" fmla="val 11335"/>
                  <a:gd name="f578" fmla="val 11361"/>
                  <a:gd name="f579" fmla="val 11388"/>
                  <a:gd name="f580" fmla="val 4798"/>
                  <a:gd name="f581" fmla="val 11413"/>
                  <a:gd name="f582" fmla="val 11436"/>
                  <a:gd name="f583" fmla="val 11447"/>
                  <a:gd name="f584" fmla="val 11470"/>
                  <a:gd name="f585" fmla="val 11509"/>
                  <a:gd name="f586" fmla="val 4849"/>
                  <a:gd name="f587" fmla="val 11551"/>
                  <a:gd name="f588" fmla="val 11591"/>
                  <a:gd name="f589" fmla="val 11610"/>
                  <a:gd name="f590" fmla="val 11629"/>
                  <a:gd name="f591" fmla="val 4856"/>
                  <a:gd name="f592" fmla="val 11647"/>
                  <a:gd name="f593" fmla="val 11698"/>
                  <a:gd name="f594" fmla="val 11738"/>
                  <a:gd name="f595" fmla="val 11789"/>
                  <a:gd name="f596" fmla="val 11835"/>
                  <a:gd name="f597" fmla="val 11886"/>
                  <a:gd name="f598" fmla="val 11932"/>
                  <a:gd name="f599" fmla="val 11973"/>
                  <a:gd name="f600" fmla="val 12029"/>
                  <a:gd name="f601" fmla="val 4816"/>
                  <a:gd name="f602" fmla="val 12064"/>
                  <a:gd name="f603" fmla="val 12072"/>
                  <a:gd name="f604" fmla="val 12085"/>
                  <a:gd name="f605" fmla="val 12142"/>
                  <a:gd name="f606" fmla="val 12194"/>
                  <a:gd name="f607" fmla="val 12165"/>
                  <a:gd name="f608" fmla="val 12159"/>
                  <a:gd name="f609" fmla="val 12154"/>
                  <a:gd name="f610" fmla="val 12285"/>
                  <a:gd name="f611" fmla="val 12307"/>
                  <a:gd name="f612" fmla="val 12347"/>
                  <a:gd name="f613" fmla="val 12364"/>
                  <a:gd name="f614" fmla="val 12381"/>
                  <a:gd name="f615" fmla="val 4625"/>
                  <a:gd name="f616" fmla="val 12399"/>
                  <a:gd name="f617" fmla="val 12433"/>
                  <a:gd name="f618" fmla="val 12461"/>
                  <a:gd name="f619" fmla="val 12490"/>
                  <a:gd name="f620" fmla="val 12598"/>
                  <a:gd name="f621" fmla="val 12706"/>
                  <a:gd name="f622" fmla="val 12826"/>
                  <a:gd name="f623" fmla="val 12849"/>
                  <a:gd name="f624" fmla="val 4587"/>
                  <a:gd name="f625" fmla="val 12872"/>
                  <a:gd name="f626" fmla="val 4586"/>
                  <a:gd name="f627" fmla="val 12895"/>
                  <a:gd name="f628" fmla="val 12993"/>
                  <a:gd name="f629" fmla="val 13091"/>
                  <a:gd name="f630" fmla="val 13179"/>
                  <a:gd name="f631" fmla="val 13259"/>
                  <a:gd name="f632" fmla="val 13304"/>
                  <a:gd name="f633" fmla="val 13361"/>
                  <a:gd name="f634" fmla="val 13412"/>
                  <a:gd name="f635" fmla="val 13488"/>
                  <a:gd name="f636" fmla="val 4617"/>
                  <a:gd name="f637" fmla="val 13564"/>
                  <a:gd name="f638" fmla="val 4609"/>
                  <a:gd name="f639" fmla="val 13640"/>
                  <a:gd name="f640" fmla="val 13689"/>
                  <a:gd name="f641" fmla="val 13739"/>
                  <a:gd name="f642" fmla="val 4612"/>
                  <a:gd name="f643" fmla="val 13788"/>
                  <a:gd name="f644" fmla="val 13868"/>
                  <a:gd name="f645" fmla="val 4585"/>
                  <a:gd name="f646" fmla="val 13953"/>
                  <a:gd name="f647" fmla="val 14039"/>
                  <a:gd name="f648" fmla="val 4551"/>
                  <a:gd name="f649" fmla="val 14101"/>
                  <a:gd name="f650" fmla="val 14164"/>
                  <a:gd name="f651" fmla="val 14221"/>
                  <a:gd name="f652" fmla="val 14323"/>
                  <a:gd name="f653" fmla="val 4465"/>
                  <a:gd name="f654" fmla="val 14547"/>
                  <a:gd name="f655" fmla="val 4419"/>
                  <a:gd name="f656" fmla="val 14759"/>
                  <a:gd name="f657" fmla="val 14771"/>
                  <a:gd name="f658" fmla="val 14784"/>
                  <a:gd name="f659" fmla="val 4420"/>
                  <a:gd name="f660" fmla="val 14796"/>
                  <a:gd name="f661" fmla="val 14813"/>
                  <a:gd name="f662" fmla="val 4408"/>
                  <a:gd name="f663" fmla="val 14836"/>
                  <a:gd name="f664" fmla="val 4403"/>
                  <a:gd name="f665" fmla="val 14859"/>
                  <a:gd name="f666" fmla="val 4397"/>
                  <a:gd name="f667" fmla="val 14916"/>
                  <a:gd name="f668" fmla="val 4386"/>
                  <a:gd name="f669" fmla="val 14973"/>
                  <a:gd name="f670" fmla="val 4363"/>
                  <a:gd name="f671" fmla="val 15018"/>
                  <a:gd name="f672" fmla="val 4334"/>
                  <a:gd name="f673" fmla="val 15053"/>
                  <a:gd name="f674" fmla="val 4329"/>
                  <a:gd name="f675" fmla="val 15081"/>
                  <a:gd name="f676" fmla="val 15109"/>
                  <a:gd name="f677" fmla="val 15121"/>
                  <a:gd name="f678" fmla="val 4295"/>
                  <a:gd name="f679" fmla="val 4255"/>
                  <a:gd name="f680" fmla="val 15201"/>
                  <a:gd name="f681" fmla="val 4243"/>
                  <a:gd name="f682" fmla="val 15315"/>
                  <a:gd name="f683" fmla="val 4198"/>
                  <a:gd name="f684" fmla="val 15303"/>
                  <a:gd name="f685" fmla="val 4186"/>
                  <a:gd name="f686" fmla="val 15292"/>
                  <a:gd name="f687" fmla="val 4169"/>
                  <a:gd name="f688" fmla="val 15280"/>
                  <a:gd name="f689" fmla="val 4158"/>
                  <a:gd name="f690" fmla="val 15269"/>
                  <a:gd name="f691" fmla="val 4141"/>
                  <a:gd name="f692" fmla="val 15258"/>
                  <a:gd name="f693" fmla="val 4129"/>
                  <a:gd name="f694" fmla="val 15246"/>
                  <a:gd name="f695" fmla="val 4118"/>
                  <a:gd name="f696" fmla="val 15261"/>
                  <a:gd name="f697" fmla="val 4114"/>
                  <a:gd name="f698" fmla="val 15277"/>
                  <a:gd name="f699" fmla="val 4112"/>
                  <a:gd name="f700" fmla="val 15293"/>
                  <a:gd name="f701" fmla="val 15325"/>
                  <a:gd name="f702" fmla="val 15358"/>
                  <a:gd name="f703" fmla="val 4120"/>
                  <a:gd name="f704" fmla="val 15389"/>
                  <a:gd name="f705" fmla="val 4135"/>
                  <a:gd name="f706" fmla="val 15406"/>
                  <a:gd name="f707" fmla="val 15417"/>
                  <a:gd name="f708" fmla="val 4152"/>
                  <a:gd name="f709" fmla="val 15434"/>
                  <a:gd name="f710" fmla="val 15476"/>
                  <a:gd name="f711" fmla="val 4179"/>
                  <a:gd name="f712" fmla="val 15522"/>
                  <a:gd name="f713" fmla="val 4191"/>
                  <a:gd name="f714" fmla="val 15568"/>
                  <a:gd name="f715" fmla="val 15584"/>
                  <a:gd name="f716" fmla="val 15600"/>
                  <a:gd name="f717" fmla="val 4189"/>
                  <a:gd name="f718" fmla="val 15616"/>
                  <a:gd name="f719" fmla="val 15673"/>
                  <a:gd name="f720" fmla="val 4175"/>
                  <a:gd name="f721" fmla="val 15719"/>
                  <a:gd name="f722" fmla="val 4164"/>
                  <a:gd name="f723" fmla="val 15776"/>
                  <a:gd name="f724" fmla="val 15801"/>
                  <a:gd name="f725" fmla="val 4149"/>
                  <a:gd name="f726" fmla="val 15827"/>
                  <a:gd name="f727" fmla="val 4148"/>
                  <a:gd name="f728" fmla="val 15853"/>
                  <a:gd name="f729" fmla="val 15878"/>
                  <a:gd name="f730" fmla="val 15904"/>
                  <a:gd name="f731" fmla="val 15930"/>
                  <a:gd name="f732" fmla="val 15964"/>
                  <a:gd name="f733" fmla="val 16009"/>
                  <a:gd name="f734" fmla="val 16049"/>
                  <a:gd name="f735" fmla="val 16118"/>
                  <a:gd name="f736" fmla="val 16169"/>
                  <a:gd name="f737" fmla="val 16214"/>
                  <a:gd name="f738" fmla="val 16197"/>
                  <a:gd name="f739" fmla="val 4072"/>
                  <a:gd name="f740" fmla="val 16192"/>
                  <a:gd name="f741" fmla="val 4061"/>
                  <a:gd name="f742" fmla="val 4055"/>
                  <a:gd name="f743" fmla="val 4021"/>
                  <a:gd name="f744" fmla="val 16226"/>
                  <a:gd name="f745" fmla="val 3998"/>
                  <a:gd name="f746" fmla="val 3987"/>
                  <a:gd name="f747" fmla="val 16343"/>
                  <a:gd name="f748" fmla="val 3957"/>
                  <a:gd name="f749" fmla="val 16402"/>
                  <a:gd name="f750" fmla="val 3940"/>
                  <a:gd name="f751" fmla="val 16462"/>
                  <a:gd name="f752" fmla="val 16470"/>
                  <a:gd name="f753" fmla="val 16479"/>
                  <a:gd name="f754" fmla="val 3941"/>
                  <a:gd name="f755" fmla="val 16488"/>
                  <a:gd name="f756" fmla="val 16539"/>
                  <a:gd name="f757" fmla="val 3911"/>
                  <a:gd name="f758" fmla="val 16598"/>
                  <a:gd name="f759" fmla="val 3897"/>
                  <a:gd name="f760" fmla="val 16658"/>
                  <a:gd name="f761" fmla="val 16677"/>
                  <a:gd name="f762" fmla="val 16696"/>
                  <a:gd name="f763" fmla="val 3899"/>
                  <a:gd name="f764" fmla="val 16716"/>
                  <a:gd name="f765" fmla="val 3902"/>
                  <a:gd name="f766" fmla="val 16892"/>
                  <a:gd name="f767" fmla="val 3924"/>
                  <a:gd name="f768" fmla="val 17000"/>
                  <a:gd name="f769" fmla="val 3981"/>
                  <a:gd name="f770" fmla="val 17160"/>
                  <a:gd name="f771" fmla="val 4010"/>
                  <a:gd name="f772" fmla="val 17239"/>
                  <a:gd name="f773" fmla="*/ f0 1 17240"/>
                  <a:gd name="f774" fmla="*/ f1 1 5035"/>
                  <a:gd name="f775" fmla="val f2"/>
                  <a:gd name="f776" fmla="val f3"/>
                  <a:gd name="f777" fmla="val f4"/>
                  <a:gd name="f778" fmla="+- f777 0 f775"/>
                  <a:gd name="f779" fmla="+- f776 0 f775"/>
                  <a:gd name="f780" fmla="*/ f779 1 17240"/>
                  <a:gd name="f781" fmla="*/ f778 1 5035"/>
                  <a:gd name="f782" fmla="*/ f775 1 f780"/>
                  <a:gd name="f783" fmla="*/ f776 1 f780"/>
                  <a:gd name="f784" fmla="*/ f775 1 f781"/>
                  <a:gd name="f785" fmla="*/ f777 1 f781"/>
                  <a:gd name="f786" fmla="*/ f782 f773 1"/>
                  <a:gd name="f787" fmla="*/ f783 f773 1"/>
                  <a:gd name="f788" fmla="*/ f785 f774 1"/>
                  <a:gd name="f789" fmla="*/ f784 f77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786" t="f789" r="f787" b="f788"/>
                <a:pathLst>
                  <a:path w="17240" h="5035">
                    <a:moveTo>
                      <a:pt x="f5" y="f6"/>
                    </a:moveTo>
                    <a:cubicBezTo>
                      <a:pt x="f7" y="f6"/>
                      <a:pt x="f8" y="f6"/>
                      <a:pt x="f9" y="f6"/>
                    </a:cubicBezTo>
                    <a:lnTo>
                      <a:pt x="f10" y="f6"/>
                    </a:lnTo>
                    <a:cubicBezTo>
                      <a:pt x="f10" y="f6"/>
                      <a:pt x="f5" y="f6"/>
                      <a:pt x="f5" y="f6"/>
                    </a:cubicBezTo>
                    <a:close/>
                    <a:moveTo>
                      <a:pt x="f11" y="f2"/>
                    </a:moveTo>
                    <a:lnTo>
                      <a:pt x="f11" y="f12"/>
                    </a:lnTo>
                    <a:cubicBezTo>
                      <a:pt x="f13" y="f14"/>
                      <a:pt x="f15" y="f16"/>
                      <a:pt x="f17" y="f16"/>
                    </a:cubicBezTo>
                    <a:cubicBezTo>
                      <a:pt x="f18" y="f16"/>
                      <a:pt x="f19" y="f14"/>
                      <a:pt x="f20" y="f12"/>
                    </a:cubicBezTo>
                    <a:lnTo>
                      <a:pt x="f20" y="f21"/>
                    </a:lnTo>
                    <a:lnTo>
                      <a:pt x="f22" y="f21"/>
                    </a:lnTo>
                    <a:lnTo>
                      <a:pt x="f22" y="f12"/>
                    </a:lnTo>
                    <a:cubicBezTo>
                      <a:pt x="f23" y="f14"/>
                      <a:pt x="f24" y="f16"/>
                      <a:pt x="f25" y="f16"/>
                    </a:cubicBezTo>
                    <a:cubicBezTo>
                      <a:pt x="f26" y="f16"/>
                      <a:pt x="f27" y="f14"/>
                      <a:pt x="f28" y="f12"/>
                    </a:cubicBezTo>
                    <a:lnTo>
                      <a:pt x="f28" y="f21"/>
                    </a:lnTo>
                    <a:lnTo>
                      <a:pt x="f29" y="f21"/>
                    </a:lnTo>
                    <a:lnTo>
                      <a:pt x="f29" y="f12"/>
                    </a:lnTo>
                    <a:cubicBezTo>
                      <a:pt x="f30" y="f14"/>
                      <a:pt x="f31" y="f16"/>
                      <a:pt x="f32" y="f16"/>
                    </a:cubicBezTo>
                    <a:cubicBezTo>
                      <a:pt x="f33" y="f16"/>
                      <a:pt x="f34" y="f14"/>
                      <a:pt x="f35" y="f12"/>
                    </a:cubicBezTo>
                    <a:lnTo>
                      <a:pt x="f35" y="f21"/>
                    </a:lnTo>
                    <a:lnTo>
                      <a:pt x="f36" y="f21"/>
                    </a:lnTo>
                    <a:lnTo>
                      <a:pt x="f36" y="f12"/>
                    </a:lnTo>
                    <a:cubicBezTo>
                      <a:pt x="f37" y="f14"/>
                      <a:pt x="f38" y="f16"/>
                      <a:pt x="f39" y="f16"/>
                    </a:cubicBezTo>
                    <a:cubicBezTo>
                      <a:pt x="f40" y="f16"/>
                      <a:pt x="f41" y="f14"/>
                      <a:pt x="f42" y="f12"/>
                    </a:cubicBezTo>
                    <a:lnTo>
                      <a:pt x="f42" y="f21"/>
                    </a:lnTo>
                    <a:lnTo>
                      <a:pt x="f43" y="f21"/>
                    </a:lnTo>
                    <a:lnTo>
                      <a:pt x="f43" y="f12"/>
                    </a:lnTo>
                    <a:cubicBezTo>
                      <a:pt x="f44" y="f14"/>
                      <a:pt x="f45" y="f16"/>
                      <a:pt x="f46" y="f16"/>
                    </a:cubicBezTo>
                    <a:cubicBezTo>
                      <a:pt x="f47" y="f16"/>
                      <a:pt x="f48" y="f14"/>
                      <a:pt x="f49" y="f12"/>
                    </a:cubicBezTo>
                    <a:lnTo>
                      <a:pt x="f49" y="f21"/>
                    </a:lnTo>
                    <a:lnTo>
                      <a:pt x="f50" y="f21"/>
                    </a:lnTo>
                    <a:lnTo>
                      <a:pt x="f50" y="f12"/>
                    </a:lnTo>
                    <a:cubicBezTo>
                      <a:pt x="f51" y="f14"/>
                      <a:pt x="f52" y="f16"/>
                      <a:pt x="f53" y="f16"/>
                    </a:cubicBezTo>
                    <a:cubicBezTo>
                      <a:pt x="f54" y="f16"/>
                      <a:pt x="f55" y="f14"/>
                      <a:pt x="f56" y="f12"/>
                    </a:cubicBezTo>
                    <a:lnTo>
                      <a:pt x="f56" y="f21"/>
                    </a:lnTo>
                    <a:lnTo>
                      <a:pt x="f57" y="f21"/>
                    </a:lnTo>
                    <a:lnTo>
                      <a:pt x="f57" y="f12"/>
                    </a:lnTo>
                    <a:cubicBezTo>
                      <a:pt x="f58" y="f14"/>
                      <a:pt x="f59" y="f16"/>
                      <a:pt x="f60" y="f16"/>
                    </a:cubicBezTo>
                    <a:cubicBezTo>
                      <a:pt x="f61" y="f16"/>
                      <a:pt x="f62" y="f14"/>
                      <a:pt x="f63" y="f12"/>
                    </a:cubicBezTo>
                    <a:lnTo>
                      <a:pt x="f63" y="f21"/>
                    </a:lnTo>
                    <a:lnTo>
                      <a:pt x="f64" y="f21"/>
                    </a:lnTo>
                    <a:lnTo>
                      <a:pt x="f64" y="f12"/>
                    </a:lnTo>
                    <a:cubicBezTo>
                      <a:pt x="f65" y="f14"/>
                      <a:pt x="f66" y="f16"/>
                      <a:pt x="f67" y="f16"/>
                    </a:cubicBezTo>
                    <a:cubicBezTo>
                      <a:pt x="f68" y="f16"/>
                      <a:pt x="f69" y="f14"/>
                      <a:pt x="f70" y="f12"/>
                    </a:cubicBezTo>
                    <a:lnTo>
                      <a:pt x="f70" y="f21"/>
                    </a:lnTo>
                    <a:lnTo>
                      <a:pt x="f71" y="f21"/>
                    </a:lnTo>
                    <a:lnTo>
                      <a:pt x="f71" y="f12"/>
                    </a:lnTo>
                    <a:cubicBezTo>
                      <a:pt x="f72" y="f14"/>
                      <a:pt x="f73" y="f16"/>
                      <a:pt x="f74" y="f16"/>
                    </a:cubicBezTo>
                    <a:cubicBezTo>
                      <a:pt x="f75" y="f16"/>
                      <a:pt x="f76" y="f14"/>
                      <a:pt x="f77" y="f12"/>
                    </a:cubicBezTo>
                    <a:lnTo>
                      <a:pt x="f77" y="f21"/>
                    </a:lnTo>
                    <a:lnTo>
                      <a:pt x="f78" y="f21"/>
                    </a:lnTo>
                    <a:lnTo>
                      <a:pt x="f78" y="f12"/>
                    </a:lnTo>
                    <a:cubicBezTo>
                      <a:pt x="f79" y="f14"/>
                      <a:pt x="f80" y="f16"/>
                      <a:pt x="f81" y="f16"/>
                    </a:cubicBezTo>
                    <a:cubicBezTo>
                      <a:pt x="f82" y="f16"/>
                      <a:pt x="f83" y="f14"/>
                      <a:pt x="f84" y="f12"/>
                    </a:cubicBezTo>
                    <a:lnTo>
                      <a:pt x="f84" y="f21"/>
                    </a:lnTo>
                    <a:lnTo>
                      <a:pt x="f85" y="f21"/>
                    </a:lnTo>
                    <a:lnTo>
                      <a:pt x="f85" y="f12"/>
                    </a:lnTo>
                    <a:cubicBezTo>
                      <a:pt x="f86" y="f14"/>
                      <a:pt x="f87" y="f16"/>
                      <a:pt x="f88" y="f16"/>
                    </a:cubicBezTo>
                    <a:cubicBezTo>
                      <a:pt x="f89" y="f16"/>
                      <a:pt x="f90" y="f14"/>
                      <a:pt x="f91" y="f12"/>
                    </a:cubicBezTo>
                    <a:lnTo>
                      <a:pt x="f91" y="f21"/>
                    </a:lnTo>
                    <a:lnTo>
                      <a:pt x="f92" y="f21"/>
                    </a:lnTo>
                    <a:lnTo>
                      <a:pt x="f92" y="f12"/>
                    </a:lnTo>
                    <a:cubicBezTo>
                      <a:pt x="f93" y="f14"/>
                      <a:pt x="f94" y="f16"/>
                      <a:pt x="f95" y="f16"/>
                    </a:cubicBezTo>
                    <a:cubicBezTo>
                      <a:pt x="f96" y="f16"/>
                      <a:pt x="f97" y="f14"/>
                      <a:pt x="f98" y="f12"/>
                    </a:cubicBezTo>
                    <a:lnTo>
                      <a:pt x="f98" y="f21"/>
                    </a:lnTo>
                    <a:lnTo>
                      <a:pt x="f99" y="f21"/>
                    </a:lnTo>
                    <a:lnTo>
                      <a:pt x="f99" y="f12"/>
                    </a:lnTo>
                    <a:cubicBezTo>
                      <a:pt x="f100" y="f14"/>
                      <a:pt x="f101" y="f16"/>
                      <a:pt x="f102" y="f16"/>
                    </a:cubicBezTo>
                    <a:cubicBezTo>
                      <a:pt x="f103" y="f16"/>
                      <a:pt x="f104" y="f14"/>
                      <a:pt x="f105" y="f12"/>
                    </a:cubicBezTo>
                    <a:lnTo>
                      <a:pt x="f105" y="f21"/>
                    </a:lnTo>
                    <a:lnTo>
                      <a:pt x="f106" y="f21"/>
                    </a:lnTo>
                    <a:lnTo>
                      <a:pt x="f106" y="f12"/>
                    </a:lnTo>
                    <a:cubicBezTo>
                      <a:pt x="f107" y="f14"/>
                      <a:pt x="f108" y="f16"/>
                      <a:pt x="f109" y="f16"/>
                    </a:cubicBezTo>
                    <a:cubicBezTo>
                      <a:pt x="f110" y="f16"/>
                      <a:pt x="f111" y="f14"/>
                      <a:pt x="f112" y="f12"/>
                    </a:cubicBezTo>
                    <a:lnTo>
                      <a:pt x="f112" y="f21"/>
                    </a:lnTo>
                    <a:lnTo>
                      <a:pt x="f113" y="f21"/>
                    </a:lnTo>
                    <a:lnTo>
                      <a:pt x="f113" y="f12"/>
                    </a:lnTo>
                    <a:cubicBezTo>
                      <a:pt x="f114" y="f14"/>
                      <a:pt x="f115" y="f16"/>
                      <a:pt x="f116" y="f16"/>
                    </a:cubicBezTo>
                    <a:cubicBezTo>
                      <a:pt x="f117" y="f16"/>
                      <a:pt x="f118" y="f14"/>
                      <a:pt x="f119" y="f12"/>
                    </a:cubicBezTo>
                    <a:lnTo>
                      <a:pt x="f119" y="f21"/>
                    </a:lnTo>
                    <a:lnTo>
                      <a:pt x="f120" y="f21"/>
                    </a:lnTo>
                    <a:lnTo>
                      <a:pt x="f120" y="f12"/>
                    </a:lnTo>
                    <a:cubicBezTo>
                      <a:pt x="f121" y="f14"/>
                      <a:pt x="f122" y="f16"/>
                      <a:pt x="f123" y="f16"/>
                    </a:cubicBezTo>
                    <a:cubicBezTo>
                      <a:pt x="f124" y="f16"/>
                      <a:pt x="f125" y="f14"/>
                      <a:pt x="f126" y="f12"/>
                    </a:cubicBezTo>
                    <a:lnTo>
                      <a:pt x="f126" y="f21"/>
                    </a:lnTo>
                    <a:lnTo>
                      <a:pt x="f127" y="f21"/>
                    </a:lnTo>
                    <a:lnTo>
                      <a:pt x="f127" y="f12"/>
                    </a:lnTo>
                    <a:cubicBezTo>
                      <a:pt x="f128" y="f14"/>
                      <a:pt x="f129" y="f16"/>
                      <a:pt x="f130" y="f16"/>
                    </a:cubicBezTo>
                    <a:cubicBezTo>
                      <a:pt x="f131" y="f16"/>
                      <a:pt x="f132" y="f14"/>
                      <a:pt x="f133" y="f12"/>
                    </a:cubicBezTo>
                    <a:lnTo>
                      <a:pt x="f133" y="f21"/>
                    </a:lnTo>
                    <a:lnTo>
                      <a:pt x="f134" y="f21"/>
                    </a:lnTo>
                    <a:lnTo>
                      <a:pt x="f134" y="f12"/>
                    </a:lnTo>
                    <a:cubicBezTo>
                      <a:pt x="f135" y="f14"/>
                      <a:pt x="f136" y="f16"/>
                      <a:pt x="f137" y="f16"/>
                    </a:cubicBezTo>
                    <a:cubicBezTo>
                      <a:pt x="f14" y="f16"/>
                      <a:pt x="f138" y="f14"/>
                      <a:pt x="f139" y="f12"/>
                    </a:cubicBezTo>
                    <a:lnTo>
                      <a:pt x="f139" y="f21"/>
                    </a:lnTo>
                    <a:lnTo>
                      <a:pt x="f2" y="f21"/>
                    </a:lnTo>
                    <a:lnTo>
                      <a:pt x="f2" y="f140"/>
                    </a:lnTo>
                    <a:cubicBezTo>
                      <a:pt x="f21" y="f140"/>
                      <a:pt x="f141" y="f140"/>
                      <a:pt x="f142" y="f143"/>
                    </a:cubicBezTo>
                    <a:cubicBezTo>
                      <a:pt x="f144" y="f145"/>
                      <a:pt x="f146" y="f147"/>
                      <a:pt x="f148" y="f147"/>
                    </a:cubicBezTo>
                    <a:cubicBezTo>
                      <a:pt x="f149" y="f147"/>
                      <a:pt x="f150" y="f151"/>
                      <a:pt x="f152" y="f153"/>
                    </a:cubicBezTo>
                    <a:cubicBezTo>
                      <a:pt x="f154" y="f155"/>
                      <a:pt x="f156" y="f157"/>
                      <a:pt x="f158" y="f157"/>
                    </a:cubicBezTo>
                    <a:cubicBezTo>
                      <a:pt x="f159" y="f160"/>
                      <a:pt x="f161" y="f162"/>
                      <a:pt x="f163" y="f162"/>
                    </a:cubicBezTo>
                    <a:cubicBezTo>
                      <a:pt x="f164" y="f162"/>
                      <a:pt x="f165" y="f166"/>
                      <a:pt x="f167" y="f147"/>
                    </a:cubicBezTo>
                    <a:cubicBezTo>
                      <a:pt x="f168" y="f169"/>
                      <a:pt x="f170" y="f171"/>
                      <a:pt x="f172" y="f173"/>
                    </a:cubicBezTo>
                    <a:cubicBezTo>
                      <a:pt x="f174" y="f175"/>
                      <a:pt x="f172" y="f176"/>
                      <a:pt x="f177" y="f178"/>
                    </a:cubicBezTo>
                    <a:cubicBezTo>
                      <a:pt x="f179" y="f180"/>
                      <a:pt x="f181" y="f182"/>
                      <a:pt x="f183" y="f184"/>
                    </a:cubicBezTo>
                    <a:lnTo>
                      <a:pt x="f183" y="f184"/>
                    </a:lnTo>
                    <a:lnTo>
                      <a:pt x="f185" y="f180"/>
                    </a:lnTo>
                    <a:cubicBezTo>
                      <a:pt x="f181" y="f186"/>
                      <a:pt x="f187" y="f188"/>
                      <a:pt x="f189" y="f176"/>
                    </a:cubicBezTo>
                    <a:cubicBezTo>
                      <a:pt x="f181" y="f190"/>
                      <a:pt x="f191" y="f192"/>
                      <a:pt x="f183" y="f193"/>
                    </a:cubicBezTo>
                    <a:cubicBezTo>
                      <a:pt x="f194" y="f171"/>
                      <a:pt x="f195" y="f147"/>
                      <a:pt x="f183" y="f155"/>
                    </a:cubicBezTo>
                    <a:cubicBezTo>
                      <a:pt x="f196" y="f140"/>
                      <a:pt x="f197" y="f198"/>
                      <a:pt x="f199" y="f4"/>
                    </a:cubicBezTo>
                    <a:cubicBezTo>
                      <a:pt x="f200" y="f201"/>
                      <a:pt x="f202" y="f203"/>
                      <a:pt x="f204" y="f205"/>
                    </a:cubicBezTo>
                    <a:cubicBezTo>
                      <a:pt x="f206" y="f147"/>
                      <a:pt x="f207" y="f193"/>
                      <a:pt x="f208" y="f175"/>
                    </a:cubicBezTo>
                    <a:lnTo>
                      <a:pt x="f209" y="f190"/>
                    </a:lnTo>
                    <a:cubicBezTo>
                      <a:pt x="f210" y="f211"/>
                      <a:pt x="f212" y="f213"/>
                      <a:pt x="f214" y="f213"/>
                    </a:cubicBezTo>
                    <a:cubicBezTo>
                      <a:pt x="f215" y="f213"/>
                      <a:pt x="f216" y="f217"/>
                      <a:pt x="f218" y="f219"/>
                    </a:cubicBezTo>
                    <a:cubicBezTo>
                      <a:pt x="f220" y="f221"/>
                      <a:pt x="f222" y="f223"/>
                      <a:pt x="f224" y="f223"/>
                    </a:cubicBezTo>
                    <a:cubicBezTo>
                      <a:pt x="f225" y="f223"/>
                      <a:pt x="f226" y="f227"/>
                      <a:pt x="f228" y="f193"/>
                    </a:cubicBezTo>
                    <a:lnTo>
                      <a:pt x="f229" y="f190"/>
                    </a:lnTo>
                    <a:lnTo>
                      <a:pt x="f230" y="f188"/>
                    </a:lnTo>
                    <a:cubicBezTo>
                      <a:pt x="f231" y="f232"/>
                      <a:pt x="f233" y="f234"/>
                      <a:pt x="f235" y="f234"/>
                    </a:cubicBezTo>
                    <a:cubicBezTo>
                      <a:pt x="f236" y="f234"/>
                      <a:pt x="f237" y="f238"/>
                      <a:pt x="f239" y="f182"/>
                    </a:cubicBezTo>
                    <a:cubicBezTo>
                      <a:pt x="f240" y="f184"/>
                      <a:pt x="f241" y="f242"/>
                      <a:pt x="f243" y="f244"/>
                    </a:cubicBezTo>
                    <a:cubicBezTo>
                      <a:pt x="f245" y="f246"/>
                      <a:pt x="f247" y="f248"/>
                      <a:pt x="f249" y="f248"/>
                    </a:cubicBezTo>
                    <a:cubicBezTo>
                      <a:pt x="f250" y="f248"/>
                      <a:pt x="f251" y="f252"/>
                      <a:pt x="f253" y="f254"/>
                    </a:cubicBezTo>
                    <a:cubicBezTo>
                      <a:pt x="f255" y="f244"/>
                      <a:pt x="f256" y="f257"/>
                      <a:pt x="f127" y="f182"/>
                    </a:cubicBezTo>
                    <a:cubicBezTo>
                      <a:pt x="f258" y="f242"/>
                      <a:pt x="f259" y="f107"/>
                      <a:pt x="f260" y="f254"/>
                    </a:cubicBezTo>
                    <a:cubicBezTo>
                      <a:pt x="f261" y="f262"/>
                      <a:pt x="f263" y="f264"/>
                      <a:pt x="f265" y="f266"/>
                    </a:cubicBezTo>
                    <a:cubicBezTo>
                      <a:pt x="f267" y="f266"/>
                      <a:pt x="f268" y="f269"/>
                      <a:pt x="f270" y="f269"/>
                    </a:cubicBezTo>
                    <a:cubicBezTo>
                      <a:pt x="f271" y="f272"/>
                      <a:pt x="f273" y="f274"/>
                      <a:pt x="f275" y="f276"/>
                    </a:cubicBezTo>
                    <a:cubicBezTo>
                      <a:pt x="f277" y="f272"/>
                      <a:pt x="f278" y="f266"/>
                      <a:pt x="f279" y="f280"/>
                    </a:cubicBezTo>
                    <a:cubicBezTo>
                      <a:pt x="f281" y="f282"/>
                      <a:pt x="f283" y="f108"/>
                      <a:pt x="f284" y="f285"/>
                    </a:cubicBezTo>
                    <a:cubicBezTo>
                      <a:pt x="f286" y="f287"/>
                      <a:pt x="f288" y="f289"/>
                      <a:pt x="f121" y="f289"/>
                    </a:cubicBezTo>
                    <a:cubicBezTo>
                      <a:pt x="f290" y="f289"/>
                      <a:pt x="f291" y="f292"/>
                      <a:pt x="f293" y="f294"/>
                    </a:cubicBezTo>
                    <a:cubicBezTo>
                      <a:pt x="f295" y="f294"/>
                      <a:pt x="f296" y="f297"/>
                      <a:pt x="f298" y="f299"/>
                    </a:cubicBezTo>
                    <a:cubicBezTo>
                      <a:pt x="f300" y="f299"/>
                      <a:pt x="f301" y="f285"/>
                      <a:pt x="f302" y="f303"/>
                    </a:cubicBezTo>
                    <a:cubicBezTo>
                      <a:pt x="f304" y="f303"/>
                      <a:pt x="f305" y="f282"/>
                      <a:pt x="f306" y="f307"/>
                    </a:cubicBezTo>
                    <a:cubicBezTo>
                      <a:pt x="f308" y="f307"/>
                      <a:pt x="f309" y="f282"/>
                      <a:pt x="f310" y="f282"/>
                    </a:cubicBezTo>
                    <a:cubicBezTo>
                      <a:pt x="f311" y="f285"/>
                      <a:pt x="f312" y="f289"/>
                      <a:pt x="f313" y="f314"/>
                    </a:cubicBezTo>
                    <a:lnTo>
                      <a:pt x="f315" y="f289"/>
                    </a:lnTo>
                    <a:cubicBezTo>
                      <a:pt x="f316" y="f317"/>
                      <a:pt x="f318" y="f319"/>
                      <a:pt x="f320" y="f319"/>
                    </a:cubicBezTo>
                    <a:cubicBezTo>
                      <a:pt x="f321" y="f319"/>
                      <a:pt x="f322" y="f323"/>
                      <a:pt x="f324" y="f269"/>
                    </a:cubicBezTo>
                    <a:cubicBezTo>
                      <a:pt x="f325" y="f269"/>
                      <a:pt x="f326" y="f276"/>
                      <a:pt x="f327" y="f244"/>
                    </a:cubicBezTo>
                    <a:cubicBezTo>
                      <a:pt x="f6" y="f242"/>
                      <a:pt x="f299" y="f182"/>
                      <a:pt x="f266" y="f176"/>
                    </a:cubicBezTo>
                    <a:cubicBezTo>
                      <a:pt x="f328" y="f329"/>
                      <a:pt x="f330" y="f331"/>
                      <a:pt x="f332" y="f331"/>
                    </a:cubicBezTo>
                    <a:cubicBezTo>
                      <a:pt x="f107" y="f331"/>
                      <a:pt x="f257" y="f329"/>
                      <a:pt x="f180" y="f176"/>
                    </a:cubicBezTo>
                    <a:lnTo>
                      <a:pt x="f333" y="f180"/>
                    </a:lnTo>
                    <a:cubicBezTo>
                      <a:pt x="f176" y="f178"/>
                      <a:pt x="f334" y="f188"/>
                      <a:pt x="f335" y="f176"/>
                    </a:cubicBezTo>
                    <a:cubicBezTo>
                      <a:pt x="f171" y="f336"/>
                      <a:pt x="f157" y="f190"/>
                      <a:pt x="f337" y="f334"/>
                    </a:cubicBezTo>
                    <a:lnTo>
                      <a:pt x="f338" y="f190"/>
                    </a:lnTo>
                    <a:cubicBezTo>
                      <a:pt x="f339" y="f340"/>
                      <a:pt x="f341" y="f342"/>
                      <a:pt x="f343" y="f342"/>
                    </a:cubicBezTo>
                    <a:cubicBezTo>
                      <a:pt x="f344" y="f342"/>
                      <a:pt x="f345" y="f340"/>
                      <a:pt x="f346" y="f190"/>
                    </a:cubicBezTo>
                    <a:lnTo>
                      <a:pt x="f347" y="f190"/>
                    </a:lnTo>
                    <a:cubicBezTo>
                      <a:pt x="f348" y="f176"/>
                      <a:pt x="f349" y="f178"/>
                      <a:pt x="f350" y="f180"/>
                    </a:cubicBezTo>
                    <a:cubicBezTo>
                      <a:pt x="f351" y="f352"/>
                      <a:pt x="f353" y="f246"/>
                      <a:pt x="f354" y="f246"/>
                    </a:cubicBezTo>
                    <a:cubicBezTo>
                      <a:pt x="f355" y="f246"/>
                      <a:pt x="f356" y="f357"/>
                      <a:pt x="f358" y="f357"/>
                    </a:cubicBezTo>
                    <a:cubicBezTo>
                      <a:pt x="f359" y="f357"/>
                      <a:pt x="f360" y="f246"/>
                      <a:pt x="f361" y="f254"/>
                    </a:cubicBezTo>
                    <a:cubicBezTo>
                      <a:pt x="f362" y="f363"/>
                      <a:pt x="f364" y="f365"/>
                      <a:pt x="f366" y="f365"/>
                    </a:cubicBezTo>
                    <a:cubicBezTo>
                      <a:pt x="f367" y="f365"/>
                      <a:pt x="f368" y="f369"/>
                      <a:pt x="f370" y="f107"/>
                    </a:cubicBezTo>
                    <a:cubicBezTo>
                      <a:pt x="f371" y="f372"/>
                      <a:pt x="f373" y="f374"/>
                      <a:pt x="f375" y="f272"/>
                    </a:cubicBezTo>
                    <a:cubicBezTo>
                      <a:pt x="f376" y="f285"/>
                      <a:pt x="f377" y="f378"/>
                      <a:pt x="f379" y="f378"/>
                    </a:cubicBezTo>
                    <a:cubicBezTo>
                      <a:pt x="f380" y="f378"/>
                      <a:pt x="f381" y="f382"/>
                      <a:pt x="f383" y="f282"/>
                    </a:cubicBezTo>
                    <a:cubicBezTo>
                      <a:pt x="f384" y="f307"/>
                      <a:pt x="f385" y="f307"/>
                      <a:pt x="f386" y="f307"/>
                    </a:cubicBezTo>
                    <a:cubicBezTo>
                      <a:pt x="f387" y="f307"/>
                      <a:pt x="f388" y="f307"/>
                      <a:pt x="f388" y="f282"/>
                    </a:cubicBezTo>
                    <a:cubicBezTo>
                      <a:pt x="f388" y="f299"/>
                      <a:pt x="f389" y="f297"/>
                      <a:pt x="f390" y="f294"/>
                    </a:cubicBezTo>
                    <a:lnTo>
                      <a:pt x="f390" y="f294"/>
                    </a:lnTo>
                    <a:cubicBezTo>
                      <a:pt x="f390" y="f297"/>
                      <a:pt x="f390" y="f299"/>
                      <a:pt x="f391" y="f299"/>
                    </a:cubicBezTo>
                    <a:cubicBezTo>
                      <a:pt x="f392" y="f303"/>
                      <a:pt x="f389" y="f282"/>
                      <a:pt x="f390" y="f393"/>
                    </a:cubicBezTo>
                    <a:cubicBezTo>
                      <a:pt x="f394" y="f395"/>
                      <a:pt x="f396" y="f397"/>
                      <a:pt x="f398" y="f397"/>
                    </a:cubicBezTo>
                    <a:cubicBezTo>
                      <a:pt x="f399" y="f397"/>
                      <a:pt x="f400" y="f401"/>
                      <a:pt x="f402" y="f266"/>
                    </a:cubicBezTo>
                    <a:cubicBezTo>
                      <a:pt x="f403" y="f307"/>
                      <a:pt x="f404" y="f303"/>
                      <a:pt x="f405" y="f108"/>
                    </a:cubicBezTo>
                    <a:cubicBezTo>
                      <a:pt x="f406" y="f407"/>
                      <a:pt x="f408" y="f407"/>
                      <a:pt x="f409" y="f314"/>
                    </a:cubicBezTo>
                    <a:cubicBezTo>
                      <a:pt x="f410" y="f411"/>
                      <a:pt x="f412" y="f411"/>
                      <a:pt x="f413" y="f411"/>
                    </a:cubicBezTo>
                    <a:cubicBezTo>
                      <a:pt x="f414" y="f411"/>
                      <a:pt x="f415" y="f416"/>
                      <a:pt x="f417" y="f418"/>
                    </a:cubicBezTo>
                    <a:cubicBezTo>
                      <a:pt x="f419" y="f420"/>
                      <a:pt x="f421" y="f422"/>
                      <a:pt x="f423" y="f422"/>
                    </a:cubicBezTo>
                    <a:lnTo>
                      <a:pt x="f424" y="f422"/>
                    </a:lnTo>
                    <a:cubicBezTo>
                      <a:pt x="f425" y="f422"/>
                      <a:pt x="f426" y="f422"/>
                      <a:pt x="f10" y="f427"/>
                    </a:cubicBezTo>
                    <a:cubicBezTo>
                      <a:pt x="f428" y="f429"/>
                      <a:pt x="f428" y="f430"/>
                      <a:pt x="f5" y="f6"/>
                    </a:cubicBezTo>
                    <a:lnTo>
                      <a:pt x="f5" y="f6"/>
                    </a:lnTo>
                    <a:cubicBezTo>
                      <a:pt x="f431" y="f432"/>
                      <a:pt x="f433" y="f432"/>
                      <a:pt x="f434" y="f432"/>
                    </a:cubicBezTo>
                    <a:cubicBezTo>
                      <a:pt x="f435" y="f432"/>
                      <a:pt x="f436" y="f6"/>
                      <a:pt x="f437" y="f6"/>
                    </a:cubicBezTo>
                    <a:cubicBezTo>
                      <a:pt x="f438" y="f6"/>
                      <a:pt x="f439" y="f440"/>
                      <a:pt x="f441" y="f418"/>
                    </a:cubicBezTo>
                    <a:lnTo>
                      <a:pt x="f442" y="f429"/>
                    </a:lnTo>
                    <a:cubicBezTo>
                      <a:pt x="f443" y="f420"/>
                      <a:pt x="f444" y="f327"/>
                      <a:pt x="f445" y="f446"/>
                    </a:cubicBezTo>
                    <a:cubicBezTo>
                      <a:pt x="f86" y="f447"/>
                      <a:pt x="f448" y="f449"/>
                      <a:pt x="f450" y="f449"/>
                    </a:cubicBezTo>
                    <a:cubicBezTo>
                      <a:pt x="f451" y="f449"/>
                      <a:pt x="f452" y="f447"/>
                      <a:pt x="f453" y="f446"/>
                    </a:cubicBezTo>
                    <a:cubicBezTo>
                      <a:pt x="f453" y="f446"/>
                      <a:pt x="f454" y="f327"/>
                      <a:pt x="f454" y="f422"/>
                    </a:cubicBezTo>
                    <a:cubicBezTo>
                      <a:pt x="f454" y="f455"/>
                      <a:pt x="f454" y="f455"/>
                      <a:pt x="f454" y="f455"/>
                    </a:cubicBezTo>
                    <a:cubicBezTo>
                      <a:pt x="f454" y="f455"/>
                      <a:pt x="f454" y="f455"/>
                      <a:pt x="f454" y="f420"/>
                    </a:cubicBezTo>
                    <a:cubicBezTo>
                      <a:pt x="f456" y="f327"/>
                      <a:pt x="f457" y="f446"/>
                      <a:pt x="f458" y="f459"/>
                    </a:cubicBezTo>
                    <a:cubicBezTo>
                      <a:pt x="f460" y="f461"/>
                      <a:pt x="f462" y="f106"/>
                      <a:pt x="f463" y="f464"/>
                    </a:cubicBezTo>
                    <a:cubicBezTo>
                      <a:pt x="f465" y="f466"/>
                      <a:pt x="f467" y="f468"/>
                      <a:pt x="f469" y="f468"/>
                    </a:cubicBezTo>
                    <a:cubicBezTo>
                      <a:pt x="f470" y="f468"/>
                      <a:pt x="f471" y="f472"/>
                      <a:pt x="f473" y="f446"/>
                    </a:cubicBezTo>
                    <a:lnTo>
                      <a:pt x="f474" y="f475"/>
                    </a:lnTo>
                    <a:cubicBezTo>
                      <a:pt x="f474" y="f475"/>
                      <a:pt x="f476" y="f477"/>
                      <a:pt x="f474" y="f477"/>
                    </a:cubicBezTo>
                    <a:cubicBezTo>
                      <a:pt x="f478" y="f464"/>
                      <a:pt x="f479" y="f480"/>
                      <a:pt x="f76" y="f480"/>
                    </a:cubicBezTo>
                    <a:cubicBezTo>
                      <a:pt x="f481" y="f482"/>
                      <a:pt x="f483" y="f484"/>
                      <a:pt x="f485" y="f486"/>
                    </a:cubicBezTo>
                    <a:cubicBezTo>
                      <a:pt x="f487" y="f488"/>
                      <a:pt x="f489" y="f488"/>
                      <a:pt x="f490" y="f488"/>
                    </a:cubicBezTo>
                    <a:cubicBezTo>
                      <a:pt x="f491" y="f488"/>
                      <a:pt x="f492" y="f493"/>
                      <a:pt x="f494" y="f495"/>
                    </a:cubicBezTo>
                    <a:cubicBezTo>
                      <a:pt x="f496" y="f482"/>
                      <a:pt x="f497" y="f477"/>
                      <a:pt x="f498" y="f461"/>
                    </a:cubicBezTo>
                    <a:lnTo>
                      <a:pt x="f499" y="f461"/>
                    </a:lnTo>
                    <a:lnTo>
                      <a:pt x="f500" y="f418"/>
                    </a:lnTo>
                    <a:lnTo>
                      <a:pt x="f501" y="f418"/>
                    </a:lnTo>
                    <a:cubicBezTo>
                      <a:pt x="f502" y="f449"/>
                      <a:pt x="f503" y="f504"/>
                      <a:pt x="f505" y="f504"/>
                    </a:cubicBezTo>
                    <a:cubicBezTo>
                      <a:pt x="f506" y="f504"/>
                      <a:pt x="f507" y="f508"/>
                      <a:pt x="f509" y="f420"/>
                    </a:cubicBezTo>
                    <a:lnTo>
                      <a:pt x="f510" y="f429"/>
                    </a:lnTo>
                    <a:lnTo>
                      <a:pt x="f511" y="f429"/>
                    </a:lnTo>
                    <a:cubicBezTo>
                      <a:pt x="f512" y="f327"/>
                      <a:pt x="f513" y="f459"/>
                      <a:pt x="f514" y="f515"/>
                    </a:cubicBezTo>
                    <a:cubicBezTo>
                      <a:pt x="f516" y="f459"/>
                      <a:pt x="f517" y="f459"/>
                      <a:pt x="f518" y="f327"/>
                    </a:cubicBezTo>
                    <a:cubicBezTo>
                      <a:pt x="f66" y="f327"/>
                      <a:pt x="f519" y="f420"/>
                      <a:pt x="f519" y="f420"/>
                    </a:cubicBezTo>
                    <a:cubicBezTo>
                      <a:pt x="f66" y="f429"/>
                      <a:pt x="f518" y="f440"/>
                      <a:pt x="f520" y="f521"/>
                    </a:cubicBezTo>
                    <a:cubicBezTo>
                      <a:pt x="f522" y="f407"/>
                      <a:pt x="f523" y="f524"/>
                      <a:pt x="f517" y="f297"/>
                    </a:cubicBezTo>
                    <a:cubicBezTo>
                      <a:pt x="f522" y="f299"/>
                      <a:pt x="f518" y="f285"/>
                      <a:pt x="f66" y="f303"/>
                    </a:cubicBezTo>
                    <a:cubicBezTo>
                      <a:pt x="f525" y="f282"/>
                      <a:pt x="f526" y="f282"/>
                      <a:pt x="f527" y="f282"/>
                    </a:cubicBezTo>
                    <a:cubicBezTo>
                      <a:pt x="f528" y="f529"/>
                      <a:pt x="f530" y="f531"/>
                      <a:pt x="f532" y="f531"/>
                    </a:cubicBezTo>
                    <a:cubicBezTo>
                      <a:pt x="f533" y="f531"/>
                      <a:pt x="f534" y="f529"/>
                      <a:pt x="f535" y="f280"/>
                    </a:cubicBezTo>
                    <a:cubicBezTo>
                      <a:pt x="f536" y="f269"/>
                      <a:pt x="f537" y="f264"/>
                      <a:pt x="f538" y="f264"/>
                    </a:cubicBezTo>
                    <a:cubicBezTo>
                      <a:pt x="f539" y="f264"/>
                      <a:pt x="f540" y="f254"/>
                      <a:pt x="f61" y="f184"/>
                    </a:cubicBezTo>
                    <a:cubicBezTo>
                      <a:pt x="f541" y="f542"/>
                      <a:pt x="f543" y="f232"/>
                      <a:pt x="f544" y="f232"/>
                    </a:cubicBezTo>
                    <a:cubicBezTo>
                      <a:pt x="f545" y="f232"/>
                      <a:pt x="f546" y="f547"/>
                      <a:pt x="f548" y="f180"/>
                    </a:cubicBezTo>
                    <a:cubicBezTo>
                      <a:pt x="f549" y="f180"/>
                      <a:pt x="f550" y="f551"/>
                      <a:pt x="f540" y="f551"/>
                    </a:cubicBezTo>
                    <a:cubicBezTo>
                      <a:pt x="f552" y="f551"/>
                      <a:pt x="f553" y="f213"/>
                      <a:pt x="f553" y="f175"/>
                    </a:cubicBezTo>
                    <a:cubicBezTo>
                      <a:pt x="f553" y="f193"/>
                      <a:pt x="f554" y="f171"/>
                      <a:pt x="f554" y="f219"/>
                    </a:cubicBezTo>
                    <a:cubicBezTo>
                      <a:pt x="f555" y="f153"/>
                      <a:pt x="f541" y="f143"/>
                      <a:pt x="f556" y="f205"/>
                    </a:cubicBezTo>
                    <a:cubicBezTo>
                      <a:pt x="f557" y="f558"/>
                      <a:pt x="f559" y="f560"/>
                      <a:pt x="f561" y="f560"/>
                    </a:cubicBezTo>
                    <a:cubicBezTo>
                      <a:pt x="f562" y="f560"/>
                      <a:pt x="f563" y="f558"/>
                      <a:pt x="f564" y="f205"/>
                    </a:cubicBezTo>
                    <a:lnTo>
                      <a:pt x="f565" y="f566"/>
                    </a:lnTo>
                    <a:cubicBezTo>
                      <a:pt x="f567" y="f171"/>
                      <a:pt x="f568" y="f193"/>
                      <a:pt x="f569" y="f192"/>
                    </a:cubicBezTo>
                    <a:cubicBezTo>
                      <a:pt x="f570" y="f188"/>
                      <a:pt x="f570" y="f180"/>
                      <a:pt x="f565" y="f257"/>
                    </a:cubicBezTo>
                    <a:cubicBezTo>
                      <a:pt x="f571" y="f242"/>
                      <a:pt x="f572" y="f244"/>
                      <a:pt x="f573" y="f254"/>
                    </a:cubicBezTo>
                    <a:cubicBezTo>
                      <a:pt x="f574" y="f372"/>
                      <a:pt x="f575" y="f576"/>
                      <a:pt x="f577" y="f576"/>
                    </a:cubicBezTo>
                    <a:cubicBezTo>
                      <a:pt x="f578" y="f576"/>
                      <a:pt x="f579" y="f580"/>
                      <a:pt x="f581" y="f107"/>
                    </a:cubicBezTo>
                    <a:cubicBezTo>
                      <a:pt x="f582" y="f242"/>
                      <a:pt x="f583" y="f257"/>
                      <a:pt x="f584" y="f184"/>
                    </a:cubicBezTo>
                    <a:cubicBezTo>
                      <a:pt x="f585" y="f586"/>
                      <a:pt x="f587" y="f188"/>
                      <a:pt x="f588" y="f188"/>
                    </a:cubicBezTo>
                    <a:cubicBezTo>
                      <a:pt x="f589" y="f188"/>
                      <a:pt x="f590" y="f591"/>
                      <a:pt x="f592" y="f178"/>
                    </a:cubicBezTo>
                    <a:cubicBezTo>
                      <a:pt x="f593" y="f182"/>
                      <a:pt x="f594" y="f257"/>
                      <a:pt x="f595" y="f107"/>
                    </a:cubicBezTo>
                    <a:cubicBezTo>
                      <a:pt x="f596" y="f372"/>
                      <a:pt x="f597" y="f372"/>
                      <a:pt x="f598" y="f372"/>
                    </a:cubicBezTo>
                    <a:cubicBezTo>
                      <a:pt x="f599" y="f252"/>
                      <a:pt x="f600" y="f601"/>
                      <a:pt x="f602" y="f601"/>
                    </a:cubicBezTo>
                    <a:cubicBezTo>
                      <a:pt x="f603" y="f601"/>
                      <a:pt x="f50" y="f365"/>
                      <a:pt x="f604" y="f244"/>
                    </a:cubicBezTo>
                    <a:cubicBezTo>
                      <a:pt x="f605" y="f374"/>
                      <a:pt x="f606" y="f269"/>
                      <a:pt x="f607" y="f299"/>
                    </a:cubicBezTo>
                    <a:cubicBezTo>
                      <a:pt x="f608" y="f299"/>
                      <a:pt x="f608" y="f297"/>
                      <a:pt x="f609" y="f294"/>
                    </a:cubicBezTo>
                    <a:cubicBezTo>
                      <a:pt x="f605" y="f418"/>
                      <a:pt x="f606" y="f327"/>
                      <a:pt x="f610" y="f446"/>
                    </a:cubicBezTo>
                    <a:cubicBezTo>
                      <a:pt x="f611" y="f446"/>
                      <a:pt x="f51" y="f446"/>
                      <a:pt x="f612" y="f327"/>
                    </a:cubicBezTo>
                    <a:cubicBezTo>
                      <a:pt x="f613" y="f422"/>
                      <a:pt x="f614" y="f615"/>
                      <a:pt x="f616" y="f427"/>
                    </a:cubicBezTo>
                    <a:cubicBezTo>
                      <a:pt x="f617" y="f429"/>
                      <a:pt x="f618" y="f440"/>
                      <a:pt x="f619" y="f314"/>
                    </a:cubicBezTo>
                    <a:cubicBezTo>
                      <a:pt x="f620" y="f420"/>
                      <a:pt x="f621" y="f459"/>
                      <a:pt x="f622" y="f515"/>
                    </a:cubicBezTo>
                    <a:cubicBezTo>
                      <a:pt x="f623" y="f624"/>
                      <a:pt x="f625" y="f626"/>
                      <a:pt x="f627" y="f626"/>
                    </a:cubicBezTo>
                    <a:cubicBezTo>
                      <a:pt x="f628" y="f626"/>
                      <a:pt x="f629" y="f422"/>
                      <a:pt x="f630" y="f314"/>
                    </a:cubicBezTo>
                    <a:lnTo>
                      <a:pt x="f631" y="f524"/>
                    </a:lnTo>
                    <a:cubicBezTo>
                      <a:pt x="f632" y="f6"/>
                      <a:pt x="f633" y="f429"/>
                      <a:pt x="f634" y="f427"/>
                    </a:cubicBezTo>
                    <a:cubicBezTo>
                      <a:pt x="f635" y="f636"/>
                      <a:pt x="f637" y="f638"/>
                      <a:pt x="f639" y="f638"/>
                    </a:cubicBezTo>
                    <a:cubicBezTo>
                      <a:pt x="f640" y="f638"/>
                      <a:pt x="f641" y="f642"/>
                      <a:pt x="f643" y="f420"/>
                    </a:cubicBezTo>
                    <a:cubicBezTo>
                      <a:pt x="f644" y="f645"/>
                      <a:pt x="f646" y="f106"/>
                      <a:pt x="f647" y="f648"/>
                    </a:cubicBezTo>
                    <a:cubicBezTo>
                      <a:pt x="f649" y="f464"/>
                      <a:pt x="f650" y="f464"/>
                      <a:pt x="f651" y="f464"/>
                    </a:cubicBezTo>
                    <a:cubicBezTo>
                      <a:pt x="f652" y="f653"/>
                      <a:pt x="f654" y="f655"/>
                      <a:pt x="f656" y="f655"/>
                    </a:cubicBezTo>
                    <a:cubicBezTo>
                      <a:pt x="f657" y="f655"/>
                      <a:pt x="f658" y="f659"/>
                      <a:pt x="f660" y="f659"/>
                    </a:cubicBezTo>
                    <a:cubicBezTo>
                      <a:pt x="f661" y="f662"/>
                      <a:pt x="f663" y="f664"/>
                      <a:pt x="f665" y="f666"/>
                    </a:cubicBezTo>
                    <a:cubicBezTo>
                      <a:pt x="f667" y="f668"/>
                      <a:pt x="f669" y="f670"/>
                      <a:pt x="f671" y="f672"/>
                    </a:cubicBezTo>
                    <a:cubicBezTo>
                      <a:pt x="f673" y="f674"/>
                      <a:pt x="f675" y="f674"/>
                      <a:pt x="f676" y="f674"/>
                    </a:cubicBezTo>
                    <a:cubicBezTo>
                      <a:pt x="f677" y="f678"/>
                      <a:pt x="f677" y="f679"/>
                      <a:pt x="f680" y="f681"/>
                    </a:cubicBezTo>
                    <a:lnTo>
                      <a:pt x="f682" y="f683"/>
                    </a:lnTo>
                    <a:cubicBezTo>
                      <a:pt x="f684" y="f685"/>
                      <a:pt x="f686" y="f687"/>
                      <a:pt x="f688" y="f689"/>
                    </a:cubicBezTo>
                    <a:cubicBezTo>
                      <a:pt x="f690" y="f691"/>
                      <a:pt x="f692" y="f693"/>
                      <a:pt x="f694" y="f695"/>
                    </a:cubicBezTo>
                    <a:cubicBezTo>
                      <a:pt x="f696" y="f697"/>
                      <a:pt x="f698" y="f699"/>
                      <a:pt x="f700" y="f699"/>
                    </a:cubicBezTo>
                    <a:cubicBezTo>
                      <a:pt x="f701" y="f699"/>
                      <a:pt x="f702" y="f703"/>
                      <a:pt x="f704" y="f705"/>
                    </a:cubicBezTo>
                    <a:cubicBezTo>
                      <a:pt x="f706" y="f691"/>
                      <a:pt x="f707" y="f708"/>
                      <a:pt x="f709" y="f689"/>
                    </a:cubicBezTo>
                    <a:cubicBezTo>
                      <a:pt x="f710" y="f711"/>
                      <a:pt x="f712" y="f713"/>
                      <a:pt x="f714" y="f713"/>
                    </a:cubicBezTo>
                    <a:cubicBezTo>
                      <a:pt x="f715" y="f713"/>
                      <a:pt x="f716" y="f717"/>
                      <a:pt x="f718" y="f685"/>
                    </a:cubicBezTo>
                    <a:cubicBezTo>
                      <a:pt x="f719" y="f720"/>
                      <a:pt x="f721" y="f722"/>
                      <a:pt x="f723" y="f708"/>
                    </a:cubicBezTo>
                    <a:cubicBezTo>
                      <a:pt x="f724" y="f725"/>
                      <a:pt x="f726" y="f727"/>
                      <a:pt x="f728" y="f727"/>
                    </a:cubicBezTo>
                    <a:cubicBezTo>
                      <a:pt x="f729" y="f727"/>
                      <a:pt x="f730" y="f725"/>
                      <a:pt x="f731" y="f708"/>
                    </a:cubicBezTo>
                    <a:cubicBezTo>
                      <a:pt x="f732" y="f689"/>
                      <a:pt x="f733" y="f720"/>
                      <a:pt x="f734" y="f720"/>
                    </a:cubicBezTo>
                    <a:lnTo>
                      <a:pt x="f735" y="f722"/>
                    </a:lnTo>
                    <a:cubicBezTo>
                      <a:pt x="f736" y="f691"/>
                      <a:pt x="f737" y="f695"/>
                      <a:pt x="f738" y="f739"/>
                    </a:cubicBezTo>
                    <a:cubicBezTo>
                      <a:pt x="f740" y="f324"/>
                      <a:pt x="f740" y="f741"/>
                      <a:pt x="f740" y="f742"/>
                    </a:cubicBezTo>
                    <a:cubicBezTo>
                      <a:pt x="f740" y="f743"/>
                      <a:pt x="f744" y="f745"/>
                      <a:pt x="f19" y="f746"/>
                    </a:cubicBezTo>
                    <a:cubicBezTo>
                      <a:pt x="f747" y="f748"/>
                      <a:pt x="f749" y="f750"/>
                      <a:pt x="f751" y="f750"/>
                    </a:cubicBezTo>
                    <a:cubicBezTo>
                      <a:pt x="f752" y="f750"/>
                      <a:pt x="f753" y="f754"/>
                      <a:pt x="f755" y="f754"/>
                    </a:cubicBezTo>
                    <a:cubicBezTo>
                      <a:pt x="f756" y="f757"/>
                      <a:pt x="f758" y="f759"/>
                      <a:pt x="f760" y="f759"/>
                    </a:cubicBezTo>
                    <a:cubicBezTo>
                      <a:pt x="f761" y="f759"/>
                      <a:pt x="f762" y="f763"/>
                      <a:pt x="f764" y="f765"/>
                    </a:cubicBezTo>
                    <a:cubicBezTo>
                      <a:pt x="f766" y="f767"/>
                      <a:pt x="f768" y="f769"/>
                      <a:pt x="f770" y="f771"/>
                    </a:cubicBezTo>
                    <a:lnTo>
                      <a:pt x="f772" y="f743"/>
                    </a:lnTo>
                    <a:lnTo>
                      <a:pt x="f772" y="f2"/>
                    </a:ln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9" name="Google Shape;2327;p62">
            <a:extLst>
              <a:ext uri="{FF2B5EF4-FFF2-40B4-BE49-F238E27FC236}">
                <a16:creationId xmlns:a16="http://schemas.microsoft.com/office/drawing/2014/main" id="{3DA437E0-FCB0-4CAC-918F-E2B67F5A700B}"/>
              </a:ext>
            </a:extLst>
          </p:cNvPr>
          <p:cNvSpPr/>
          <p:nvPr/>
        </p:nvSpPr>
        <p:spPr>
          <a:xfrm rot="9076">
            <a:off x="981060" y="2230230"/>
            <a:ext cx="567796" cy="603504"/>
          </a:xfrm>
          <a:custGeom>
            <a:avLst/>
            <a:gdLst>
              <a:gd name="f0" fmla="val w"/>
              <a:gd name="f1" fmla="val h"/>
              <a:gd name="f2" fmla="val 0"/>
              <a:gd name="f3" fmla="val 9500"/>
              <a:gd name="f4" fmla="val 4631"/>
              <a:gd name="f5" fmla="val 142"/>
              <a:gd name="f6" fmla="val 1407"/>
              <a:gd name="f7" fmla="val 2455"/>
              <a:gd name="f8" fmla="val 3827"/>
              <a:gd name="f9" fmla="val 4630"/>
              <a:gd name="f10" fmla="val 4556"/>
              <a:gd name="f11" fmla="val 3571"/>
              <a:gd name="f12" fmla="val 9283"/>
              <a:gd name="f13" fmla="val 2164"/>
              <a:gd name="f14" fmla="val 940"/>
              <a:gd name="f15" fmla="*/ f0 1 9500"/>
              <a:gd name="f16" fmla="*/ f1 1 4631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9500"/>
              <a:gd name="f23" fmla="*/ f20 1 4631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9500" h="4631">
                <a:moveTo>
                  <a:pt x="f2" y="f2"/>
                </a:moveTo>
                <a:lnTo>
                  <a:pt x="f5" y="f6"/>
                </a:lnTo>
                <a:lnTo>
                  <a:pt x="f2" y="f7"/>
                </a:lnTo>
                <a:lnTo>
                  <a:pt x="f5" y="f8"/>
                </a:lnTo>
                <a:lnTo>
                  <a:pt x="f5" y="f9"/>
                </a:lnTo>
                <a:lnTo>
                  <a:pt x="f3" y="f10"/>
                </a:lnTo>
                <a:lnTo>
                  <a:pt x="f3" y="f11"/>
                </a:lnTo>
                <a:lnTo>
                  <a:pt x="f12" y="f13"/>
                </a:lnTo>
                <a:lnTo>
                  <a:pt x="f3" y="f14"/>
                </a:lnTo>
                <a:lnTo>
                  <a:pt x="f3" y="f2"/>
                </a:lnTo>
                <a:close/>
              </a:path>
            </a:pathLst>
          </a:custGeom>
          <a:solidFill>
            <a:srgbClr val="D8D8D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0" i="0" u="none" strike="noStrike" kern="0" cap="none" spc="0" baseline="0">
                <a:solidFill>
                  <a:srgbClr val="C98413"/>
                </a:solidFill>
                <a:uFillTx/>
                <a:latin typeface="Grand Hotel"/>
                <a:ea typeface="Grand Hotel"/>
                <a:cs typeface="Grand Hotel"/>
              </a:rPr>
              <a:t>01</a:t>
            </a:r>
          </a:p>
        </p:txBody>
      </p:sp>
      <p:sp>
        <p:nvSpPr>
          <p:cNvPr id="10" name="Google Shape;2329;p62">
            <a:extLst>
              <a:ext uri="{FF2B5EF4-FFF2-40B4-BE49-F238E27FC236}">
                <a16:creationId xmlns:a16="http://schemas.microsoft.com/office/drawing/2014/main" id="{E54D8C86-3D6B-4D9D-A067-59EB391CD1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94861" y="672230"/>
            <a:ext cx="3146102" cy="569396"/>
          </a:xfrm>
        </p:spPr>
        <p:txBody>
          <a:bodyPr/>
          <a:lstStyle/>
          <a:p>
            <a:pPr lvl="0"/>
            <a:r>
              <a:rPr lang="en-US"/>
              <a:t>Questions</a:t>
            </a:r>
          </a:p>
        </p:txBody>
      </p:sp>
      <p:sp>
        <p:nvSpPr>
          <p:cNvPr id="11" name="Google Shape;2330;p62">
            <a:extLst>
              <a:ext uri="{FF2B5EF4-FFF2-40B4-BE49-F238E27FC236}">
                <a16:creationId xmlns:a16="http://schemas.microsoft.com/office/drawing/2014/main" id="{F1034AE8-B9C7-4877-AC36-3848D9773E6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9964" y="2600635"/>
            <a:ext cx="2832902" cy="353397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Answer the question here</a:t>
            </a:r>
          </a:p>
        </p:txBody>
      </p:sp>
      <p:sp>
        <p:nvSpPr>
          <p:cNvPr id="12" name="Google Shape;2332;p62">
            <a:extLst>
              <a:ext uri="{FF2B5EF4-FFF2-40B4-BE49-F238E27FC236}">
                <a16:creationId xmlns:a16="http://schemas.microsoft.com/office/drawing/2014/main" id="{8BE399F7-B39B-4384-BDAB-1FA8B665F3F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9845" y="2078504"/>
            <a:ext cx="2832902" cy="545101"/>
          </a:xfrm>
        </p:spPr>
        <p:txBody>
          <a:bodyPr/>
          <a:lstStyle/>
          <a:p>
            <a:pPr marL="0" lvl="0" indent="0">
              <a:buNone/>
            </a:pPr>
            <a:r>
              <a:rPr lang="en-US" sz="2500">
                <a:latin typeface="Grand Hotel"/>
              </a:rPr>
              <a:t>Closest planet to the sun</a:t>
            </a:r>
          </a:p>
        </p:txBody>
      </p:sp>
      <p:sp>
        <p:nvSpPr>
          <p:cNvPr id="13" name="Google Shape;2333;p62">
            <a:extLst>
              <a:ext uri="{FF2B5EF4-FFF2-40B4-BE49-F238E27FC236}">
                <a16:creationId xmlns:a16="http://schemas.microsoft.com/office/drawing/2014/main" id="{8A545886-FE3A-43BE-A8BB-D253DA4EB42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9964" y="3759628"/>
            <a:ext cx="2832902" cy="353095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Answer the question here</a:t>
            </a:r>
          </a:p>
        </p:txBody>
      </p:sp>
      <p:sp>
        <p:nvSpPr>
          <p:cNvPr id="14" name="Google Shape;2334;p62">
            <a:extLst>
              <a:ext uri="{FF2B5EF4-FFF2-40B4-BE49-F238E27FC236}">
                <a16:creationId xmlns:a16="http://schemas.microsoft.com/office/drawing/2014/main" id="{F03715A2-58D5-4541-9993-7FC285B0444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79845" y="3237250"/>
            <a:ext cx="2832902" cy="545101"/>
          </a:xfrm>
        </p:spPr>
        <p:txBody>
          <a:bodyPr/>
          <a:lstStyle/>
          <a:p>
            <a:pPr marL="0" lvl="0" indent="0">
              <a:buNone/>
            </a:pPr>
            <a:r>
              <a:rPr lang="en-US" sz="2500">
                <a:latin typeface="Grand Hotel"/>
              </a:rPr>
              <a:t>Smallest planet of them all</a:t>
            </a:r>
          </a:p>
        </p:txBody>
      </p:sp>
      <p:sp>
        <p:nvSpPr>
          <p:cNvPr id="15" name="Google Shape;2337;p62">
            <a:extLst>
              <a:ext uri="{FF2B5EF4-FFF2-40B4-BE49-F238E27FC236}">
                <a16:creationId xmlns:a16="http://schemas.microsoft.com/office/drawing/2014/main" id="{F4D6AA06-F628-47F6-A3E7-698291CADD7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68660" y="1241636"/>
            <a:ext cx="4198504" cy="3981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800"/>
              <a:t>Answer the questions</a:t>
            </a:r>
          </a:p>
        </p:txBody>
      </p:sp>
      <p:sp>
        <p:nvSpPr>
          <p:cNvPr id="16" name="Google Shape;2338;p62">
            <a:extLst>
              <a:ext uri="{FF2B5EF4-FFF2-40B4-BE49-F238E27FC236}">
                <a16:creationId xmlns:a16="http://schemas.microsoft.com/office/drawing/2014/main" id="{02A94CE3-B0E8-4CB7-B22F-63633A7FC26E}"/>
              </a:ext>
            </a:extLst>
          </p:cNvPr>
          <p:cNvSpPr/>
          <p:nvPr/>
        </p:nvSpPr>
        <p:spPr>
          <a:xfrm rot="9076">
            <a:off x="981060" y="3400151"/>
            <a:ext cx="567796" cy="614751"/>
          </a:xfrm>
          <a:custGeom>
            <a:avLst/>
            <a:gdLst>
              <a:gd name="f0" fmla="val w"/>
              <a:gd name="f1" fmla="val h"/>
              <a:gd name="f2" fmla="val 0"/>
              <a:gd name="f3" fmla="val 9500"/>
              <a:gd name="f4" fmla="val 4631"/>
              <a:gd name="f5" fmla="val 142"/>
              <a:gd name="f6" fmla="val 1407"/>
              <a:gd name="f7" fmla="val 2455"/>
              <a:gd name="f8" fmla="val 3827"/>
              <a:gd name="f9" fmla="val 4630"/>
              <a:gd name="f10" fmla="val 4556"/>
              <a:gd name="f11" fmla="val 3571"/>
              <a:gd name="f12" fmla="val 9283"/>
              <a:gd name="f13" fmla="val 2164"/>
              <a:gd name="f14" fmla="val 940"/>
              <a:gd name="f15" fmla="*/ f0 1 9500"/>
              <a:gd name="f16" fmla="*/ f1 1 4631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9500"/>
              <a:gd name="f23" fmla="*/ f20 1 4631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9500" h="4631">
                <a:moveTo>
                  <a:pt x="f2" y="f2"/>
                </a:moveTo>
                <a:lnTo>
                  <a:pt x="f5" y="f6"/>
                </a:lnTo>
                <a:lnTo>
                  <a:pt x="f2" y="f7"/>
                </a:lnTo>
                <a:lnTo>
                  <a:pt x="f5" y="f8"/>
                </a:lnTo>
                <a:lnTo>
                  <a:pt x="f5" y="f9"/>
                </a:lnTo>
                <a:lnTo>
                  <a:pt x="f3" y="f10"/>
                </a:lnTo>
                <a:lnTo>
                  <a:pt x="f3" y="f11"/>
                </a:lnTo>
                <a:lnTo>
                  <a:pt x="f12" y="f13"/>
                </a:lnTo>
                <a:lnTo>
                  <a:pt x="f3" y="f14"/>
                </a:lnTo>
                <a:lnTo>
                  <a:pt x="f3" y="f2"/>
                </a:lnTo>
                <a:close/>
              </a:path>
            </a:pathLst>
          </a:custGeom>
          <a:solidFill>
            <a:srgbClr val="9C6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500" b="0" i="0" u="none" strike="noStrike" kern="0" cap="none" spc="0" baseline="0">
                <a:solidFill>
                  <a:srgbClr val="C98413"/>
                </a:solidFill>
                <a:uFillTx/>
                <a:latin typeface="Grand Hotel"/>
                <a:ea typeface="Grand Hotel"/>
                <a:cs typeface="Grand Hotel"/>
              </a:rPr>
              <a:t>02</a:t>
            </a:r>
          </a:p>
        </p:txBody>
      </p:sp>
      <p:grpSp>
        <p:nvGrpSpPr>
          <p:cNvPr id="17" name="Google Shape;2339;p62">
            <a:extLst>
              <a:ext uri="{FF2B5EF4-FFF2-40B4-BE49-F238E27FC236}">
                <a16:creationId xmlns:a16="http://schemas.microsoft.com/office/drawing/2014/main" id="{6371B3A2-2E95-43C9-A9BC-B080A53D6B2A}"/>
              </a:ext>
            </a:extLst>
          </p:cNvPr>
          <p:cNvGrpSpPr/>
          <p:nvPr/>
        </p:nvGrpSpPr>
        <p:grpSpPr>
          <a:xfrm>
            <a:off x="2562495" y="377583"/>
            <a:ext cx="996249" cy="299886"/>
            <a:chOff x="2562495" y="377583"/>
            <a:chExt cx="996249" cy="299886"/>
          </a:xfrm>
        </p:grpSpPr>
        <p:sp>
          <p:nvSpPr>
            <p:cNvPr id="18" name="Google Shape;2340;p62">
              <a:extLst>
                <a:ext uri="{FF2B5EF4-FFF2-40B4-BE49-F238E27FC236}">
                  <a16:creationId xmlns:a16="http://schemas.microsoft.com/office/drawing/2014/main" id="{3C508DA9-171B-453A-8B31-C662BCFC4044}"/>
                </a:ext>
              </a:extLst>
            </p:cNvPr>
            <p:cNvSpPr/>
            <p:nvPr/>
          </p:nvSpPr>
          <p:spPr>
            <a:xfrm rot="213743" flipH="1">
              <a:off x="2572874" y="404384"/>
              <a:ext cx="975619" cy="24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500"/>
                <a:gd name="f4" fmla="val 4631"/>
                <a:gd name="f5" fmla="val 142"/>
                <a:gd name="f6" fmla="val 1407"/>
                <a:gd name="f7" fmla="val 2455"/>
                <a:gd name="f8" fmla="val 3827"/>
                <a:gd name="f9" fmla="val 4630"/>
                <a:gd name="f10" fmla="val 4556"/>
                <a:gd name="f11" fmla="val 3571"/>
                <a:gd name="f12" fmla="val 9283"/>
                <a:gd name="f13" fmla="val 2164"/>
                <a:gd name="f14" fmla="val 940"/>
                <a:gd name="f15" fmla="*/ f0 1 9500"/>
                <a:gd name="f16" fmla="*/ f1 1 463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9500"/>
                <a:gd name="f23" fmla="*/ f20 1 463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9500" h="4631">
                  <a:moveTo>
                    <a:pt x="f2" y="f2"/>
                  </a:moveTo>
                  <a:lnTo>
                    <a:pt x="f5" y="f6"/>
                  </a:lnTo>
                  <a:lnTo>
                    <a:pt x="f2" y="f7"/>
                  </a:lnTo>
                  <a:lnTo>
                    <a:pt x="f5" y="f8"/>
                  </a:lnTo>
                  <a:lnTo>
                    <a:pt x="f5" y="f9"/>
                  </a:lnTo>
                  <a:lnTo>
                    <a:pt x="f3" y="f10"/>
                  </a:lnTo>
                  <a:lnTo>
                    <a:pt x="f3" y="f11"/>
                  </a:lnTo>
                  <a:lnTo>
                    <a:pt x="f12" y="f13"/>
                  </a:ln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341;p62">
              <a:extLst>
                <a:ext uri="{FF2B5EF4-FFF2-40B4-BE49-F238E27FC236}">
                  <a16:creationId xmlns:a16="http://schemas.microsoft.com/office/drawing/2014/main" id="{A22F6E07-F7C6-4C1D-BB19-29B5521F31AC}"/>
                </a:ext>
              </a:extLst>
            </p:cNvPr>
            <p:cNvSpPr/>
            <p:nvPr/>
          </p:nvSpPr>
          <p:spPr>
            <a:xfrm rot="213743" flipH="1">
              <a:off x="3455125" y="432017"/>
              <a:ext cx="103619" cy="15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291"/>
                <a:gd name="f5" fmla="val 6"/>
                <a:gd name="f6" fmla="val 97"/>
                <a:gd name="f7" fmla="val 410"/>
                <a:gd name="f8" fmla="val 290"/>
                <a:gd name="f9" fmla="val 1008"/>
                <a:gd name="f10" fmla="val 684"/>
                <a:gd name="f11" fmla="val 137"/>
                <a:gd name="f12" fmla="val 131"/>
                <a:gd name="f13" fmla="*/ f0 1 1009"/>
                <a:gd name="f14" fmla="*/ f1 1 291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009"/>
                <a:gd name="f21" fmla="*/ f18 1 291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009" h="291">
                  <a:moveTo>
                    <a:pt x="f2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2"/>
                  </a:lnTo>
                  <a:lnTo>
                    <a:pt x="f10" y="f2"/>
                  </a:lnTo>
                  <a:lnTo>
                    <a:pt x="f7" y="f11"/>
                  </a:lnTo>
                  <a:lnTo>
                    <a:pt x="f12" y="f2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342;p62">
              <a:extLst>
                <a:ext uri="{FF2B5EF4-FFF2-40B4-BE49-F238E27FC236}">
                  <a16:creationId xmlns:a16="http://schemas.microsoft.com/office/drawing/2014/main" id="{2A2FFF4B-CE79-4195-AACD-8A40F5C949B7}"/>
                </a:ext>
              </a:extLst>
            </p:cNvPr>
            <p:cNvSpPr/>
            <p:nvPr/>
          </p:nvSpPr>
          <p:spPr>
            <a:xfrm rot="213743" flipH="1">
              <a:off x="3095546" y="410254"/>
              <a:ext cx="123544" cy="15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3"/>
                <a:gd name="f4" fmla="val 291"/>
                <a:gd name="f5" fmla="val 1"/>
                <a:gd name="f6" fmla="val 599"/>
                <a:gd name="f7" fmla="val 290"/>
                <a:gd name="f8" fmla="val 1202"/>
                <a:gd name="f9" fmla="val 878"/>
                <a:gd name="f10" fmla="val 137"/>
                <a:gd name="f11" fmla="val 325"/>
                <a:gd name="f12" fmla="*/ f0 1 1203"/>
                <a:gd name="f13" fmla="*/ f1 1 29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03"/>
                <a:gd name="f20" fmla="*/ f17 1 29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03" h="291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9" y="f2"/>
                  </a:lnTo>
                  <a:lnTo>
                    <a:pt x="f6" y="f10"/>
                  </a:lnTo>
                  <a:lnTo>
                    <a:pt x="f11" y="f2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343;p62">
              <a:extLst>
                <a:ext uri="{FF2B5EF4-FFF2-40B4-BE49-F238E27FC236}">
                  <a16:creationId xmlns:a16="http://schemas.microsoft.com/office/drawing/2014/main" id="{C34D6538-DC18-4E6D-9015-B5839E868D2A}"/>
                </a:ext>
              </a:extLst>
            </p:cNvPr>
            <p:cNvSpPr/>
            <p:nvPr/>
          </p:nvSpPr>
          <p:spPr>
            <a:xfrm rot="213743" flipH="1">
              <a:off x="2916378" y="399089"/>
              <a:ext cx="123444" cy="15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2"/>
                <a:gd name="f4" fmla="val 291"/>
                <a:gd name="f5" fmla="val 604"/>
                <a:gd name="f6" fmla="val 290"/>
                <a:gd name="f7" fmla="val 877"/>
                <a:gd name="f8" fmla="val 137"/>
                <a:gd name="f9" fmla="val 330"/>
                <a:gd name="f10" fmla="*/ f0 1 1202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02"/>
                <a:gd name="f18" fmla="*/ f15 1 29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02" h="291">
                  <a:moveTo>
                    <a:pt x="f2" y="f2"/>
                  </a:moveTo>
                  <a:lnTo>
                    <a:pt x="f5" y="f6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5" y="f8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344;p62">
              <a:extLst>
                <a:ext uri="{FF2B5EF4-FFF2-40B4-BE49-F238E27FC236}">
                  <a16:creationId xmlns:a16="http://schemas.microsoft.com/office/drawing/2014/main" id="{17E5154B-F8F9-4069-B723-FEA02F9ED738}"/>
                </a:ext>
              </a:extLst>
            </p:cNvPr>
            <p:cNvSpPr/>
            <p:nvPr/>
          </p:nvSpPr>
          <p:spPr>
            <a:xfrm rot="213743" flipH="1">
              <a:off x="3275326" y="421437"/>
              <a:ext cx="123544" cy="15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3"/>
                <a:gd name="f4" fmla="val 291"/>
                <a:gd name="f5" fmla="val 1"/>
                <a:gd name="f6" fmla="val 599"/>
                <a:gd name="f7" fmla="val 290"/>
                <a:gd name="f8" fmla="val 1202"/>
                <a:gd name="f9" fmla="val 878"/>
                <a:gd name="f10" fmla="val 137"/>
                <a:gd name="f11" fmla="val 325"/>
                <a:gd name="f12" fmla="*/ f0 1 1203"/>
                <a:gd name="f13" fmla="*/ f1 1 29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203"/>
                <a:gd name="f20" fmla="*/ f17 1 29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203" h="291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9" y="f2"/>
                  </a:lnTo>
                  <a:lnTo>
                    <a:pt x="f6" y="f10"/>
                  </a:lnTo>
                  <a:lnTo>
                    <a:pt x="f11" y="f2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345;p62">
              <a:extLst>
                <a:ext uri="{FF2B5EF4-FFF2-40B4-BE49-F238E27FC236}">
                  <a16:creationId xmlns:a16="http://schemas.microsoft.com/office/drawing/2014/main" id="{F8B4BF16-E85A-4E43-BE5E-5E6F2880C3CD}"/>
                </a:ext>
              </a:extLst>
            </p:cNvPr>
            <p:cNvSpPr/>
            <p:nvPr/>
          </p:nvSpPr>
          <p:spPr>
            <a:xfrm rot="213743" flipH="1">
              <a:off x="3147767" y="638600"/>
              <a:ext cx="158054" cy="202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9"/>
                <a:gd name="f4" fmla="val 383"/>
                <a:gd name="f5" fmla="val 781"/>
                <a:gd name="f6" fmla="val 1"/>
                <a:gd name="f7" fmla="val 382"/>
                <a:gd name="f8" fmla="val 331"/>
                <a:gd name="f9" fmla="val 160"/>
                <a:gd name="f10" fmla="val 1219"/>
                <a:gd name="f11" fmla="val 376"/>
                <a:gd name="f12" fmla="val 1538"/>
                <a:gd name="f13" fmla="val 371"/>
                <a:gd name="f14" fmla="*/ f0 1 1539"/>
                <a:gd name="f15" fmla="*/ f1 1 383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39"/>
                <a:gd name="f22" fmla="*/ f19 1 383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39" h="383">
                  <a:moveTo>
                    <a:pt x="f5" y="f6"/>
                  </a:moveTo>
                  <a:lnTo>
                    <a:pt x="f2" y="f7"/>
                  </a:lnTo>
                  <a:lnTo>
                    <a:pt x="f8" y="f7"/>
                  </a:lnTo>
                  <a:lnTo>
                    <a:pt x="f5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346;p62">
              <a:extLst>
                <a:ext uri="{FF2B5EF4-FFF2-40B4-BE49-F238E27FC236}">
                  <a16:creationId xmlns:a16="http://schemas.microsoft.com/office/drawing/2014/main" id="{C6568049-E859-49A2-99D5-AD379722524B}"/>
                </a:ext>
              </a:extLst>
            </p:cNvPr>
            <p:cNvSpPr/>
            <p:nvPr/>
          </p:nvSpPr>
          <p:spPr>
            <a:xfrm rot="213743" flipH="1">
              <a:off x="2617351" y="605022"/>
              <a:ext cx="140387" cy="181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7"/>
                <a:gd name="f4" fmla="val 343"/>
                <a:gd name="f5" fmla="val 695"/>
                <a:gd name="f6" fmla="val 1"/>
                <a:gd name="f7" fmla="val 342"/>
                <a:gd name="f8" fmla="val 330"/>
                <a:gd name="f9" fmla="val 337"/>
                <a:gd name="f10" fmla="val 160"/>
                <a:gd name="f11" fmla="val 1048"/>
                <a:gd name="f12" fmla="val 331"/>
                <a:gd name="f13" fmla="*/ f0 1 1367"/>
                <a:gd name="f14" fmla="*/ f1 1 34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367"/>
                <a:gd name="f21" fmla="*/ f18 1 34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367" h="343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lnTo>
                    <a:pt x="f5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347;p62">
              <a:extLst>
                <a:ext uri="{FF2B5EF4-FFF2-40B4-BE49-F238E27FC236}">
                  <a16:creationId xmlns:a16="http://schemas.microsoft.com/office/drawing/2014/main" id="{0A0FF288-982B-451A-A073-7BCE24FFD4C9}"/>
                </a:ext>
              </a:extLst>
            </p:cNvPr>
            <p:cNvSpPr/>
            <p:nvPr/>
          </p:nvSpPr>
          <p:spPr>
            <a:xfrm rot="213743" flipH="1">
              <a:off x="2794123" y="616214"/>
              <a:ext cx="146340" cy="187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25"/>
                <a:gd name="f4" fmla="val 354"/>
                <a:gd name="f5" fmla="val 724"/>
                <a:gd name="f6" fmla="val 1"/>
                <a:gd name="f7" fmla="val 331"/>
                <a:gd name="f8" fmla="val 160"/>
                <a:gd name="f9" fmla="val 1105"/>
                <a:gd name="f10" fmla="val 348"/>
                <a:gd name="f11" fmla="val 1424"/>
                <a:gd name="f12" fmla="val 342"/>
                <a:gd name="f13" fmla="*/ f0 1 1425"/>
                <a:gd name="f14" fmla="*/ f1 1 35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25"/>
                <a:gd name="f21" fmla="*/ f18 1 35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25" h="354">
                  <a:moveTo>
                    <a:pt x="f5" y="f6"/>
                  </a:moveTo>
                  <a:lnTo>
                    <a:pt x="f6" y="f4"/>
                  </a:lnTo>
                  <a:lnTo>
                    <a:pt x="f7" y="f4"/>
                  </a:lnTo>
                  <a:lnTo>
                    <a:pt x="f5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348;p62">
              <a:extLst>
                <a:ext uri="{FF2B5EF4-FFF2-40B4-BE49-F238E27FC236}">
                  <a16:creationId xmlns:a16="http://schemas.microsoft.com/office/drawing/2014/main" id="{B2DFF7CB-6C0E-4193-B8AA-3587D41887CC}"/>
                </a:ext>
              </a:extLst>
            </p:cNvPr>
            <p:cNvSpPr/>
            <p:nvPr/>
          </p:nvSpPr>
          <p:spPr>
            <a:xfrm rot="213743" flipH="1">
              <a:off x="2970987" y="627406"/>
              <a:ext cx="152192" cy="19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371"/>
                <a:gd name="f5" fmla="val 753"/>
                <a:gd name="f6" fmla="val 1"/>
                <a:gd name="f7" fmla="val 331"/>
                <a:gd name="f8" fmla="val 365"/>
                <a:gd name="f9" fmla="val 160"/>
                <a:gd name="f10" fmla="val 1163"/>
                <a:gd name="f11" fmla="val 359"/>
                <a:gd name="f12" fmla="*/ f0 1 1482"/>
                <a:gd name="f13" fmla="*/ f1 1 371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82"/>
                <a:gd name="f20" fmla="*/ f17 1 371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82" h="371">
                  <a:moveTo>
                    <a:pt x="f5" y="f6"/>
                  </a:moveTo>
                  <a:lnTo>
                    <a:pt x="f6" y="f4"/>
                  </a:lnTo>
                  <a:lnTo>
                    <a:pt x="f7" y="f8"/>
                  </a:lnTo>
                  <a:lnTo>
                    <a:pt x="f5" y="f9"/>
                  </a:lnTo>
                  <a:lnTo>
                    <a:pt x="f10" y="f11"/>
                  </a:lnTo>
                  <a:lnTo>
                    <a:pt x="f3" y="f11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349;p62">
              <a:extLst>
                <a:ext uri="{FF2B5EF4-FFF2-40B4-BE49-F238E27FC236}">
                  <a16:creationId xmlns:a16="http://schemas.microsoft.com/office/drawing/2014/main" id="{AD4465EC-DE7C-4833-B374-FB4D0C62A1B5}"/>
                </a:ext>
              </a:extLst>
            </p:cNvPr>
            <p:cNvSpPr/>
            <p:nvPr/>
          </p:nvSpPr>
          <p:spPr>
            <a:xfrm rot="213743" flipH="1">
              <a:off x="3324630" y="649801"/>
              <a:ext cx="163906" cy="211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96"/>
                <a:gd name="f4" fmla="val 400"/>
                <a:gd name="f5" fmla="val 810"/>
                <a:gd name="f6" fmla="val 1"/>
                <a:gd name="f7" fmla="val 399"/>
                <a:gd name="f8" fmla="val 331"/>
                <a:gd name="f9" fmla="val 393"/>
                <a:gd name="f10" fmla="val 160"/>
                <a:gd name="f11" fmla="val 1277"/>
                <a:gd name="f12" fmla="val 388"/>
                <a:gd name="f13" fmla="val 1595"/>
                <a:gd name="f14" fmla="*/ f0 1 1596"/>
                <a:gd name="f15" fmla="*/ f1 1 400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96"/>
                <a:gd name="f22" fmla="*/ f19 1 400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96" h="400">
                  <a:moveTo>
                    <a:pt x="f5" y="f6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5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350;p62">
              <a:extLst>
                <a:ext uri="{FF2B5EF4-FFF2-40B4-BE49-F238E27FC236}">
                  <a16:creationId xmlns:a16="http://schemas.microsoft.com/office/drawing/2014/main" id="{61A3DA04-DCE8-464E-A3BB-8822EEC5BE11}"/>
                </a:ext>
              </a:extLst>
            </p:cNvPr>
            <p:cNvSpPr/>
            <p:nvPr/>
          </p:nvSpPr>
          <p:spPr>
            <a:xfrm rot="213743" flipH="1">
              <a:off x="2736588" y="387906"/>
              <a:ext cx="123444" cy="15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2"/>
                <a:gd name="f4" fmla="val 291"/>
                <a:gd name="f5" fmla="val 604"/>
                <a:gd name="f6" fmla="val 290"/>
                <a:gd name="f7" fmla="val 877"/>
                <a:gd name="f8" fmla="val 137"/>
                <a:gd name="f9" fmla="val 325"/>
                <a:gd name="f10" fmla="*/ f0 1 1202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202"/>
                <a:gd name="f18" fmla="*/ f15 1 29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202" h="291">
                  <a:moveTo>
                    <a:pt x="f2" y="f2"/>
                  </a:moveTo>
                  <a:lnTo>
                    <a:pt x="f5" y="f6"/>
                  </a:lnTo>
                  <a:lnTo>
                    <a:pt x="f3" y="f2"/>
                  </a:lnTo>
                  <a:lnTo>
                    <a:pt x="f7" y="f2"/>
                  </a:lnTo>
                  <a:lnTo>
                    <a:pt x="f5" y="f8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351;p62">
              <a:extLst>
                <a:ext uri="{FF2B5EF4-FFF2-40B4-BE49-F238E27FC236}">
                  <a16:creationId xmlns:a16="http://schemas.microsoft.com/office/drawing/2014/main" id="{48D3649B-CC8C-4B06-ACAF-E0384E21071F}"/>
                </a:ext>
              </a:extLst>
            </p:cNvPr>
            <p:cNvSpPr/>
            <p:nvPr/>
          </p:nvSpPr>
          <p:spPr>
            <a:xfrm rot="213743" flipH="1">
              <a:off x="2580857" y="428936"/>
              <a:ext cx="968633" cy="31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32"/>
                <a:gd name="f4" fmla="val 587"/>
                <a:gd name="f5" fmla="val 1214"/>
                <a:gd name="f6" fmla="val 342"/>
                <a:gd name="f7" fmla="val 427"/>
                <a:gd name="f8" fmla="val 262"/>
                <a:gd name="f9" fmla="val 18"/>
                <a:gd name="f10" fmla="val 160"/>
                <a:gd name="f11" fmla="val 2091"/>
                <a:gd name="f12" fmla="val 2968"/>
                <a:gd name="f13" fmla="val 3845"/>
                <a:gd name="f14" fmla="val 4722"/>
                <a:gd name="f15" fmla="val 5599"/>
                <a:gd name="f16" fmla="val 6476"/>
                <a:gd name="f17" fmla="val 7353"/>
                <a:gd name="f18" fmla="val 8230"/>
                <a:gd name="f19" fmla="val 9107"/>
                <a:gd name="f20" fmla="val 268"/>
                <a:gd name="f21" fmla="*/ f0 1 9432"/>
                <a:gd name="f22" fmla="*/ f1 1 58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9432"/>
                <a:gd name="f29" fmla="*/ f26 1 58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9432" h="587">
                  <a:moveTo>
                    <a:pt x="f5" y="f2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7"/>
                  </a:lnTo>
                  <a:lnTo>
                    <a:pt x="f6" y="f4"/>
                  </a:lnTo>
                  <a:lnTo>
                    <a:pt x="f5" y="f10"/>
                  </a:lnTo>
                  <a:lnTo>
                    <a:pt x="f11" y="f4"/>
                  </a:lnTo>
                  <a:lnTo>
                    <a:pt x="f12" y="f10"/>
                  </a:lnTo>
                  <a:lnTo>
                    <a:pt x="f13" y="f4"/>
                  </a:lnTo>
                  <a:lnTo>
                    <a:pt x="f14" y="f10"/>
                  </a:lnTo>
                  <a:lnTo>
                    <a:pt x="f15" y="f4"/>
                  </a:lnTo>
                  <a:lnTo>
                    <a:pt x="f16" y="f10"/>
                  </a:lnTo>
                  <a:lnTo>
                    <a:pt x="f17" y="f4"/>
                  </a:lnTo>
                  <a:lnTo>
                    <a:pt x="f18" y="f10"/>
                  </a:lnTo>
                  <a:lnTo>
                    <a:pt x="f19" y="f4"/>
                  </a:lnTo>
                  <a:lnTo>
                    <a:pt x="f3" y="f7"/>
                  </a:lnTo>
                  <a:lnTo>
                    <a:pt x="f3" y="f20"/>
                  </a:lnTo>
                  <a:lnTo>
                    <a:pt x="f19" y="f7"/>
                  </a:lnTo>
                  <a:lnTo>
                    <a:pt x="f18" y="f2"/>
                  </a:lnTo>
                  <a:lnTo>
                    <a:pt x="f17" y="f7"/>
                  </a:lnTo>
                  <a:lnTo>
                    <a:pt x="f16" y="f2"/>
                  </a:lnTo>
                  <a:lnTo>
                    <a:pt x="f15" y="f7"/>
                  </a:lnTo>
                  <a:lnTo>
                    <a:pt x="f14" y="f2"/>
                  </a:lnTo>
                  <a:lnTo>
                    <a:pt x="f13" y="f7"/>
                  </a:lnTo>
                  <a:lnTo>
                    <a:pt x="f12" y="f2"/>
                  </a:lnTo>
                  <a:lnTo>
                    <a:pt x="f11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352;p62">
              <a:extLst>
                <a:ext uri="{FF2B5EF4-FFF2-40B4-BE49-F238E27FC236}">
                  <a16:creationId xmlns:a16="http://schemas.microsoft.com/office/drawing/2014/main" id="{8E808705-EF5A-40A5-937B-256D15862991}"/>
                </a:ext>
              </a:extLst>
            </p:cNvPr>
            <p:cNvSpPr/>
            <p:nvPr/>
          </p:nvSpPr>
          <p:spPr>
            <a:xfrm rot="213743" flipH="1">
              <a:off x="2584817" y="377583"/>
              <a:ext cx="95408" cy="153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29"/>
                <a:gd name="f4" fmla="val 291"/>
                <a:gd name="f5" fmla="val 604"/>
                <a:gd name="f6" fmla="val 290"/>
                <a:gd name="f7" fmla="val 137"/>
                <a:gd name="f8" fmla="val 877"/>
                <a:gd name="f9" fmla="val 325"/>
                <a:gd name="f10" fmla="*/ f0 1 929"/>
                <a:gd name="f11" fmla="*/ f1 1 29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929"/>
                <a:gd name="f18" fmla="*/ f15 1 29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929" h="291">
                  <a:moveTo>
                    <a:pt x="f2" y="f2"/>
                  </a:moveTo>
                  <a:lnTo>
                    <a:pt x="f5" y="f6"/>
                  </a:lnTo>
                  <a:lnTo>
                    <a:pt x="f3" y="f7"/>
                  </a:lnTo>
                  <a:lnTo>
                    <a:pt x="f3" y="f2"/>
                  </a:lnTo>
                  <a:lnTo>
                    <a:pt x="f8" y="f2"/>
                  </a:lnTo>
                  <a:lnTo>
                    <a:pt x="f5" y="f7"/>
                  </a:lnTo>
                  <a:lnTo>
                    <a:pt x="f9" y="f2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353;p62">
              <a:extLst>
                <a:ext uri="{FF2B5EF4-FFF2-40B4-BE49-F238E27FC236}">
                  <a16:creationId xmlns:a16="http://schemas.microsoft.com/office/drawing/2014/main" id="{7B614057-A29F-42CE-B6F8-8FADB7627AEC}"/>
                </a:ext>
              </a:extLst>
            </p:cNvPr>
            <p:cNvSpPr/>
            <p:nvPr/>
          </p:nvSpPr>
          <p:spPr>
            <a:xfrm rot="213743" flipH="1">
              <a:off x="2590075" y="509065"/>
              <a:ext cx="957541" cy="31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24"/>
                <a:gd name="f4" fmla="val 588"/>
                <a:gd name="f5" fmla="val 1271"/>
                <a:gd name="f6" fmla="val 1"/>
                <a:gd name="f7" fmla="val 399"/>
                <a:gd name="f8" fmla="val 428"/>
                <a:gd name="f9" fmla="val 18"/>
                <a:gd name="f10" fmla="val 245"/>
                <a:gd name="f11" fmla="val 394"/>
                <a:gd name="f12" fmla="val 587"/>
                <a:gd name="f13" fmla="val 160"/>
                <a:gd name="f14" fmla="val 2148"/>
                <a:gd name="f15" fmla="val 3025"/>
                <a:gd name="f16" fmla="val 3902"/>
                <a:gd name="f17" fmla="val 4779"/>
                <a:gd name="f18" fmla="val 5656"/>
                <a:gd name="f19" fmla="val 6533"/>
                <a:gd name="f20" fmla="val 7410"/>
                <a:gd name="f21" fmla="val 8287"/>
                <a:gd name="f22" fmla="val 9164"/>
                <a:gd name="f23" fmla="val 9323"/>
                <a:gd name="f24" fmla="val 507"/>
                <a:gd name="f25" fmla="val 9301"/>
                <a:gd name="f26" fmla="val 359"/>
                <a:gd name="f27" fmla="*/ f0 1 9324"/>
                <a:gd name="f28" fmla="*/ f1 1 58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9324"/>
                <a:gd name="f35" fmla="*/ f32 1 58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9324" h="588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2" y="f11"/>
                  </a:lnTo>
                  <a:lnTo>
                    <a:pt x="f7" y="f12"/>
                  </a:lnTo>
                  <a:lnTo>
                    <a:pt x="f5" y="f13"/>
                  </a:lnTo>
                  <a:lnTo>
                    <a:pt x="f14" y="f12"/>
                  </a:lnTo>
                  <a:lnTo>
                    <a:pt x="f15" y="f13"/>
                  </a:lnTo>
                  <a:lnTo>
                    <a:pt x="f16" y="f12"/>
                  </a:lnTo>
                  <a:lnTo>
                    <a:pt x="f17" y="f13"/>
                  </a:lnTo>
                  <a:lnTo>
                    <a:pt x="f18" y="f12"/>
                  </a:lnTo>
                  <a:lnTo>
                    <a:pt x="f19" y="f13"/>
                  </a:lnTo>
                  <a:lnTo>
                    <a:pt x="f20" y="f12"/>
                  </a:lnTo>
                  <a:lnTo>
                    <a:pt x="f21" y="f13"/>
                  </a:lnTo>
                  <a:lnTo>
                    <a:pt x="f22" y="f1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2" y="f8"/>
                  </a:lnTo>
                  <a:lnTo>
                    <a:pt x="f21" y="f6"/>
                  </a:lnTo>
                  <a:lnTo>
                    <a:pt x="f20" y="f8"/>
                  </a:lnTo>
                  <a:lnTo>
                    <a:pt x="f19" y="f6"/>
                  </a:lnTo>
                  <a:lnTo>
                    <a:pt x="f18" y="f8"/>
                  </a:lnTo>
                  <a:lnTo>
                    <a:pt x="f17" y="f6"/>
                  </a:lnTo>
                  <a:lnTo>
                    <a:pt x="f16" y="f8"/>
                  </a:lnTo>
                  <a:lnTo>
                    <a:pt x="f15" y="f6"/>
                  </a:lnTo>
                  <a:lnTo>
                    <a:pt x="f14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354;p62">
              <a:extLst>
                <a:ext uri="{FF2B5EF4-FFF2-40B4-BE49-F238E27FC236}">
                  <a16:creationId xmlns:a16="http://schemas.microsoft.com/office/drawing/2014/main" id="{992108AF-DD86-4449-871A-0CF2753764E5}"/>
                </a:ext>
              </a:extLst>
            </p:cNvPr>
            <p:cNvSpPr/>
            <p:nvPr/>
          </p:nvSpPr>
          <p:spPr>
            <a:xfrm rot="213743" flipH="1">
              <a:off x="2587477" y="468969"/>
              <a:ext cx="954057" cy="3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290"/>
                <a:gd name="f4" fmla="val 582"/>
                <a:gd name="f5" fmla="val 1174"/>
                <a:gd name="f6" fmla="val 1"/>
                <a:gd name="f7" fmla="val 302"/>
                <a:gd name="f8" fmla="val 428"/>
                <a:gd name="f9" fmla="val 17"/>
                <a:gd name="f10" fmla="val 291"/>
                <a:gd name="f11" fmla="val 439"/>
                <a:gd name="f12" fmla="val 155"/>
                <a:gd name="f13" fmla="val 2051"/>
                <a:gd name="f14" fmla="val 2928"/>
                <a:gd name="f15" fmla="val 3805"/>
                <a:gd name="f16" fmla="val 4682"/>
                <a:gd name="f17" fmla="val 5559"/>
                <a:gd name="f18" fmla="val 6436"/>
                <a:gd name="f19" fmla="val 7313"/>
                <a:gd name="f20" fmla="val 8190"/>
                <a:gd name="f21" fmla="val 9067"/>
                <a:gd name="f22" fmla="val 9255"/>
                <a:gd name="f23" fmla="val 491"/>
                <a:gd name="f24" fmla="val 9289"/>
                <a:gd name="f25" fmla="val 320"/>
                <a:gd name="f26" fmla="*/ f0 1 9290"/>
                <a:gd name="f27" fmla="*/ f1 1 58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9290"/>
                <a:gd name="f34" fmla="*/ f31 1 58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9290" h="582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2" y="f11"/>
                  </a:lnTo>
                  <a:lnTo>
                    <a:pt x="f7" y="f4"/>
                  </a:lnTo>
                  <a:lnTo>
                    <a:pt x="f5" y="f12"/>
                  </a:lnTo>
                  <a:lnTo>
                    <a:pt x="f13" y="f4"/>
                  </a:lnTo>
                  <a:lnTo>
                    <a:pt x="f14" y="f12"/>
                  </a:lnTo>
                  <a:lnTo>
                    <a:pt x="f15" y="f4"/>
                  </a:lnTo>
                  <a:lnTo>
                    <a:pt x="f16" y="f12"/>
                  </a:lnTo>
                  <a:lnTo>
                    <a:pt x="f17" y="f4"/>
                  </a:lnTo>
                  <a:lnTo>
                    <a:pt x="f18" y="f12"/>
                  </a:lnTo>
                  <a:lnTo>
                    <a:pt x="f19" y="f4"/>
                  </a:lnTo>
                  <a:lnTo>
                    <a:pt x="f20" y="f12"/>
                  </a:lnTo>
                  <a:lnTo>
                    <a:pt x="f21" y="f4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1" y="f8"/>
                  </a:lnTo>
                  <a:lnTo>
                    <a:pt x="f20" y="f6"/>
                  </a:lnTo>
                  <a:lnTo>
                    <a:pt x="f19" y="f8"/>
                  </a:lnTo>
                  <a:lnTo>
                    <a:pt x="f18" y="f6"/>
                  </a:lnTo>
                  <a:lnTo>
                    <a:pt x="f17" y="f8"/>
                  </a:lnTo>
                  <a:lnTo>
                    <a:pt x="f16" y="f6"/>
                  </a:lnTo>
                  <a:lnTo>
                    <a:pt x="f15" y="f8"/>
                  </a:lnTo>
                  <a:lnTo>
                    <a:pt x="f14" y="f6"/>
                  </a:lnTo>
                  <a:lnTo>
                    <a:pt x="f13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2355;p62">
              <a:extLst>
                <a:ext uri="{FF2B5EF4-FFF2-40B4-BE49-F238E27FC236}">
                  <a16:creationId xmlns:a16="http://schemas.microsoft.com/office/drawing/2014/main" id="{D4C2008C-0076-49D5-858A-7E762C6BDDF4}"/>
                </a:ext>
              </a:extLst>
            </p:cNvPr>
            <p:cNvSpPr/>
            <p:nvPr/>
          </p:nvSpPr>
          <p:spPr>
            <a:xfrm rot="213743" flipH="1">
              <a:off x="3500909" y="672285"/>
              <a:ext cx="20537" cy="51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0"/>
                <a:gd name="f4" fmla="val 98"/>
                <a:gd name="f5" fmla="val 97"/>
                <a:gd name="f6" fmla="*/ f0 1 200"/>
                <a:gd name="f7" fmla="*/ f1 1 98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0"/>
                <a:gd name="f14" fmla="*/ f11 1 98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0" h="98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356;p62">
              <a:extLst>
                <a:ext uri="{FF2B5EF4-FFF2-40B4-BE49-F238E27FC236}">
                  <a16:creationId xmlns:a16="http://schemas.microsoft.com/office/drawing/2014/main" id="{458EBDED-D1C9-470A-AEB0-C926BBB183E2}"/>
                </a:ext>
              </a:extLst>
            </p:cNvPr>
            <p:cNvSpPr/>
            <p:nvPr/>
          </p:nvSpPr>
          <p:spPr>
            <a:xfrm rot="213743" flipH="1">
              <a:off x="2575161" y="548164"/>
              <a:ext cx="964527" cy="310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92"/>
                <a:gd name="f4" fmla="val 587"/>
                <a:gd name="f5" fmla="val 1231"/>
                <a:gd name="f6" fmla="val 359"/>
                <a:gd name="f7" fmla="val 427"/>
                <a:gd name="f8" fmla="val 257"/>
                <a:gd name="f9" fmla="val 17"/>
                <a:gd name="f10" fmla="val 422"/>
                <a:gd name="f11" fmla="val 160"/>
                <a:gd name="f12" fmla="val 2108"/>
                <a:gd name="f13" fmla="val 2985"/>
                <a:gd name="f14" fmla="val 3862"/>
                <a:gd name="f15" fmla="val 4739"/>
                <a:gd name="f16" fmla="val 5616"/>
                <a:gd name="f17" fmla="val 6493"/>
                <a:gd name="f18" fmla="val 7370"/>
                <a:gd name="f19" fmla="val 8247"/>
                <a:gd name="f20" fmla="val 9124"/>
                <a:gd name="f21" fmla="val 462"/>
                <a:gd name="f22" fmla="val 9369"/>
                <a:gd name="f23" fmla="val 314"/>
                <a:gd name="f24" fmla="*/ f0 1 9392"/>
                <a:gd name="f25" fmla="*/ f1 1 58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9392"/>
                <a:gd name="f32" fmla="*/ f29 1 58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9392" h="587">
                  <a:moveTo>
                    <a:pt x="f5" y="f2"/>
                  </a:moveTo>
                  <a:lnTo>
                    <a:pt x="f6" y="f7"/>
                  </a:lnTo>
                  <a:lnTo>
                    <a:pt x="f2" y="f8"/>
                  </a:lnTo>
                  <a:lnTo>
                    <a:pt x="f9" y="f10"/>
                  </a:lnTo>
                  <a:lnTo>
                    <a:pt x="f6" y="f4"/>
                  </a:lnTo>
                  <a:lnTo>
                    <a:pt x="f5" y="f11"/>
                  </a:lnTo>
                  <a:lnTo>
                    <a:pt x="f12" y="f4"/>
                  </a:lnTo>
                  <a:lnTo>
                    <a:pt x="f13" y="f11"/>
                  </a:lnTo>
                  <a:lnTo>
                    <a:pt x="f14" y="f4"/>
                  </a:lnTo>
                  <a:lnTo>
                    <a:pt x="f15" y="f11"/>
                  </a:lnTo>
                  <a:lnTo>
                    <a:pt x="f16" y="f4"/>
                  </a:lnTo>
                  <a:lnTo>
                    <a:pt x="f17" y="f11"/>
                  </a:lnTo>
                  <a:lnTo>
                    <a:pt x="f18" y="f4"/>
                  </a:lnTo>
                  <a:lnTo>
                    <a:pt x="f19" y="f11"/>
                  </a:lnTo>
                  <a:lnTo>
                    <a:pt x="f20" y="f4"/>
                  </a:lnTo>
                  <a:lnTo>
                    <a:pt x="f3" y="f21"/>
                  </a:lnTo>
                  <a:lnTo>
                    <a:pt x="f22" y="f23"/>
                  </a:lnTo>
                  <a:lnTo>
                    <a:pt x="f20" y="f7"/>
                  </a:lnTo>
                  <a:lnTo>
                    <a:pt x="f19" y="f2"/>
                  </a:lnTo>
                  <a:lnTo>
                    <a:pt x="f18" y="f7"/>
                  </a:lnTo>
                  <a:lnTo>
                    <a:pt x="f17" y="f2"/>
                  </a:lnTo>
                  <a:lnTo>
                    <a:pt x="f16" y="f7"/>
                  </a:lnTo>
                  <a:lnTo>
                    <a:pt x="f15" y="f2"/>
                  </a:lnTo>
                  <a:lnTo>
                    <a:pt x="f14" y="f7"/>
                  </a:lnTo>
                  <a:lnTo>
                    <a:pt x="f13" y="f2"/>
                  </a:lnTo>
                  <a:lnTo>
                    <a:pt x="f12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357;p62">
              <a:extLst>
                <a:ext uri="{FF2B5EF4-FFF2-40B4-BE49-F238E27FC236}">
                  <a16:creationId xmlns:a16="http://schemas.microsoft.com/office/drawing/2014/main" id="{13FC5B9B-A575-497A-BCC6-58BE15B187B3}"/>
                </a:ext>
              </a:extLst>
            </p:cNvPr>
            <p:cNvSpPr/>
            <p:nvPr/>
          </p:nvSpPr>
          <p:spPr>
            <a:xfrm rot="213743" flipH="1">
              <a:off x="2562495" y="612062"/>
              <a:ext cx="11814" cy="2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"/>
                <a:gd name="f4" fmla="val 53"/>
                <a:gd name="f5" fmla="val 1"/>
                <a:gd name="f6" fmla="val 52"/>
                <a:gd name="f7" fmla="*/ f0 1 115"/>
                <a:gd name="f8" fmla="*/ f1 1 53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"/>
                <a:gd name="f15" fmla="*/ f12 1 53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" h="53">
                  <a:moveTo>
                    <a:pt x="f3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2358;p62">
              <a:extLst>
                <a:ext uri="{FF2B5EF4-FFF2-40B4-BE49-F238E27FC236}">
                  <a16:creationId xmlns:a16="http://schemas.microsoft.com/office/drawing/2014/main" id="{B172611D-25E8-4D4D-AFB2-BADF8F79CFB1}"/>
                </a:ext>
              </a:extLst>
            </p:cNvPr>
            <p:cNvSpPr/>
            <p:nvPr/>
          </p:nvSpPr>
          <p:spPr>
            <a:xfrm rot="213743" flipH="1">
              <a:off x="2565449" y="587557"/>
              <a:ext cx="961656" cy="31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64"/>
                <a:gd name="f4" fmla="val 588"/>
                <a:gd name="f5" fmla="val 1146"/>
                <a:gd name="f6" fmla="val 1"/>
                <a:gd name="f7" fmla="val 274"/>
                <a:gd name="f8" fmla="val 428"/>
                <a:gd name="f9" fmla="val 297"/>
                <a:gd name="f10" fmla="val 6"/>
                <a:gd name="f11" fmla="val 348"/>
                <a:gd name="f12" fmla="val 456"/>
                <a:gd name="f13" fmla="val 587"/>
                <a:gd name="f14" fmla="val 160"/>
                <a:gd name="f15" fmla="val 2023"/>
                <a:gd name="f16" fmla="val 2900"/>
                <a:gd name="f17" fmla="val 3777"/>
                <a:gd name="f18" fmla="val 4654"/>
                <a:gd name="f19" fmla="val 5531"/>
                <a:gd name="f20" fmla="val 6408"/>
                <a:gd name="f21" fmla="val 7285"/>
                <a:gd name="f22" fmla="val 8162"/>
                <a:gd name="f23" fmla="val 9039"/>
                <a:gd name="f24" fmla="val 268"/>
                <a:gd name="f25" fmla="*/ f0 1 9364"/>
                <a:gd name="f26" fmla="*/ f1 1 588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364"/>
                <a:gd name="f33" fmla="*/ f30 1 588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364" h="588">
                  <a:moveTo>
                    <a:pt x="f5" y="f6"/>
                  </a:moveTo>
                  <a:lnTo>
                    <a:pt x="f7" y="f8"/>
                  </a:lnTo>
                  <a:lnTo>
                    <a:pt x="f6" y="f9"/>
                  </a:lnTo>
                  <a:lnTo>
                    <a:pt x="f10" y="f11"/>
                  </a:lnTo>
                  <a:lnTo>
                    <a:pt x="f10" y="f12"/>
                  </a:lnTo>
                  <a:lnTo>
                    <a:pt x="f7" y="f13"/>
                  </a:lnTo>
                  <a:lnTo>
                    <a:pt x="f5" y="f14"/>
                  </a:lnTo>
                  <a:lnTo>
                    <a:pt x="f15" y="f13"/>
                  </a:lnTo>
                  <a:lnTo>
                    <a:pt x="f16" y="f14"/>
                  </a:lnTo>
                  <a:lnTo>
                    <a:pt x="f17" y="f13"/>
                  </a:lnTo>
                  <a:lnTo>
                    <a:pt x="f18" y="f14"/>
                  </a:lnTo>
                  <a:lnTo>
                    <a:pt x="f19" y="f13"/>
                  </a:lnTo>
                  <a:lnTo>
                    <a:pt x="f20" y="f14"/>
                  </a:lnTo>
                  <a:lnTo>
                    <a:pt x="f21" y="f13"/>
                  </a:lnTo>
                  <a:lnTo>
                    <a:pt x="f22" y="f14"/>
                  </a:lnTo>
                  <a:lnTo>
                    <a:pt x="f23" y="f13"/>
                  </a:lnTo>
                  <a:lnTo>
                    <a:pt x="f3" y="f8"/>
                  </a:lnTo>
                  <a:lnTo>
                    <a:pt x="f3" y="f24"/>
                  </a:lnTo>
                  <a:lnTo>
                    <a:pt x="f23" y="f8"/>
                  </a:lnTo>
                  <a:lnTo>
                    <a:pt x="f22" y="f6"/>
                  </a:lnTo>
                  <a:lnTo>
                    <a:pt x="f21" y="f8"/>
                  </a:lnTo>
                  <a:lnTo>
                    <a:pt x="f20" y="f6"/>
                  </a:lnTo>
                  <a:lnTo>
                    <a:pt x="f19" y="f8"/>
                  </a:lnTo>
                  <a:lnTo>
                    <a:pt x="f18" y="f6"/>
                  </a:lnTo>
                  <a:lnTo>
                    <a:pt x="f17" y="f8"/>
                  </a:lnTo>
                  <a:lnTo>
                    <a:pt x="f16" y="f6"/>
                  </a:lnTo>
                  <a:lnTo>
                    <a:pt x="f1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98413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7" name="Marcador de posición de imagen 4">
            <a:extLst>
              <a:ext uri="{FF2B5EF4-FFF2-40B4-BE49-F238E27FC236}">
                <a16:creationId xmlns:a16="http://schemas.microsoft.com/office/drawing/2014/main" id="{5F15552D-9BA2-4889-B279-5BE4244E31F9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5661425" y="357978"/>
            <a:ext cx="2173291" cy="2048877"/>
          </a:xfrm>
          <a:solidFill>
            <a:srgbClr val="A9A57C"/>
          </a:solidFill>
        </p:spPr>
        <p:txBody>
          <a:bodyPr/>
          <a:lstStyle/>
          <a:p>
            <a:endParaRPr lang="LID4096"/>
          </a:p>
        </p:txBody>
      </p:sp>
      <p:sp>
        <p:nvSpPr>
          <p:cNvPr id="38" name="Marcador de posición de imagen 6">
            <a:extLst>
              <a:ext uri="{FF2B5EF4-FFF2-40B4-BE49-F238E27FC236}">
                <a16:creationId xmlns:a16="http://schemas.microsoft.com/office/drawing/2014/main" id="{18D73BD6-51C3-482F-99D4-6C8839951C25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5661425" y="2736643"/>
            <a:ext cx="2173291" cy="2048877"/>
          </a:xfrm>
          <a:solidFill>
            <a:srgbClr val="A9A57C"/>
          </a:solidFill>
        </p:spPr>
        <p:txBody>
          <a:bodyPr/>
          <a:lstStyle/>
          <a:p>
            <a:endParaRPr lang="LID4096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94;p63">
            <a:extLst>
              <a:ext uri="{FF2B5EF4-FFF2-40B4-BE49-F238E27FC236}">
                <a16:creationId xmlns:a16="http://schemas.microsoft.com/office/drawing/2014/main" id="{28AF4E6D-9502-4B07-BE08-DB6549FEB17C}"/>
              </a:ext>
            </a:extLst>
          </p:cNvPr>
          <p:cNvGrpSpPr/>
          <p:nvPr/>
        </p:nvGrpSpPr>
        <p:grpSpPr>
          <a:xfrm>
            <a:off x="1415290" y="969044"/>
            <a:ext cx="6253160" cy="2910790"/>
            <a:chOff x="1415290" y="969044"/>
            <a:chExt cx="6253160" cy="2910790"/>
          </a:xfrm>
        </p:grpSpPr>
        <p:grpSp>
          <p:nvGrpSpPr>
            <p:cNvPr id="3" name="Google Shape;2395;p63">
              <a:extLst>
                <a:ext uri="{FF2B5EF4-FFF2-40B4-BE49-F238E27FC236}">
                  <a16:creationId xmlns:a16="http://schemas.microsoft.com/office/drawing/2014/main" id="{CE591662-4E6D-4CF2-9128-580AEB91E9C8}"/>
                </a:ext>
              </a:extLst>
            </p:cNvPr>
            <p:cNvGrpSpPr/>
            <p:nvPr/>
          </p:nvGrpSpPr>
          <p:grpSpPr>
            <a:xfrm>
              <a:off x="1415290" y="1021659"/>
              <a:ext cx="6198955" cy="1738191"/>
              <a:chOff x="1415290" y="1021659"/>
              <a:chExt cx="6198955" cy="1738191"/>
            </a:xfrm>
          </p:grpSpPr>
          <p:sp>
            <p:nvSpPr>
              <p:cNvPr id="4" name="Google Shape;2397;p63">
                <a:extLst>
                  <a:ext uri="{FF2B5EF4-FFF2-40B4-BE49-F238E27FC236}">
                    <a16:creationId xmlns:a16="http://schemas.microsoft.com/office/drawing/2014/main" id="{6D018FBD-6E8B-4A7F-82BC-5725B2CC77E0}"/>
                  </a:ext>
                </a:extLst>
              </p:cNvPr>
              <p:cNvSpPr/>
              <p:nvPr/>
            </p:nvSpPr>
            <p:spPr>
              <a:xfrm>
                <a:off x="2530025" y="1021659"/>
                <a:ext cx="377784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2"/>
                  <a:gd name="f4" fmla="val 3879"/>
                  <a:gd name="f5" fmla="*/ f0 1 832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832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832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Google Shape;2398;p63">
                <a:extLst>
                  <a:ext uri="{FF2B5EF4-FFF2-40B4-BE49-F238E27FC236}">
                    <a16:creationId xmlns:a16="http://schemas.microsoft.com/office/drawing/2014/main" id="{3E55F411-52CF-4C92-AC17-E4624A0F6E35}"/>
                  </a:ext>
                </a:extLst>
              </p:cNvPr>
              <p:cNvSpPr/>
              <p:nvPr/>
            </p:nvSpPr>
            <p:spPr>
              <a:xfrm>
                <a:off x="1518818" y="1021659"/>
                <a:ext cx="377784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2"/>
                  <a:gd name="f4" fmla="val 3879"/>
                  <a:gd name="f5" fmla="*/ f0 1 832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832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832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Google Shape;2399;p63">
                <a:extLst>
                  <a:ext uri="{FF2B5EF4-FFF2-40B4-BE49-F238E27FC236}">
                    <a16:creationId xmlns:a16="http://schemas.microsoft.com/office/drawing/2014/main" id="{BF68E7D4-2DE3-493C-A833-1B80451E95C2}"/>
                  </a:ext>
                </a:extLst>
              </p:cNvPr>
              <p:cNvSpPr/>
              <p:nvPr/>
            </p:nvSpPr>
            <p:spPr>
              <a:xfrm>
                <a:off x="2015109" y="1021659"/>
                <a:ext cx="160742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4"/>
                  <a:gd name="f4" fmla="val 3879"/>
                  <a:gd name="f5" fmla="val 1"/>
                  <a:gd name="f6" fmla="*/ f0 1 354"/>
                  <a:gd name="f7" fmla="*/ f1 1 3879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354"/>
                  <a:gd name="f14" fmla="*/ f11 1 3879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354" h="3879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2400;p63">
                <a:extLst>
                  <a:ext uri="{FF2B5EF4-FFF2-40B4-BE49-F238E27FC236}">
                    <a16:creationId xmlns:a16="http://schemas.microsoft.com/office/drawing/2014/main" id="{2A9F7701-60D9-4E12-A9CB-DB3ECF021BC3}"/>
                  </a:ext>
                </a:extLst>
              </p:cNvPr>
              <p:cNvSpPr/>
              <p:nvPr/>
            </p:nvSpPr>
            <p:spPr>
              <a:xfrm>
                <a:off x="2222165" y="1021659"/>
                <a:ext cx="80366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7"/>
                  <a:gd name="f4" fmla="val 3879"/>
                  <a:gd name="f5" fmla="*/ f0 1 177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77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77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2401;p63">
                <a:extLst>
                  <a:ext uri="{FF2B5EF4-FFF2-40B4-BE49-F238E27FC236}">
                    <a16:creationId xmlns:a16="http://schemas.microsoft.com/office/drawing/2014/main" id="{625D6102-03CE-4B87-8486-5AD4FD3F3DE5}"/>
                  </a:ext>
                </a:extLst>
              </p:cNvPr>
              <p:cNvSpPr/>
              <p:nvPr/>
            </p:nvSpPr>
            <p:spPr>
              <a:xfrm>
                <a:off x="4063410" y="1021659"/>
                <a:ext cx="380509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8"/>
                  <a:gd name="f4" fmla="val 3879"/>
                  <a:gd name="f5" fmla="val 837"/>
                  <a:gd name="f6" fmla="*/ f0 1 838"/>
                  <a:gd name="f7" fmla="*/ f1 1 3879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838"/>
                  <a:gd name="f14" fmla="*/ f11 1 3879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838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2402;p63">
                <a:extLst>
                  <a:ext uri="{FF2B5EF4-FFF2-40B4-BE49-F238E27FC236}">
                    <a16:creationId xmlns:a16="http://schemas.microsoft.com/office/drawing/2014/main" id="{4C6E79B4-252A-479C-AC5C-EDAD11F1975A}"/>
                  </a:ext>
                </a:extLst>
              </p:cNvPr>
              <p:cNvSpPr/>
              <p:nvPr/>
            </p:nvSpPr>
            <p:spPr>
              <a:xfrm>
                <a:off x="3052203" y="1021659"/>
                <a:ext cx="380509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8"/>
                  <a:gd name="f4" fmla="val 3879"/>
                  <a:gd name="f5" fmla="*/ f0 1 838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838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838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2403;p63">
                <a:extLst>
                  <a:ext uri="{FF2B5EF4-FFF2-40B4-BE49-F238E27FC236}">
                    <a16:creationId xmlns:a16="http://schemas.microsoft.com/office/drawing/2014/main" id="{2B0EDAF4-2C16-4EEF-B41C-75311B972922}"/>
                  </a:ext>
                </a:extLst>
              </p:cNvPr>
              <p:cNvSpPr/>
              <p:nvPr/>
            </p:nvSpPr>
            <p:spPr>
              <a:xfrm>
                <a:off x="3548502" y="1021659"/>
                <a:ext cx="163467" cy="1705657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3879"/>
                  <a:gd name="f5" fmla="val 1"/>
                  <a:gd name="f6" fmla="*/ f1 1 360"/>
                  <a:gd name="f7" fmla="*/ f2 1 3879"/>
                  <a:gd name="f8" fmla="val f3"/>
                  <a:gd name="f9" fmla="val f0"/>
                  <a:gd name="f10" fmla="val f4"/>
                  <a:gd name="f11" fmla="+- f10 0 f8"/>
                  <a:gd name="f12" fmla="+- f9 0 f8"/>
                  <a:gd name="f13" fmla="*/ f12 1 360"/>
                  <a:gd name="f14" fmla="*/ f11 1 3879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360" h="3879">
                    <a:moveTo>
                      <a:pt x="f5" y="f3"/>
                    </a:moveTo>
                    <a:lnTo>
                      <a:pt x="f5" y="f4"/>
                    </a:lnTo>
                    <a:lnTo>
                      <a:pt x="f0" y="f4"/>
                    </a:lnTo>
                    <a:lnTo>
                      <a:pt x="f0" y="f3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2404;p63">
                <a:extLst>
                  <a:ext uri="{FF2B5EF4-FFF2-40B4-BE49-F238E27FC236}">
                    <a16:creationId xmlns:a16="http://schemas.microsoft.com/office/drawing/2014/main" id="{E31E7050-F26C-4DAF-8DF9-6FC3BC03659D}"/>
                  </a:ext>
                </a:extLst>
              </p:cNvPr>
              <p:cNvSpPr/>
              <p:nvPr/>
            </p:nvSpPr>
            <p:spPr>
              <a:xfrm>
                <a:off x="3755559" y="1021659"/>
                <a:ext cx="83091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3"/>
                  <a:gd name="f4" fmla="val 3879"/>
                  <a:gd name="f5" fmla="val 1"/>
                  <a:gd name="f6" fmla="*/ f0 1 183"/>
                  <a:gd name="f7" fmla="*/ f1 1 3879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3"/>
                  <a:gd name="f14" fmla="*/ f11 1 3879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3" h="3879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2405;p63">
                <a:extLst>
                  <a:ext uri="{FF2B5EF4-FFF2-40B4-BE49-F238E27FC236}">
                    <a16:creationId xmlns:a16="http://schemas.microsoft.com/office/drawing/2014/main" id="{6308D277-4EAD-48D9-81A1-9CE9F5CA8681}"/>
                  </a:ext>
                </a:extLst>
              </p:cNvPr>
              <p:cNvSpPr/>
              <p:nvPr/>
            </p:nvSpPr>
            <p:spPr>
              <a:xfrm>
                <a:off x="5599529" y="1021659"/>
                <a:ext cx="377784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2"/>
                  <a:gd name="f4" fmla="val 3879"/>
                  <a:gd name="f5" fmla="*/ f0 1 832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832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832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2406;p63">
                <a:extLst>
                  <a:ext uri="{FF2B5EF4-FFF2-40B4-BE49-F238E27FC236}">
                    <a16:creationId xmlns:a16="http://schemas.microsoft.com/office/drawing/2014/main" id="{8DE78609-80D3-4861-9B5B-F9225D775A31}"/>
                  </a:ext>
                </a:extLst>
              </p:cNvPr>
              <p:cNvSpPr/>
              <p:nvPr/>
            </p:nvSpPr>
            <p:spPr>
              <a:xfrm>
                <a:off x="4588312" y="1021659"/>
                <a:ext cx="377784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2"/>
                  <a:gd name="f4" fmla="val 3879"/>
                  <a:gd name="f5" fmla="*/ f0 1 832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832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832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2407;p63">
                <a:extLst>
                  <a:ext uri="{FF2B5EF4-FFF2-40B4-BE49-F238E27FC236}">
                    <a16:creationId xmlns:a16="http://schemas.microsoft.com/office/drawing/2014/main" id="{5FDE6E49-0114-4CF3-923C-D53C068F1D6B}"/>
                  </a:ext>
                </a:extLst>
              </p:cNvPr>
              <p:cNvSpPr/>
              <p:nvPr/>
            </p:nvSpPr>
            <p:spPr>
              <a:xfrm>
                <a:off x="5084612" y="1021659"/>
                <a:ext cx="160742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4"/>
                  <a:gd name="f4" fmla="val 3879"/>
                  <a:gd name="f5" fmla="val 1"/>
                  <a:gd name="f6" fmla="*/ f0 1 354"/>
                  <a:gd name="f7" fmla="*/ f1 1 3879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354"/>
                  <a:gd name="f14" fmla="*/ f11 1 3879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354" h="3879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2408;p63">
                <a:extLst>
                  <a:ext uri="{FF2B5EF4-FFF2-40B4-BE49-F238E27FC236}">
                    <a16:creationId xmlns:a16="http://schemas.microsoft.com/office/drawing/2014/main" id="{9D938546-8657-452B-8FD9-C558F96EFBE5}"/>
                  </a:ext>
                </a:extLst>
              </p:cNvPr>
              <p:cNvSpPr/>
              <p:nvPr/>
            </p:nvSpPr>
            <p:spPr>
              <a:xfrm>
                <a:off x="5291669" y="1021659"/>
                <a:ext cx="80366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7"/>
                  <a:gd name="f4" fmla="val 3879"/>
                  <a:gd name="f5" fmla="*/ f0 1 177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77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77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2409;p63">
                <a:extLst>
                  <a:ext uri="{FF2B5EF4-FFF2-40B4-BE49-F238E27FC236}">
                    <a16:creationId xmlns:a16="http://schemas.microsoft.com/office/drawing/2014/main" id="{94383EF5-2D9F-49BA-A4AE-06D852C99526}"/>
                  </a:ext>
                </a:extLst>
              </p:cNvPr>
              <p:cNvSpPr/>
              <p:nvPr/>
            </p:nvSpPr>
            <p:spPr>
              <a:xfrm>
                <a:off x="7132914" y="1021659"/>
                <a:ext cx="377784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2"/>
                  <a:gd name="f4" fmla="val 3879"/>
                  <a:gd name="f5" fmla="*/ f0 1 832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832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832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2410;p63">
                <a:extLst>
                  <a:ext uri="{FF2B5EF4-FFF2-40B4-BE49-F238E27FC236}">
                    <a16:creationId xmlns:a16="http://schemas.microsoft.com/office/drawing/2014/main" id="{4DF669FF-BEB5-4EB3-A86A-B520BAD88C94}"/>
                  </a:ext>
                </a:extLst>
              </p:cNvPr>
              <p:cNvSpPr/>
              <p:nvPr/>
            </p:nvSpPr>
            <p:spPr>
              <a:xfrm>
                <a:off x="6121706" y="1021659"/>
                <a:ext cx="378241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3"/>
                  <a:gd name="f4" fmla="val 3879"/>
                  <a:gd name="f5" fmla="val 1"/>
                  <a:gd name="f6" fmla="val 832"/>
                  <a:gd name="f7" fmla="*/ f0 1 833"/>
                  <a:gd name="f8" fmla="*/ f1 1 3879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833"/>
                  <a:gd name="f15" fmla="*/ f12 1 3879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833" h="3879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2411;p63">
                <a:extLst>
                  <a:ext uri="{FF2B5EF4-FFF2-40B4-BE49-F238E27FC236}">
                    <a16:creationId xmlns:a16="http://schemas.microsoft.com/office/drawing/2014/main" id="{83ECB29C-0071-4304-A126-45B433A6126C}"/>
                  </a:ext>
                </a:extLst>
              </p:cNvPr>
              <p:cNvSpPr/>
              <p:nvPr/>
            </p:nvSpPr>
            <p:spPr>
              <a:xfrm>
                <a:off x="6618454" y="1021659"/>
                <a:ext cx="163010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"/>
                  <a:gd name="f4" fmla="val 3879"/>
                  <a:gd name="f5" fmla="*/ f0 1 359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359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59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2412;p63">
                <a:extLst>
                  <a:ext uri="{FF2B5EF4-FFF2-40B4-BE49-F238E27FC236}">
                    <a16:creationId xmlns:a16="http://schemas.microsoft.com/office/drawing/2014/main" id="{15CC8DBE-9C94-422D-AB29-A90D6BA05E86}"/>
                  </a:ext>
                </a:extLst>
              </p:cNvPr>
              <p:cNvSpPr/>
              <p:nvPr/>
            </p:nvSpPr>
            <p:spPr>
              <a:xfrm>
                <a:off x="6825054" y="1021659"/>
                <a:ext cx="80823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8"/>
                  <a:gd name="f4" fmla="val 3879"/>
                  <a:gd name="f5" fmla="val 1"/>
                  <a:gd name="f6" fmla="val 177"/>
                  <a:gd name="f7" fmla="*/ f0 1 178"/>
                  <a:gd name="f8" fmla="*/ f1 1 3879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78"/>
                  <a:gd name="f15" fmla="*/ f12 1 3879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78" h="3879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2413;p63">
                <a:extLst>
                  <a:ext uri="{FF2B5EF4-FFF2-40B4-BE49-F238E27FC236}">
                    <a16:creationId xmlns:a16="http://schemas.microsoft.com/office/drawing/2014/main" id="{51988657-EF30-49C3-860B-9F25B275556F}"/>
                  </a:ext>
                </a:extLst>
              </p:cNvPr>
              <p:cNvSpPr/>
              <p:nvPr/>
            </p:nvSpPr>
            <p:spPr>
              <a:xfrm>
                <a:off x="1415290" y="2576486"/>
                <a:ext cx="6198955" cy="18336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652"/>
                  <a:gd name="f4" fmla="val 417"/>
                  <a:gd name="f5" fmla="val 1"/>
                  <a:gd name="f6" fmla="*/ f0 1 13652"/>
                  <a:gd name="f7" fmla="*/ f1 1 417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3652"/>
                  <a:gd name="f14" fmla="*/ f11 1 417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3652" h="417">
                    <a:moveTo>
                      <a:pt x="f2" y="f5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21" name="Google Shape;2414;p63">
              <a:extLst>
                <a:ext uri="{FF2B5EF4-FFF2-40B4-BE49-F238E27FC236}">
                  <a16:creationId xmlns:a16="http://schemas.microsoft.com/office/drawing/2014/main" id="{C6F6F023-8437-484B-B6FD-5FA377A1D82F}"/>
                </a:ext>
              </a:extLst>
            </p:cNvPr>
            <p:cNvGrpSpPr/>
            <p:nvPr/>
          </p:nvGrpSpPr>
          <p:grpSpPr>
            <a:xfrm>
              <a:off x="1469495" y="969044"/>
              <a:ext cx="6198955" cy="1738201"/>
              <a:chOff x="1469495" y="969044"/>
              <a:chExt cx="6198955" cy="1738201"/>
            </a:xfrm>
          </p:grpSpPr>
          <p:sp>
            <p:nvSpPr>
              <p:cNvPr id="22" name="Google Shape;2416;p63">
                <a:extLst>
                  <a:ext uri="{FF2B5EF4-FFF2-40B4-BE49-F238E27FC236}">
                    <a16:creationId xmlns:a16="http://schemas.microsoft.com/office/drawing/2014/main" id="{49A79E2F-195D-43EA-A981-08F5F3577616}"/>
                  </a:ext>
                </a:extLst>
              </p:cNvPr>
              <p:cNvSpPr/>
              <p:nvPr/>
            </p:nvSpPr>
            <p:spPr>
              <a:xfrm>
                <a:off x="2584231" y="969044"/>
                <a:ext cx="377784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2"/>
                  <a:gd name="f4" fmla="val 3879"/>
                  <a:gd name="f5" fmla="*/ f0 1 832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832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832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AFAB8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2417;p63">
                <a:extLst>
                  <a:ext uri="{FF2B5EF4-FFF2-40B4-BE49-F238E27FC236}">
                    <a16:creationId xmlns:a16="http://schemas.microsoft.com/office/drawing/2014/main" id="{62E6B5CD-0030-4577-9662-F7897A83D1F8}"/>
                  </a:ext>
                </a:extLst>
              </p:cNvPr>
              <p:cNvSpPr/>
              <p:nvPr/>
            </p:nvSpPr>
            <p:spPr>
              <a:xfrm>
                <a:off x="1573024" y="969044"/>
                <a:ext cx="377784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2"/>
                  <a:gd name="f4" fmla="val 3879"/>
                  <a:gd name="f5" fmla="*/ f0 1 832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832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832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2418;p63">
                <a:extLst>
                  <a:ext uri="{FF2B5EF4-FFF2-40B4-BE49-F238E27FC236}">
                    <a16:creationId xmlns:a16="http://schemas.microsoft.com/office/drawing/2014/main" id="{B9139FC7-36D2-4812-AE2F-E5F7DB8DC9A3}"/>
                  </a:ext>
                </a:extLst>
              </p:cNvPr>
              <p:cNvSpPr/>
              <p:nvPr/>
            </p:nvSpPr>
            <p:spPr>
              <a:xfrm>
                <a:off x="2069323" y="969044"/>
                <a:ext cx="160742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4"/>
                  <a:gd name="f4" fmla="val 3879"/>
                  <a:gd name="f5" fmla="val 1"/>
                  <a:gd name="f6" fmla="*/ f0 1 354"/>
                  <a:gd name="f7" fmla="*/ f1 1 3879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354"/>
                  <a:gd name="f14" fmla="*/ f11 1 3879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354" h="3879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4A44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2419;p63">
                <a:extLst>
                  <a:ext uri="{FF2B5EF4-FFF2-40B4-BE49-F238E27FC236}">
                    <a16:creationId xmlns:a16="http://schemas.microsoft.com/office/drawing/2014/main" id="{23E8C8A0-CBEA-4A76-8F9B-AFA2A8C009FB}"/>
                  </a:ext>
                </a:extLst>
              </p:cNvPr>
              <p:cNvSpPr/>
              <p:nvPr/>
            </p:nvSpPr>
            <p:spPr>
              <a:xfrm>
                <a:off x="2276380" y="969044"/>
                <a:ext cx="80366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7"/>
                  <a:gd name="f4" fmla="val 3879"/>
                  <a:gd name="f5" fmla="*/ f0 1 177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77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77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9E4C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2420;p63">
                <a:extLst>
                  <a:ext uri="{FF2B5EF4-FFF2-40B4-BE49-F238E27FC236}">
                    <a16:creationId xmlns:a16="http://schemas.microsoft.com/office/drawing/2014/main" id="{02611229-33F3-485F-A760-A1FBE0F0582E}"/>
                  </a:ext>
                </a:extLst>
              </p:cNvPr>
              <p:cNvSpPr/>
              <p:nvPr/>
            </p:nvSpPr>
            <p:spPr>
              <a:xfrm>
                <a:off x="4117625" y="969044"/>
                <a:ext cx="380509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8"/>
                  <a:gd name="f4" fmla="val 3879"/>
                  <a:gd name="f5" fmla="val 837"/>
                  <a:gd name="f6" fmla="*/ f0 1 838"/>
                  <a:gd name="f7" fmla="*/ f1 1 3879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838"/>
                  <a:gd name="f14" fmla="*/ f11 1 3879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838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5" y="f4"/>
                    </a:lnTo>
                    <a:lnTo>
                      <a:pt x="f5" y="f2"/>
                    </a:lnTo>
                    <a:close/>
                  </a:path>
                </a:pathLst>
              </a:custGeom>
              <a:solidFill>
                <a:srgbClr val="AFAB8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2421;p63">
                <a:extLst>
                  <a:ext uri="{FF2B5EF4-FFF2-40B4-BE49-F238E27FC236}">
                    <a16:creationId xmlns:a16="http://schemas.microsoft.com/office/drawing/2014/main" id="{FB1C3D48-2C9B-47F0-AFE6-60CE2BDDC749}"/>
                  </a:ext>
                </a:extLst>
              </p:cNvPr>
              <p:cNvSpPr/>
              <p:nvPr/>
            </p:nvSpPr>
            <p:spPr>
              <a:xfrm>
                <a:off x="3106408" y="969044"/>
                <a:ext cx="380509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8"/>
                  <a:gd name="f4" fmla="val 3879"/>
                  <a:gd name="f5" fmla="*/ f0 1 838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838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838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2422;p63">
                <a:extLst>
                  <a:ext uri="{FF2B5EF4-FFF2-40B4-BE49-F238E27FC236}">
                    <a16:creationId xmlns:a16="http://schemas.microsoft.com/office/drawing/2014/main" id="{44E6D087-4ED4-4B34-B317-AECA735628B9}"/>
                  </a:ext>
                </a:extLst>
              </p:cNvPr>
              <p:cNvSpPr/>
              <p:nvPr/>
            </p:nvSpPr>
            <p:spPr>
              <a:xfrm>
                <a:off x="3602708" y="969044"/>
                <a:ext cx="163467" cy="1705657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3879"/>
                  <a:gd name="f5" fmla="val 1"/>
                  <a:gd name="f6" fmla="*/ f1 1 360"/>
                  <a:gd name="f7" fmla="*/ f2 1 3879"/>
                  <a:gd name="f8" fmla="val f3"/>
                  <a:gd name="f9" fmla="val f0"/>
                  <a:gd name="f10" fmla="val f4"/>
                  <a:gd name="f11" fmla="+- f10 0 f8"/>
                  <a:gd name="f12" fmla="+- f9 0 f8"/>
                  <a:gd name="f13" fmla="*/ f12 1 360"/>
                  <a:gd name="f14" fmla="*/ f11 1 3879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360" h="3879">
                    <a:moveTo>
                      <a:pt x="f5" y="f3"/>
                    </a:moveTo>
                    <a:lnTo>
                      <a:pt x="f5" y="f4"/>
                    </a:lnTo>
                    <a:lnTo>
                      <a:pt x="f0" y="f4"/>
                    </a:lnTo>
                    <a:lnTo>
                      <a:pt x="f0" y="f3"/>
                    </a:lnTo>
                    <a:close/>
                  </a:path>
                </a:pathLst>
              </a:custGeom>
              <a:solidFill>
                <a:srgbClr val="E4A44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2423;p63">
                <a:extLst>
                  <a:ext uri="{FF2B5EF4-FFF2-40B4-BE49-F238E27FC236}">
                    <a16:creationId xmlns:a16="http://schemas.microsoft.com/office/drawing/2014/main" id="{D2857F43-3657-467F-9BCA-A74D4FF440D3}"/>
                  </a:ext>
                </a:extLst>
              </p:cNvPr>
              <p:cNvSpPr/>
              <p:nvPr/>
            </p:nvSpPr>
            <p:spPr>
              <a:xfrm>
                <a:off x="3809765" y="969044"/>
                <a:ext cx="83091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83"/>
                  <a:gd name="f4" fmla="val 3879"/>
                  <a:gd name="f5" fmla="val 1"/>
                  <a:gd name="f6" fmla="*/ f0 1 183"/>
                  <a:gd name="f7" fmla="*/ f1 1 3879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83"/>
                  <a:gd name="f14" fmla="*/ f11 1 3879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83" h="3879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9E4C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2424;p63">
                <a:extLst>
                  <a:ext uri="{FF2B5EF4-FFF2-40B4-BE49-F238E27FC236}">
                    <a16:creationId xmlns:a16="http://schemas.microsoft.com/office/drawing/2014/main" id="{93BED9DA-7C81-4BC5-84A8-36F442D8B16C}"/>
                  </a:ext>
                </a:extLst>
              </p:cNvPr>
              <p:cNvSpPr/>
              <p:nvPr/>
            </p:nvSpPr>
            <p:spPr>
              <a:xfrm>
                <a:off x="5653735" y="969044"/>
                <a:ext cx="377784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2"/>
                  <a:gd name="f4" fmla="val 3879"/>
                  <a:gd name="f5" fmla="*/ f0 1 832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832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832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AFAB8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2425;p63">
                <a:extLst>
                  <a:ext uri="{FF2B5EF4-FFF2-40B4-BE49-F238E27FC236}">
                    <a16:creationId xmlns:a16="http://schemas.microsoft.com/office/drawing/2014/main" id="{D297F62C-92CC-4AD9-BE25-586EF9A946DD}"/>
                  </a:ext>
                </a:extLst>
              </p:cNvPr>
              <p:cNvSpPr/>
              <p:nvPr/>
            </p:nvSpPr>
            <p:spPr>
              <a:xfrm>
                <a:off x="4642527" y="969044"/>
                <a:ext cx="377784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2"/>
                  <a:gd name="f4" fmla="val 3879"/>
                  <a:gd name="f5" fmla="*/ f0 1 832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832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832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2426;p63">
                <a:extLst>
                  <a:ext uri="{FF2B5EF4-FFF2-40B4-BE49-F238E27FC236}">
                    <a16:creationId xmlns:a16="http://schemas.microsoft.com/office/drawing/2014/main" id="{486F6560-F397-4FAE-AC45-2E5B91CE5A6C}"/>
                  </a:ext>
                </a:extLst>
              </p:cNvPr>
              <p:cNvSpPr/>
              <p:nvPr/>
            </p:nvSpPr>
            <p:spPr>
              <a:xfrm>
                <a:off x="5138818" y="969044"/>
                <a:ext cx="160742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4"/>
                  <a:gd name="f4" fmla="val 3879"/>
                  <a:gd name="f5" fmla="val 1"/>
                  <a:gd name="f6" fmla="*/ f0 1 354"/>
                  <a:gd name="f7" fmla="*/ f1 1 3879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354"/>
                  <a:gd name="f14" fmla="*/ f11 1 3879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354" h="3879">
                    <a:moveTo>
                      <a:pt x="f5" y="f2"/>
                    </a:moveTo>
                    <a:lnTo>
                      <a:pt x="f5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4A44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" name="Google Shape;2427;p63">
                <a:extLst>
                  <a:ext uri="{FF2B5EF4-FFF2-40B4-BE49-F238E27FC236}">
                    <a16:creationId xmlns:a16="http://schemas.microsoft.com/office/drawing/2014/main" id="{3A5B02C1-C9D1-46B6-8DA6-44F23943DB5E}"/>
                  </a:ext>
                </a:extLst>
              </p:cNvPr>
              <p:cNvSpPr/>
              <p:nvPr/>
            </p:nvSpPr>
            <p:spPr>
              <a:xfrm>
                <a:off x="5345875" y="969044"/>
                <a:ext cx="80366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7"/>
                  <a:gd name="f4" fmla="val 3879"/>
                  <a:gd name="f5" fmla="*/ f0 1 177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177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77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9E4C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2428;p63">
                <a:extLst>
                  <a:ext uri="{FF2B5EF4-FFF2-40B4-BE49-F238E27FC236}">
                    <a16:creationId xmlns:a16="http://schemas.microsoft.com/office/drawing/2014/main" id="{6084FDD3-70C4-4BF5-86E8-51E72FD9F79F}"/>
                  </a:ext>
                </a:extLst>
              </p:cNvPr>
              <p:cNvSpPr/>
              <p:nvPr/>
            </p:nvSpPr>
            <p:spPr>
              <a:xfrm>
                <a:off x="7187119" y="969044"/>
                <a:ext cx="377784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2"/>
                  <a:gd name="f4" fmla="val 3879"/>
                  <a:gd name="f5" fmla="*/ f0 1 832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832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832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AFAB85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2429;p63">
                <a:extLst>
                  <a:ext uri="{FF2B5EF4-FFF2-40B4-BE49-F238E27FC236}">
                    <a16:creationId xmlns:a16="http://schemas.microsoft.com/office/drawing/2014/main" id="{183CF005-D87B-4A37-B726-13CAE7C5F18A}"/>
                  </a:ext>
                </a:extLst>
              </p:cNvPr>
              <p:cNvSpPr/>
              <p:nvPr/>
            </p:nvSpPr>
            <p:spPr>
              <a:xfrm>
                <a:off x="6175912" y="969044"/>
                <a:ext cx="378241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833"/>
                  <a:gd name="f4" fmla="val 3879"/>
                  <a:gd name="f5" fmla="val 1"/>
                  <a:gd name="f6" fmla="val 832"/>
                  <a:gd name="f7" fmla="*/ f0 1 833"/>
                  <a:gd name="f8" fmla="*/ f1 1 3879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833"/>
                  <a:gd name="f15" fmla="*/ f12 1 3879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833" h="3879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Google Shape;2430;p63">
                <a:extLst>
                  <a:ext uri="{FF2B5EF4-FFF2-40B4-BE49-F238E27FC236}">
                    <a16:creationId xmlns:a16="http://schemas.microsoft.com/office/drawing/2014/main" id="{DA53DF19-EEF4-4068-9D72-C7E22D58B37A}"/>
                  </a:ext>
                </a:extLst>
              </p:cNvPr>
              <p:cNvSpPr/>
              <p:nvPr/>
            </p:nvSpPr>
            <p:spPr>
              <a:xfrm>
                <a:off x="6672660" y="969044"/>
                <a:ext cx="163010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359"/>
                  <a:gd name="f4" fmla="val 3879"/>
                  <a:gd name="f5" fmla="*/ f0 1 359"/>
                  <a:gd name="f6" fmla="*/ f1 1 387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359"/>
                  <a:gd name="f13" fmla="*/ f10 1 387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359" h="387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E4A44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7" name="Google Shape;2431;p63">
                <a:extLst>
                  <a:ext uri="{FF2B5EF4-FFF2-40B4-BE49-F238E27FC236}">
                    <a16:creationId xmlns:a16="http://schemas.microsoft.com/office/drawing/2014/main" id="{DBE2F681-E7DB-41F1-98CD-0BE78AFCBD0F}"/>
                  </a:ext>
                </a:extLst>
              </p:cNvPr>
              <p:cNvSpPr/>
              <p:nvPr/>
            </p:nvSpPr>
            <p:spPr>
              <a:xfrm>
                <a:off x="6879259" y="969044"/>
                <a:ext cx="80823" cy="170565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78"/>
                  <a:gd name="f4" fmla="val 3879"/>
                  <a:gd name="f5" fmla="val 1"/>
                  <a:gd name="f6" fmla="val 177"/>
                  <a:gd name="f7" fmla="*/ f0 1 178"/>
                  <a:gd name="f8" fmla="*/ f1 1 3879"/>
                  <a:gd name="f9" fmla="val f2"/>
                  <a:gd name="f10" fmla="val f3"/>
                  <a:gd name="f11" fmla="val f4"/>
                  <a:gd name="f12" fmla="+- f11 0 f9"/>
                  <a:gd name="f13" fmla="+- f10 0 f9"/>
                  <a:gd name="f14" fmla="*/ f13 1 178"/>
                  <a:gd name="f15" fmla="*/ f12 1 3879"/>
                  <a:gd name="f16" fmla="*/ f9 1 f14"/>
                  <a:gd name="f17" fmla="*/ f10 1 f14"/>
                  <a:gd name="f18" fmla="*/ f9 1 f15"/>
                  <a:gd name="f19" fmla="*/ f11 1 f15"/>
                  <a:gd name="f20" fmla="*/ f16 f7 1"/>
                  <a:gd name="f21" fmla="*/ f17 f7 1"/>
                  <a:gd name="f22" fmla="*/ f19 f8 1"/>
                  <a:gd name="f23" fmla="*/ f18 f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0" t="f23" r="f21" b="f22"/>
                <a:pathLst>
                  <a:path w="178" h="3879">
                    <a:moveTo>
                      <a:pt x="f5" y="f2"/>
                    </a:moveTo>
                    <a:lnTo>
                      <a:pt x="f5" y="f4"/>
                    </a:lnTo>
                    <a:lnTo>
                      <a:pt x="f6" y="f4"/>
                    </a:lnTo>
                    <a:lnTo>
                      <a:pt x="f6" y="f2"/>
                    </a:lnTo>
                    <a:close/>
                  </a:path>
                </a:pathLst>
              </a:custGeom>
              <a:solidFill>
                <a:srgbClr val="F9E4C2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8" name="Google Shape;2432;p63">
                <a:extLst>
                  <a:ext uri="{FF2B5EF4-FFF2-40B4-BE49-F238E27FC236}">
                    <a16:creationId xmlns:a16="http://schemas.microsoft.com/office/drawing/2014/main" id="{5B8CB13C-7158-4405-A3BD-1E2E743E87BF}"/>
                  </a:ext>
                </a:extLst>
              </p:cNvPr>
              <p:cNvSpPr/>
              <p:nvPr/>
            </p:nvSpPr>
            <p:spPr>
              <a:xfrm>
                <a:off x="1469495" y="2523881"/>
                <a:ext cx="6198955" cy="18336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3652"/>
                  <a:gd name="f4" fmla="val 417"/>
                  <a:gd name="f5" fmla="val 1"/>
                  <a:gd name="f6" fmla="*/ f0 1 13652"/>
                  <a:gd name="f7" fmla="*/ f1 1 417"/>
                  <a:gd name="f8" fmla="val f2"/>
                  <a:gd name="f9" fmla="val f3"/>
                  <a:gd name="f10" fmla="val f4"/>
                  <a:gd name="f11" fmla="+- f10 0 f8"/>
                  <a:gd name="f12" fmla="+- f9 0 f8"/>
                  <a:gd name="f13" fmla="*/ f12 1 13652"/>
                  <a:gd name="f14" fmla="*/ f11 1 417"/>
                  <a:gd name="f15" fmla="*/ f8 1 f13"/>
                  <a:gd name="f16" fmla="*/ f9 1 f13"/>
                  <a:gd name="f17" fmla="*/ f8 1 f14"/>
                  <a:gd name="f18" fmla="*/ f10 1 f14"/>
                  <a:gd name="f19" fmla="*/ f15 f6 1"/>
                  <a:gd name="f20" fmla="*/ f16 f6 1"/>
                  <a:gd name="f21" fmla="*/ f18 f7 1"/>
                  <a:gd name="f22" fmla="*/ f17 f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13652" h="417">
                    <a:moveTo>
                      <a:pt x="f2" y="f5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9" name="Google Shape;2433;p63">
              <a:extLst>
                <a:ext uri="{FF2B5EF4-FFF2-40B4-BE49-F238E27FC236}">
                  <a16:creationId xmlns:a16="http://schemas.microsoft.com/office/drawing/2014/main" id="{48DEE828-94EB-4BCF-816E-E9E9677F584A}"/>
                </a:ext>
              </a:extLst>
            </p:cNvPr>
            <p:cNvGrpSpPr/>
            <p:nvPr/>
          </p:nvGrpSpPr>
          <p:grpSpPr>
            <a:xfrm>
              <a:off x="1988390" y="1265794"/>
              <a:ext cx="5161394" cy="2614040"/>
              <a:chOff x="1988390" y="1265794"/>
              <a:chExt cx="5161394" cy="2614040"/>
            </a:xfrm>
          </p:grpSpPr>
          <p:sp>
            <p:nvSpPr>
              <p:cNvPr id="40" name="Google Shape;2434;p63">
                <a:extLst>
                  <a:ext uri="{FF2B5EF4-FFF2-40B4-BE49-F238E27FC236}">
                    <a16:creationId xmlns:a16="http://schemas.microsoft.com/office/drawing/2014/main" id="{16BC528F-789F-4F50-9ECE-5AEFA8D7DF19}"/>
                  </a:ext>
                </a:extLst>
              </p:cNvPr>
              <p:cNvSpPr/>
              <p:nvPr/>
            </p:nvSpPr>
            <p:spPr>
              <a:xfrm>
                <a:off x="1988390" y="1265794"/>
                <a:ext cx="5161394" cy="26140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061"/>
                  <a:gd name="f4" fmla="val 11060"/>
                  <a:gd name="f5" fmla="*/ f0 1 11061"/>
                  <a:gd name="f6" fmla="*/ f1 1 11061"/>
                  <a:gd name="f7" fmla="val f2"/>
                  <a:gd name="f8" fmla="val f3"/>
                  <a:gd name="f9" fmla="+- f8 0 f7"/>
                  <a:gd name="f10" fmla="*/ f9 1 11061"/>
                  <a:gd name="f11" fmla="*/ f7 1 f10"/>
                  <a:gd name="f12" fmla="*/ f8 1 f10"/>
                  <a:gd name="f13" fmla="*/ f11 f5 1"/>
                  <a:gd name="f14" fmla="*/ f12 f5 1"/>
                  <a:gd name="f15" fmla="*/ f12 f6 1"/>
                  <a:gd name="f16" fmla="*/ f11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11061" h="11061">
                    <a:moveTo>
                      <a:pt x="f2" y="f2"/>
                    </a:moveTo>
                    <a:lnTo>
                      <a:pt x="f2" y="f4"/>
                    </a:lnTo>
                    <a:lnTo>
                      <a:pt x="f4" y="f4"/>
                    </a:lnTo>
                    <a:lnTo>
                      <a:pt x="f4" y="f2"/>
                    </a:lnTo>
                    <a:close/>
                  </a:path>
                </a:pathLst>
              </a:custGeom>
              <a:solidFill>
                <a:srgbClr val="9C6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1" name="Google Shape;2435;p63">
                <a:extLst>
                  <a:ext uri="{FF2B5EF4-FFF2-40B4-BE49-F238E27FC236}">
                    <a16:creationId xmlns:a16="http://schemas.microsoft.com/office/drawing/2014/main" id="{6E8E544E-C39E-4C11-8C90-C63E6D5B807F}"/>
                  </a:ext>
                </a:extLst>
              </p:cNvPr>
              <p:cNvSpPr/>
              <p:nvPr/>
            </p:nvSpPr>
            <p:spPr>
              <a:xfrm>
                <a:off x="2089376" y="1355826"/>
                <a:ext cx="4959440" cy="243372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298"/>
                  <a:gd name="f4" fmla="val 1"/>
                  <a:gd name="f5" fmla="*/ f0 1 10298"/>
                  <a:gd name="f6" fmla="*/ f1 1 10298"/>
                  <a:gd name="f7" fmla="val f2"/>
                  <a:gd name="f8" fmla="val f3"/>
                  <a:gd name="f9" fmla="+- f8 0 f7"/>
                  <a:gd name="f10" fmla="*/ f9 1 10298"/>
                  <a:gd name="f11" fmla="*/ f7 1 f10"/>
                  <a:gd name="f12" fmla="*/ f8 1 f10"/>
                  <a:gd name="f13" fmla="*/ f11 f5 1"/>
                  <a:gd name="f14" fmla="*/ f12 f5 1"/>
                  <a:gd name="f15" fmla="*/ f12 f6 1"/>
                  <a:gd name="f16" fmla="*/ f11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10298" h="10298">
                    <a:moveTo>
                      <a:pt x="f4" y="f4"/>
                    </a:moveTo>
                    <a:lnTo>
                      <a:pt x="f4" y="f3"/>
                    </a:lnTo>
                    <a:lnTo>
                      <a:pt x="f3" y="f3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42" name="Google Shape;2436;p63">
            <a:extLst>
              <a:ext uri="{FF2B5EF4-FFF2-40B4-BE49-F238E27FC236}">
                <a16:creationId xmlns:a16="http://schemas.microsoft.com/office/drawing/2014/main" id="{D82DE8C7-3869-4C33-BC53-FF8A412135C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898526" y="2571749"/>
            <a:ext cx="2740200" cy="675897"/>
          </a:xfrm>
        </p:spPr>
        <p:txBody>
          <a:bodyPr/>
          <a:lstStyle/>
          <a:p>
            <a:pPr marL="0" lvl="0" indent="0">
              <a:buNone/>
            </a:pPr>
            <a:r>
              <a:rPr lang="en-US" sz="1800"/>
              <a:t>You can enter a subtitle here if you need it</a:t>
            </a:r>
          </a:p>
        </p:txBody>
      </p:sp>
      <p:sp>
        <p:nvSpPr>
          <p:cNvPr id="43" name="Google Shape;2437;p63">
            <a:extLst>
              <a:ext uri="{FF2B5EF4-FFF2-40B4-BE49-F238E27FC236}">
                <a16:creationId xmlns:a16="http://schemas.microsoft.com/office/drawing/2014/main" id="{20332E7D-9873-4A76-A0C6-3B0F4B0413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8526" y="1895852"/>
            <a:ext cx="2740200" cy="675897"/>
          </a:xfrm>
        </p:spPr>
        <p:txBody>
          <a:bodyPr anchorCtr="0"/>
          <a:lstStyle/>
          <a:p>
            <a:pPr lvl="0" algn="l"/>
            <a:r>
              <a:rPr lang="en-US" sz="5000" b="0"/>
              <a:t>Concepts</a:t>
            </a:r>
          </a:p>
        </p:txBody>
      </p:sp>
      <p:sp>
        <p:nvSpPr>
          <p:cNvPr id="44" name="Google Shape;2438;p63">
            <a:extLst>
              <a:ext uri="{FF2B5EF4-FFF2-40B4-BE49-F238E27FC236}">
                <a16:creationId xmlns:a16="http://schemas.microsoft.com/office/drawing/2014/main" id="{EE8468A9-6804-4F52-BCB1-EAFB364312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05291" y="1895852"/>
            <a:ext cx="1307701" cy="1351803"/>
          </a:xfrm>
        </p:spPr>
        <p:txBody>
          <a:bodyPr anchorCtr="1"/>
          <a:lstStyle/>
          <a:p>
            <a:pPr lvl="0" algn="ctr"/>
            <a:r>
              <a:rPr lang="en-US" sz="8000" b="1"/>
              <a:t>04</a:t>
            </a:r>
          </a:p>
        </p:txBody>
      </p:sp>
      <p:sp>
        <p:nvSpPr>
          <p:cNvPr id="45" name="Google Shape;2439;p63">
            <a:extLst>
              <a:ext uri="{FF2B5EF4-FFF2-40B4-BE49-F238E27FC236}">
                <a16:creationId xmlns:a16="http://schemas.microsoft.com/office/drawing/2014/main" id="{333A2B9C-3B2C-4E4E-BA7B-F1D36858D016}"/>
              </a:ext>
            </a:extLst>
          </p:cNvPr>
          <p:cNvSpPr/>
          <p:nvPr/>
        </p:nvSpPr>
        <p:spPr>
          <a:xfrm rot="900002">
            <a:off x="2098237" y="178334"/>
            <a:ext cx="1439037" cy="462412"/>
          </a:xfrm>
          <a:custGeom>
            <a:avLst/>
            <a:gdLst>
              <a:gd name="f0" fmla="val w"/>
              <a:gd name="f1" fmla="val h"/>
              <a:gd name="f2" fmla="val 0"/>
              <a:gd name="f3" fmla="val 17315"/>
              <a:gd name="f4" fmla="val 4654"/>
              <a:gd name="f5" fmla="val 1"/>
              <a:gd name="f6" fmla="val 143"/>
              <a:gd name="f7" fmla="val 1413"/>
              <a:gd name="f8" fmla="val 2460"/>
              <a:gd name="f9" fmla="val 3839"/>
              <a:gd name="f10" fmla="val 4653"/>
              <a:gd name="f11" fmla="val 17314"/>
              <a:gd name="f12" fmla="val 4579"/>
              <a:gd name="f13" fmla="val 3588"/>
              <a:gd name="f14" fmla="val 17098"/>
              <a:gd name="f15" fmla="val 2176"/>
              <a:gd name="f16" fmla="val 940"/>
              <a:gd name="f17" fmla="*/ f0 1 17315"/>
              <a:gd name="f18" fmla="*/ f1 1 4654"/>
              <a:gd name="f19" fmla="val f2"/>
              <a:gd name="f20" fmla="val f3"/>
              <a:gd name="f21" fmla="val f4"/>
              <a:gd name="f22" fmla="+- f21 0 f19"/>
              <a:gd name="f23" fmla="+- f20 0 f19"/>
              <a:gd name="f24" fmla="*/ f23 1 17315"/>
              <a:gd name="f25" fmla="*/ f22 1 4654"/>
              <a:gd name="f26" fmla="*/ f19 1 f24"/>
              <a:gd name="f27" fmla="*/ f20 1 f24"/>
              <a:gd name="f28" fmla="*/ f19 1 f25"/>
              <a:gd name="f29" fmla="*/ f21 1 f25"/>
              <a:gd name="f30" fmla="*/ f26 f17 1"/>
              <a:gd name="f31" fmla="*/ f27 f17 1"/>
              <a:gd name="f32" fmla="*/ f29 f18 1"/>
              <a:gd name="f33" fmla="*/ f2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17315" h="4654">
                <a:moveTo>
                  <a:pt x="f5" y="f2"/>
                </a:moveTo>
                <a:lnTo>
                  <a:pt x="f6" y="f7"/>
                </a:lnTo>
                <a:lnTo>
                  <a:pt x="f5" y="f8"/>
                </a:lnTo>
                <a:lnTo>
                  <a:pt x="f6" y="f9"/>
                </a:lnTo>
                <a:lnTo>
                  <a:pt x="f6" y="f10"/>
                </a:lnTo>
                <a:lnTo>
                  <a:pt x="f11" y="f12"/>
                </a:lnTo>
                <a:lnTo>
                  <a:pt x="f11" y="f13"/>
                </a:lnTo>
                <a:lnTo>
                  <a:pt x="f14" y="f15"/>
                </a:lnTo>
                <a:lnTo>
                  <a:pt x="f11" y="f16"/>
                </a:lnTo>
                <a:lnTo>
                  <a:pt x="f11" y="f2"/>
                </a:lnTo>
                <a:close/>
              </a:path>
            </a:pathLst>
          </a:custGeom>
          <a:solidFill>
            <a:srgbClr val="754E2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FFFFFF"/>
                </a:solidFill>
                <a:uFillTx/>
                <a:latin typeface="Grand Hotel"/>
                <a:ea typeface="Grand Hotel"/>
                <a:cs typeface="Grand Hotel"/>
              </a:rPr>
              <a:t>Concepts</a:t>
            </a:r>
          </a:p>
        </p:txBody>
      </p:sp>
      <p:sp>
        <p:nvSpPr>
          <p:cNvPr id="47" name="Rectángulo 2">
            <a:extLst>
              <a:ext uri="{FF2B5EF4-FFF2-40B4-BE49-F238E27FC236}">
                <a16:creationId xmlns:a16="http://schemas.microsoft.com/office/drawing/2014/main" id="{A9A55D42-BE59-4959-BE1F-21DF92F5B879}"/>
              </a:ext>
            </a:extLst>
          </p:cNvPr>
          <p:cNvSpPr/>
          <p:nvPr/>
        </p:nvSpPr>
        <p:spPr>
          <a:xfrm>
            <a:off x="182880" y="205740"/>
            <a:ext cx="8755380" cy="4594859"/>
          </a:xfrm>
          <a:prstGeom prst="rect">
            <a:avLst/>
          </a:prstGeom>
          <a:noFill/>
          <a:ln w="25402" cap="flat">
            <a:solidFill>
              <a:srgbClr val="754F2E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DC0798EC-D960-1D0D-D16C-D8578814CCF2}"/>
              </a:ext>
            </a:extLst>
          </p:cNvPr>
          <p:cNvSpPr>
            <a:spLocks noEditPoints="1"/>
          </p:cNvSpPr>
          <p:nvPr/>
        </p:nvSpPr>
        <p:spPr bwMode="auto">
          <a:xfrm>
            <a:off x="7299325" y="752475"/>
            <a:ext cx="1463675" cy="4305300"/>
          </a:xfrm>
          <a:custGeom>
            <a:avLst/>
            <a:gdLst>
              <a:gd name="T0" fmla="*/ 179 w 526"/>
              <a:gd name="T1" fmla="*/ 996 h 1553"/>
              <a:gd name="T2" fmla="*/ 179 w 526"/>
              <a:gd name="T3" fmla="*/ 795 h 1553"/>
              <a:gd name="T4" fmla="*/ 187 w 526"/>
              <a:gd name="T5" fmla="*/ 692 h 1553"/>
              <a:gd name="T6" fmla="*/ 66 w 526"/>
              <a:gd name="T7" fmla="*/ 592 h 1553"/>
              <a:gd name="T8" fmla="*/ 3 w 526"/>
              <a:gd name="T9" fmla="*/ 497 h 1553"/>
              <a:gd name="T10" fmla="*/ 71 w 526"/>
              <a:gd name="T11" fmla="*/ 393 h 1553"/>
              <a:gd name="T12" fmla="*/ 143 w 526"/>
              <a:gd name="T13" fmla="*/ 313 h 1553"/>
              <a:gd name="T14" fmla="*/ 146 w 526"/>
              <a:gd name="T15" fmla="*/ 201 h 1553"/>
              <a:gd name="T16" fmla="*/ 194 w 526"/>
              <a:gd name="T17" fmla="*/ 20 h 1553"/>
              <a:gd name="T18" fmla="*/ 296 w 526"/>
              <a:gd name="T19" fmla="*/ 25 h 1553"/>
              <a:gd name="T20" fmla="*/ 358 w 526"/>
              <a:gd name="T21" fmla="*/ 113 h 1553"/>
              <a:gd name="T22" fmla="*/ 471 w 526"/>
              <a:gd name="T23" fmla="*/ 40 h 1553"/>
              <a:gd name="T24" fmla="*/ 524 w 526"/>
              <a:gd name="T25" fmla="*/ 54 h 1553"/>
              <a:gd name="T26" fmla="*/ 467 w 526"/>
              <a:gd name="T27" fmla="*/ 304 h 1553"/>
              <a:gd name="T28" fmla="*/ 458 w 526"/>
              <a:gd name="T29" fmla="*/ 353 h 1553"/>
              <a:gd name="T30" fmla="*/ 487 w 526"/>
              <a:gd name="T31" fmla="*/ 482 h 1553"/>
              <a:gd name="T32" fmla="*/ 462 w 526"/>
              <a:gd name="T33" fmla="*/ 647 h 1553"/>
              <a:gd name="T34" fmla="*/ 506 w 526"/>
              <a:gd name="T35" fmla="*/ 923 h 1553"/>
              <a:gd name="T36" fmla="*/ 492 w 526"/>
              <a:gd name="T37" fmla="*/ 928 h 1553"/>
              <a:gd name="T38" fmla="*/ 463 w 526"/>
              <a:gd name="T39" fmla="*/ 1072 h 1553"/>
              <a:gd name="T40" fmla="*/ 437 w 526"/>
              <a:gd name="T41" fmla="*/ 1219 h 1553"/>
              <a:gd name="T42" fmla="*/ 397 w 526"/>
              <a:gd name="T43" fmla="*/ 1367 h 1553"/>
              <a:gd name="T44" fmla="*/ 385 w 526"/>
              <a:gd name="T45" fmla="*/ 1388 h 1553"/>
              <a:gd name="T46" fmla="*/ 385 w 526"/>
              <a:gd name="T47" fmla="*/ 1542 h 1553"/>
              <a:gd name="T48" fmla="*/ 322 w 526"/>
              <a:gd name="T49" fmla="*/ 1515 h 1553"/>
              <a:gd name="T50" fmla="*/ 310 w 526"/>
              <a:gd name="T51" fmla="*/ 1409 h 1553"/>
              <a:gd name="T52" fmla="*/ 321 w 526"/>
              <a:gd name="T53" fmla="*/ 1337 h 1553"/>
              <a:gd name="T54" fmla="*/ 341 w 526"/>
              <a:gd name="T55" fmla="*/ 1293 h 1553"/>
              <a:gd name="T56" fmla="*/ 326 w 526"/>
              <a:gd name="T57" fmla="*/ 1217 h 1553"/>
              <a:gd name="T58" fmla="*/ 272 w 526"/>
              <a:gd name="T59" fmla="*/ 1367 h 1553"/>
              <a:gd name="T60" fmla="*/ 290 w 526"/>
              <a:gd name="T61" fmla="*/ 1480 h 1553"/>
              <a:gd name="T62" fmla="*/ 301 w 526"/>
              <a:gd name="T63" fmla="*/ 1534 h 1553"/>
              <a:gd name="T64" fmla="*/ 208 w 526"/>
              <a:gd name="T65" fmla="*/ 1492 h 1553"/>
              <a:gd name="T66" fmla="*/ 195 w 526"/>
              <a:gd name="T67" fmla="*/ 1362 h 1553"/>
              <a:gd name="T68" fmla="*/ 194 w 526"/>
              <a:gd name="T69" fmla="*/ 1324 h 1553"/>
              <a:gd name="T70" fmla="*/ 207 w 526"/>
              <a:gd name="T71" fmla="*/ 1301 h 1553"/>
              <a:gd name="T72" fmla="*/ 232 w 526"/>
              <a:gd name="T73" fmla="*/ 1170 h 1553"/>
              <a:gd name="T74" fmla="*/ 258 w 526"/>
              <a:gd name="T75" fmla="*/ 1123 h 1553"/>
              <a:gd name="T76" fmla="*/ 221 w 526"/>
              <a:gd name="T77" fmla="*/ 996 h 1553"/>
              <a:gd name="T78" fmla="*/ 181 w 526"/>
              <a:gd name="T79" fmla="*/ 417 h 1553"/>
              <a:gd name="T80" fmla="*/ 105 w 526"/>
              <a:gd name="T81" fmla="*/ 489 h 1553"/>
              <a:gd name="T82" fmla="*/ 103 w 526"/>
              <a:gd name="T83" fmla="*/ 517 h 1553"/>
              <a:gd name="T84" fmla="*/ 206 w 526"/>
              <a:gd name="T85" fmla="*/ 637 h 1553"/>
              <a:gd name="T86" fmla="*/ 220 w 526"/>
              <a:gd name="T87" fmla="*/ 492 h 1553"/>
              <a:gd name="T88" fmla="*/ 190 w 526"/>
              <a:gd name="T89" fmla="*/ 407 h 1553"/>
              <a:gd name="T90" fmla="*/ 416 w 526"/>
              <a:gd name="T91" fmla="*/ 207 h 1553"/>
              <a:gd name="T92" fmla="*/ 450 w 526"/>
              <a:gd name="T93" fmla="*/ 129 h 1553"/>
              <a:gd name="T94" fmla="*/ 402 w 526"/>
              <a:gd name="T95" fmla="*/ 227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26" h="1553">
                <a:moveTo>
                  <a:pt x="221" y="996"/>
                </a:moveTo>
                <a:cubicBezTo>
                  <a:pt x="207" y="996"/>
                  <a:pt x="193" y="996"/>
                  <a:pt x="179" y="996"/>
                </a:cubicBezTo>
                <a:cubicBezTo>
                  <a:pt x="179" y="982"/>
                  <a:pt x="179" y="969"/>
                  <a:pt x="179" y="956"/>
                </a:cubicBezTo>
                <a:cubicBezTo>
                  <a:pt x="179" y="902"/>
                  <a:pt x="179" y="849"/>
                  <a:pt x="179" y="795"/>
                </a:cubicBezTo>
                <a:cubicBezTo>
                  <a:pt x="179" y="763"/>
                  <a:pt x="181" y="730"/>
                  <a:pt x="190" y="699"/>
                </a:cubicBezTo>
                <a:cubicBezTo>
                  <a:pt x="190" y="697"/>
                  <a:pt x="188" y="694"/>
                  <a:pt x="187" y="692"/>
                </a:cubicBezTo>
                <a:cubicBezTo>
                  <a:pt x="164" y="676"/>
                  <a:pt x="141" y="659"/>
                  <a:pt x="118" y="643"/>
                </a:cubicBezTo>
                <a:cubicBezTo>
                  <a:pt x="98" y="628"/>
                  <a:pt x="81" y="612"/>
                  <a:pt x="66" y="592"/>
                </a:cubicBezTo>
                <a:cubicBezTo>
                  <a:pt x="48" y="569"/>
                  <a:pt x="28" y="547"/>
                  <a:pt x="9" y="525"/>
                </a:cubicBezTo>
                <a:cubicBezTo>
                  <a:pt x="2" y="517"/>
                  <a:pt x="0" y="508"/>
                  <a:pt x="3" y="497"/>
                </a:cubicBezTo>
                <a:cubicBezTo>
                  <a:pt x="5" y="491"/>
                  <a:pt x="7" y="485"/>
                  <a:pt x="10" y="479"/>
                </a:cubicBezTo>
                <a:cubicBezTo>
                  <a:pt x="25" y="447"/>
                  <a:pt x="45" y="418"/>
                  <a:pt x="71" y="393"/>
                </a:cubicBezTo>
                <a:cubicBezTo>
                  <a:pt x="94" y="372"/>
                  <a:pt x="116" y="350"/>
                  <a:pt x="138" y="329"/>
                </a:cubicBezTo>
                <a:cubicBezTo>
                  <a:pt x="143" y="324"/>
                  <a:pt x="145" y="320"/>
                  <a:pt x="143" y="313"/>
                </a:cubicBezTo>
                <a:cubicBezTo>
                  <a:pt x="138" y="295"/>
                  <a:pt x="134" y="276"/>
                  <a:pt x="138" y="256"/>
                </a:cubicBezTo>
                <a:cubicBezTo>
                  <a:pt x="142" y="238"/>
                  <a:pt x="146" y="219"/>
                  <a:pt x="146" y="201"/>
                </a:cubicBezTo>
                <a:cubicBezTo>
                  <a:pt x="144" y="167"/>
                  <a:pt x="151" y="135"/>
                  <a:pt x="153" y="101"/>
                </a:cubicBezTo>
                <a:cubicBezTo>
                  <a:pt x="155" y="68"/>
                  <a:pt x="171" y="43"/>
                  <a:pt x="194" y="20"/>
                </a:cubicBezTo>
                <a:cubicBezTo>
                  <a:pt x="196" y="19"/>
                  <a:pt x="198" y="17"/>
                  <a:pt x="200" y="16"/>
                </a:cubicBezTo>
                <a:cubicBezTo>
                  <a:pt x="223" y="5"/>
                  <a:pt x="267" y="0"/>
                  <a:pt x="296" y="25"/>
                </a:cubicBezTo>
                <a:cubicBezTo>
                  <a:pt x="314" y="41"/>
                  <a:pt x="329" y="58"/>
                  <a:pt x="341" y="79"/>
                </a:cubicBezTo>
                <a:cubicBezTo>
                  <a:pt x="347" y="90"/>
                  <a:pt x="353" y="101"/>
                  <a:pt x="358" y="113"/>
                </a:cubicBezTo>
                <a:cubicBezTo>
                  <a:pt x="369" y="105"/>
                  <a:pt x="379" y="96"/>
                  <a:pt x="390" y="87"/>
                </a:cubicBezTo>
                <a:cubicBezTo>
                  <a:pt x="414" y="67"/>
                  <a:pt x="443" y="54"/>
                  <a:pt x="471" y="40"/>
                </a:cubicBezTo>
                <a:cubicBezTo>
                  <a:pt x="478" y="37"/>
                  <a:pt x="484" y="34"/>
                  <a:pt x="491" y="31"/>
                </a:cubicBezTo>
                <a:cubicBezTo>
                  <a:pt x="503" y="27"/>
                  <a:pt x="524" y="41"/>
                  <a:pt x="524" y="54"/>
                </a:cubicBezTo>
                <a:cubicBezTo>
                  <a:pt x="524" y="78"/>
                  <a:pt x="526" y="103"/>
                  <a:pt x="524" y="127"/>
                </a:cubicBezTo>
                <a:cubicBezTo>
                  <a:pt x="518" y="190"/>
                  <a:pt x="497" y="249"/>
                  <a:pt x="467" y="304"/>
                </a:cubicBezTo>
                <a:cubicBezTo>
                  <a:pt x="463" y="312"/>
                  <a:pt x="460" y="320"/>
                  <a:pt x="457" y="327"/>
                </a:cubicBezTo>
                <a:cubicBezTo>
                  <a:pt x="452" y="336"/>
                  <a:pt x="453" y="345"/>
                  <a:pt x="458" y="353"/>
                </a:cubicBezTo>
                <a:cubicBezTo>
                  <a:pt x="467" y="371"/>
                  <a:pt x="476" y="390"/>
                  <a:pt x="484" y="408"/>
                </a:cubicBezTo>
                <a:cubicBezTo>
                  <a:pt x="495" y="432"/>
                  <a:pt x="495" y="457"/>
                  <a:pt x="487" y="482"/>
                </a:cubicBezTo>
                <a:cubicBezTo>
                  <a:pt x="480" y="504"/>
                  <a:pt x="472" y="527"/>
                  <a:pt x="466" y="549"/>
                </a:cubicBezTo>
                <a:cubicBezTo>
                  <a:pt x="458" y="581"/>
                  <a:pt x="460" y="614"/>
                  <a:pt x="462" y="647"/>
                </a:cubicBezTo>
                <a:cubicBezTo>
                  <a:pt x="465" y="696"/>
                  <a:pt x="479" y="743"/>
                  <a:pt x="491" y="791"/>
                </a:cubicBezTo>
                <a:cubicBezTo>
                  <a:pt x="502" y="834"/>
                  <a:pt x="506" y="879"/>
                  <a:pt x="506" y="923"/>
                </a:cubicBezTo>
                <a:cubicBezTo>
                  <a:pt x="506" y="924"/>
                  <a:pt x="506" y="926"/>
                  <a:pt x="506" y="927"/>
                </a:cubicBezTo>
                <a:cubicBezTo>
                  <a:pt x="501" y="927"/>
                  <a:pt x="497" y="927"/>
                  <a:pt x="492" y="928"/>
                </a:cubicBezTo>
                <a:cubicBezTo>
                  <a:pt x="489" y="949"/>
                  <a:pt x="487" y="970"/>
                  <a:pt x="483" y="991"/>
                </a:cubicBezTo>
                <a:cubicBezTo>
                  <a:pt x="477" y="1018"/>
                  <a:pt x="470" y="1045"/>
                  <a:pt x="463" y="1072"/>
                </a:cubicBezTo>
                <a:cubicBezTo>
                  <a:pt x="457" y="1098"/>
                  <a:pt x="452" y="1124"/>
                  <a:pt x="452" y="1151"/>
                </a:cubicBezTo>
                <a:cubicBezTo>
                  <a:pt x="452" y="1174"/>
                  <a:pt x="445" y="1197"/>
                  <a:pt x="437" y="1219"/>
                </a:cubicBezTo>
                <a:cubicBezTo>
                  <a:pt x="427" y="1251"/>
                  <a:pt x="414" y="1283"/>
                  <a:pt x="407" y="1316"/>
                </a:cubicBezTo>
                <a:cubicBezTo>
                  <a:pt x="403" y="1332"/>
                  <a:pt x="400" y="1350"/>
                  <a:pt x="397" y="1367"/>
                </a:cubicBezTo>
                <a:cubicBezTo>
                  <a:pt x="396" y="1372"/>
                  <a:pt x="392" y="1376"/>
                  <a:pt x="390" y="1380"/>
                </a:cubicBezTo>
                <a:cubicBezTo>
                  <a:pt x="388" y="1383"/>
                  <a:pt x="386" y="1385"/>
                  <a:pt x="385" y="1388"/>
                </a:cubicBezTo>
                <a:cubicBezTo>
                  <a:pt x="381" y="1422"/>
                  <a:pt x="388" y="1455"/>
                  <a:pt x="397" y="1487"/>
                </a:cubicBezTo>
                <a:cubicBezTo>
                  <a:pt x="403" y="1507"/>
                  <a:pt x="399" y="1526"/>
                  <a:pt x="385" y="1542"/>
                </a:cubicBezTo>
                <a:cubicBezTo>
                  <a:pt x="378" y="1549"/>
                  <a:pt x="369" y="1552"/>
                  <a:pt x="359" y="1551"/>
                </a:cubicBezTo>
                <a:cubicBezTo>
                  <a:pt x="340" y="1549"/>
                  <a:pt x="324" y="1534"/>
                  <a:pt x="322" y="1515"/>
                </a:cubicBezTo>
                <a:cubicBezTo>
                  <a:pt x="321" y="1505"/>
                  <a:pt x="321" y="1496"/>
                  <a:pt x="321" y="1487"/>
                </a:cubicBezTo>
                <a:cubicBezTo>
                  <a:pt x="322" y="1460"/>
                  <a:pt x="319" y="1434"/>
                  <a:pt x="310" y="1409"/>
                </a:cubicBezTo>
                <a:cubicBezTo>
                  <a:pt x="304" y="1392"/>
                  <a:pt x="306" y="1376"/>
                  <a:pt x="314" y="1362"/>
                </a:cubicBezTo>
                <a:cubicBezTo>
                  <a:pt x="319" y="1354"/>
                  <a:pt x="321" y="1345"/>
                  <a:pt x="321" y="1337"/>
                </a:cubicBezTo>
                <a:cubicBezTo>
                  <a:pt x="321" y="1328"/>
                  <a:pt x="322" y="1319"/>
                  <a:pt x="322" y="1310"/>
                </a:cubicBezTo>
                <a:cubicBezTo>
                  <a:pt x="323" y="1294"/>
                  <a:pt x="325" y="1292"/>
                  <a:pt x="341" y="1293"/>
                </a:cubicBezTo>
                <a:cubicBezTo>
                  <a:pt x="342" y="1258"/>
                  <a:pt x="343" y="1223"/>
                  <a:pt x="345" y="1186"/>
                </a:cubicBezTo>
                <a:cubicBezTo>
                  <a:pt x="338" y="1197"/>
                  <a:pt x="332" y="1206"/>
                  <a:pt x="326" y="1217"/>
                </a:cubicBezTo>
                <a:cubicBezTo>
                  <a:pt x="315" y="1238"/>
                  <a:pt x="305" y="1259"/>
                  <a:pt x="293" y="1280"/>
                </a:cubicBezTo>
                <a:cubicBezTo>
                  <a:pt x="270" y="1321"/>
                  <a:pt x="270" y="1320"/>
                  <a:pt x="272" y="1367"/>
                </a:cubicBezTo>
                <a:cubicBezTo>
                  <a:pt x="273" y="1388"/>
                  <a:pt x="274" y="1409"/>
                  <a:pt x="274" y="1430"/>
                </a:cubicBezTo>
                <a:cubicBezTo>
                  <a:pt x="275" y="1448"/>
                  <a:pt x="279" y="1465"/>
                  <a:pt x="290" y="1480"/>
                </a:cubicBezTo>
                <a:cubicBezTo>
                  <a:pt x="292" y="1482"/>
                  <a:pt x="293" y="1485"/>
                  <a:pt x="294" y="1487"/>
                </a:cubicBezTo>
                <a:cubicBezTo>
                  <a:pt x="307" y="1501"/>
                  <a:pt x="307" y="1517"/>
                  <a:pt x="301" y="1534"/>
                </a:cubicBezTo>
                <a:cubicBezTo>
                  <a:pt x="298" y="1546"/>
                  <a:pt x="288" y="1553"/>
                  <a:pt x="276" y="1552"/>
                </a:cubicBezTo>
                <a:cubicBezTo>
                  <a:pt x="242" y="1550"/>
                  <a:pt x="214" y="1526"/>
                  <a:pt x="208" y="1492"/>
                </a:cubicBezTo>
                <a:cubicBezTo>
                  <a:pt x="204" y="1467"/>
                  <a:pt x="197" y="1442"/>
                  <a:pt x="189" y="1417"/>
                </a:cubicBezTo>
                <a:cubicBezTo>
                  <a:pt x="183" y="1398"/>
                  <a:pt x="188" y="1380"/>
                  <a:pt x="195" y="1362"/>
                </a:cubicBezTo>
                <a:cubicBezTo>
                  <a:pt x="200" y="1351"/>
                  <a:pt x="200" y="1338"/>
                  <a:pt x="195" y="1327"/>
                </a:cubicBezTo>
                <a:cubicBezTo>
                  <a:pt x="194" y="1326"/>
                  <a:pt x="194" y="1325"/>
                  <a:pt x="194" y="1324"/>
                </a:cubicBezTo>
                <a:cubicBezTo>
                  <a:pt x="187" y="1310"/>
                  <a:pt x="189" y="1305"/>
                  <a:pt x="205" y="1301"/>
                </a:cubicBezTo>
                <a:cubicBezTo>
                  <a:pt x="205" y="1301"/>
                  <a:pt x="206" y="1301"/>
                  <a:pt x="207" y="1301"/>
                </a:cubicBezTo>
                <a:cubicBezTo>
                  <a:pt x="209" y="1274"/>
                  <a:pt x="211" y="1248"/>
                  <a:pt x="213" y="1221"/>
                </a:cubicBezTo>
                <a:cubicBezTo>
                  <a:pt x="214" y="1202"/>
                  <a:pt x="222" y="1185"/>
                  <a:pt x="232" y="1170"/>
                </a:cubicBezTo>
                <a:cubicBezTo>
                  <a:pt x="238" y="1161"/>
                  <a:pt x="244" y="1153"/>
                  <a:pt x="251" y="1146"/>
                </a:cubicBezTo>
                <a:cubicBezTo>
                  <a:pt x="258" y="1139"/>
                  <a:pt x="258" y="1132"/>
                  <a:pt x="258" y="1123"/>
                </a:cubicBezTo>
                <a:cubicBezTo>
                  <a:pt x="256" y="1095"/>
                  <a:pt x="249" y="1069"/>
                  <a:pt x="239" y="1043"/>
                </a:cubicBezTo>
                <a:cubicBezTo>
                  <a:pt x="234" y="1027"/>
                  <a:pt x="227" y="1011"/>
                  <a:pt x="221" y="996"/>
                </a:cubicBezTo>
                <a:close/>
                <a:moveTo>
                  <a:pt x="190" y="407"/>
                </a:moveTo>
                <a:cubicBezTo>
                  <a:pt x="186" y="411"/>
                  <a:pt x="183" y="414"/>
                  <a:pt x="181" y="417"/>
                </a:cubicBezTo>
                <a:cubicBezTo>
                  <a:pt x="167" y="435"/>
                  <a:pt x="151" y="452"/>
                  <a:pt x="133" y="467"/>
                </a:cubicBezTo>
                <a:cubicBezTo>
                  <a:pt x="124" y="474"/>
                  <a:pt x="114" y="481"/>
                  <a:pt x="105" y="489"/>
                </a:cubicBezTo>
                <a:cubicBezTo>
                  <a:pt x="92" y="500"/>
                  <a:pt x="92" y="500"/>
                  <a:pt x="101" y="515"/>
                </a:cubicBezTo>
                <a:cubicBezTo>
                  <a:pt x="102" y="515"/>
                  <a:pt x="102" y="516"/>
                  <a:pt x="103" y="517"/>
                </a:cubicBezTo>
                <a:cubicBezTo>
                  <a:pt x="121" y="545"/>
                  <a:pt x="137" y="575"/>
                  <a:pt x="163" y="598"/>
                </a:cubicBezTo>
                <a:cubicBezTo>
                  <a:pt x="177" y="611"/>
                  <a:pt x="191" y="623"/>
                  <a:pt x="206" y="637"/>
                </a:cubicBezTo>
                <a:cubicBezTo>
                  <a:pt x="209" y="625"/>
                  <a:pt x="211" y="614"/>
                  <a:pt x="214" y="604"/>
                </a:cubicBezTo>
                <a:cubicBezTo>
                  <a:pt x="227" y="567"/>
                  <a:pt x="229" y="530"/>
                  <a:pt x="220" y="492"/>
                </a:cubicBezTo>
                <a:cubicBezTo>
                  <a:pt x="214" y="466"/>
                  <a:pt x="204" y="440"/>
                  <a:pt x="196" y="415"/>
                </a:cubicBezTo>
                <a:cubicBezTo>
                  <a:pt x="195" y="412"/>
                  <a:pt x="192" y="410"/>
                  <a:pt x="190" y="407"/>
                </a:cubicBezTo>
                <a:close/>
                <a:moveTo>
                  <a:pt x="402" y="227"/>
                </a:moveTo>
                <a:cubicBezTo>
                  <a:pt x="407" y="219"/>
                  <a:pt x="412" y="214"/>
                  <a:pt x="416" y="207"/>
                </a:cubicBezTo>
                <a:cubicBezTo>
                  <a:pt x="424" y="197"/>
                  <a:pt x="431" y="186"/>
                  <a:pt x="435" y="173"/>
                </a:cubicBezTo>
                <a:cubicBezTo>
                  <a:pt x="439" y="158"/>
                  <a:pt x="445" y="144"/>
                  <a:pt x="450" y="129"/>
                </a:cubicBezTo>
                <a:cubicBezTo>
                  <a:pt x="426" y="135"/>
                  <a:pt x="403" y="145"/>
                  <a:pt x="385" y="165"/>
                </a:cubicBezTo>
                <a:cubicBezTo>
                  <a:pt x="399" y="183"/>
                  <a:pt x="399" y="205"/>
                  <a:pt x="402" y="227"/>
                </a:cubicBezTo>
                <a:close/>
              </a:path>
            </a:pathLst>
          </a:custGeom>
          <a:solidFill>
            <a:srgbClr val="5E41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16">
            <a:extLst>
              <a:ext uri="{FF2B5EF4-FFF2-40B4-BE49-F238E27FC236}">
                <a16:creationId xmlns:a16="http://schemas.microsoft.com/office/drawing/2014/main" id="{A6832D4A-B7A3-40A4-9A69-0FFC83BAC35E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0" y="0"/>
            <a:ext cx="4229099" cy="5143499"/>
          </a:xfrm>
          <a:solidFill>
            <a:srgbClr val="A9A57C"/>
          </a:solidFill>
        </p:spPr>
        <p:txBody>
          <a:bodyPr/>
          <a:lstStyle/>
          <a:p>
            <a:pPr marL="139703" indent="0">
              <a:buNone/>
            </a:pPr>
            <a:endParaRPr lang="LID4096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5789FB-4FB5-427B-8AC9-546416548F09}"/>
              </a:ext>
            </a:extLst>
          </p:cNvPr>
          <p:cNvSpPr/>
          <p:nvPr/>
        </p:nvSpPr>
        <p:spPr>
          <a:xfrm>
            <a:off x="2114549" y="700092"/>
            <a:ext cx="6607966" cy="3743325"/>
          </a:xfrm>
          <a:prstGeom prst="rect">
            <a:avLst/>
          </a:prstGeom>
          <a:solidFill>
            <a:srgbClr val="FCEBC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sp>
        <p:nvSpPr>
          <p:cNvPr id="4" name="Half Frame 6">
            <a:extLst>
              <a:ext uri="{FF2B5EF4-FFF2-40B4-BE49-F238E27FC236}">
                <a16:creationId xmlns:a16="http://schemas.microsoft.com/office/drawing/2014/main" id="{7A5E5118-C416-4055-9205-8000737BA6DE}"/>
              </a:ext>
            </a:extLst>
          </p:cNvPr>
          <p:cNvSpPr/>
          <p:nvPr/>
        </p:nvSpPr>
        <p:spPr>
          <a:xfrm>
            <a:off x="2271717" y="858630"/>
            <a:ext cx="477252" cy="477252"/>
          </a:xfrm>
          <a:custGeom>
            <a:avLst>
              <a:gd name="f9" fmla="val 19850"/>
              <a:gd name="f10" fmla="val 1985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19850"/>
              <a:gd name="f10" fmla="val 19850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F493D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Half Frame 7">
            <a:extLst>
              <a:ext uri="{FF2B5EF4-FFF2-40B4-BE49-F238E27FC236}">
                <a16:creationId xmlns:a16="http://schemas.microsoft.com/office/drawing/2014/main" id="{0D91C256-CB2A-4403-AD64-57BE1B70160C}"/>
              </a:ext>
            </a:extLst>
          </p:cNvPr>
          <p:cNvSpPr/>
          <p:nvPr/>
        </p:nvSpPr>
        <p:spPr>
          <a:xfrm rot="10799991">
            <a:off x="8075953" y="3823572"/>
            <a:ext cx="477252" cy="477252"/>
          </a:xfrm>
          <a:custGeom>
            <a:avLst>
              <a:gd name="f9" fmla="val 19850"/>
              <a:gd name="f10" fmla="val 1985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19850"/>
              <a:gd name="f10" fmla="val 19850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4F493D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DCE0D15-29E7-4A0F-814F-D3F3DF4C8ECA}"/>
              </a:ext>
            </a:extLst>
          </p:cNvPr>
          <p:cNvSpPr txBox="1"/>
          <p:nvPr/>
        </p:nvSpPr>
        <p:spPr>
          <a:xfrm>
            <a:off x="2663235" y="1189378"/>
            <a:ext cx="2574996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AWESOME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05A86A7B-562A-42A1-BFB4-255FE10AB152}"/>
              </a:ext>
            </a:extLst>
          </p:cNvPr>
          <p:cNvSpPr txBox="1"/>
          <p:nvPr/>
        </p:nvSpPr>
        <p:spPr>
          <a:xfrm>
            <a:off x="2663235" y="1654213"/>
            <a:ext cx="2574996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  <a:endParaRPr lang="en-US" sz="2400" b="1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2BE6EF3-5A49-4BFE-BE7F-681356DC8A6A}"/>
              </a:ext>
            </a:extLst>
          </p:cNvPr>
          <p:cNvSpPr txBox="1"/>
          <p:nvPr/>
        </p:nvSpPr>
        <p:spPr>
          <a:xfrm>
            <a:off x="2961677" y="2761396"/>
            <a:ext cx="2276554" cy="253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0997" tIns="45720" rIns="80997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1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 pitchFamily="34"/>
              </a:rPr>
              <a:t>Power PowerPoint Presentation </a:t>
            </a:r>
          </a:p>
        </p:txBody>
      </p:sp>
      <p:sp>
        <p:nvSpPr>
          <p:cNvPr id="9" name="직사각형 1">
            <a:extLst>
              <a:ext uri="{FF2B5EF4-FFF2-40B4-BE49-F238E27FC236}">
                <a16:creationId xmlns:a16="http://schemas.microsoft.com/office/drawing/2014/main" id="{0D2C951F-E726-40B4-B8B1-2A5993BDD379}"/>
              </a:ext>
            </a:extLst>
          </p:cNvPr>
          <p:cNvSpPr/>
          <p:nvPr/>
        </p:nvSpPr>
        <p:spPr>
          <a:xfrm>
            <a:off x="2942392" y="3054626"/>
            <a:ext cx="2295848" cy="106182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2008 ~ 2015  Text here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Example Text : Get a modern PowerPoint  Presentation that is beautifully designed.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9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2016 ~ 2020 Text here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Example Text : Get a modern PowerPoint  Presentation that is beautifully designed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F17E0B6D-AF81-4703-A178-70C54F22C151}"/>
              </a:ext>
            </a:extLst>
          </p:cNvPr>
          <p:cNvSpPr txBox="1"/>
          <p:nvPr/>
        </p:nvSpPr>
        <p:spPr>
          <a:xfrm rot="16200004">
            <a:off x="7642542" y="2456329"/>
            <a:ext cx="2574996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1" i="0" u="none" strike="noStrike" kern="0" cap="none" spc="0" baseline="0">
                <a:solidFill>
                  <a:srgbClr val="D8D8D8"/>
                </a:solidFill>
                <a:uFillTx/>
                <a:latin typeface="Arial"/>
                <a:ea typeface="Arial"/>
                <a:cs typeface="Arial" pitchFamily="34"/>
              </a:rPr>
              <a:t>PRESENTATION</a:t>
            </a:r>
            <a:endParaRPr lang="en-US" sz="900" b="1" i="0" u="none" strike="noStrike" kern="0" cap="none" spc="0" baseline="0">
              <a:solidFill>
                <a:srgbClr val="D8D8D8"/>
              </a:solidFill>
              <a:uFillTx/>
              <a:latin typeface="Arial"/>
              <a:ea typeface="Arial"/>
              <a:cs typeface="Arial" pitchFamily="34"/>
            </a:endParaRP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BE557D2D-E96F-42B6-8AC2-4794C5AD3916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5661425" y="2736643"/>
            <a:ext cx="2173291" cy="2048877"/>
          </a:xfrm>
          <a:solidFill>
            <a:srgbClr val="A9A57C"/>
          </a:solidFill>
        </p:spPr>
        <p:txBody>
          <a:bodyPr/>
          <a:lstStyle/>
          <a:p>
            <a:endParaRPr lang="LID4096"/>
          </a:p>
        </p:txBody>
      </p:sp>
      <p:sp>
        <p:nvSpPr>
          <p:cNvPr id="12" name="Marcador de posición de imagen 13">
            <a:extLst>
              <a:ext uri="{FF2B5EF4-FFF2-40B4-BE49-F238E27FC236}">
                <a16:creationId xmlns:a16="http://schemas.microsoft.com/office/drawing/2014/main" id="{1D051F61-1BB8-441E-8646-23C72FEF1421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5661425" y="357978"/>
            <a:ext cx="2173291" cy="2048877"/>
          </a:xfrm>
          <a:solidFill>
            <a:srgbClr val="A9A57C"/>
          </a:solidFill>
        </p:spPr>
        <p:txBody>
          <a:bodyPr/>
          <a:lstStyle/>
          <a:p>
            <a:endParaRPr lang="LID4096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25;p66">
            <a:extLst>
              <a:ext uri="{FF2B5EF4-FFF2-40B4-BE49-F238E27FC236}">
                <a16:creationId xmlns:a16="http://schemas.microsoft.com/office/drawing/2014/main" id="{83FABA72-8B9E-4E44-9CDF-67DA633E6BE4}"/>
              </a:ext>
            </a:extLst>
          </p:cNvPr>
          <p:cNvSpPr/>
          <p:nvPr/>
        </p:nvSpPr>
        <p:spPr>
          <a:xfrm>
            <a:off x="1338352" y="1709388"/>
            <a:ext cx="6467395" cy="2825102"/>
          </a:xfrm>
          <a:prstGeom prst="rect">
            <a:avLst/>
          </a:prstGeom>
          <a:solidFill>
            <a:srgbClr val="9C6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62B30E60-5E13-46A3-867C-9553807D7B5C}"/>
              </a:ext>
            </a:extLst>
          </p:cNvPr>
          <p:cNvSpPr/>
          <p:nvPr/>
        </p:nvSpPr>
        <p:spPr>
          <a:xfrm>
            <a:off x="1457251" y="1828361"/>
            <a:ext cx="6229505" cy="2588629"/>
          </a:xfrm>
          <a:prstGeom prst="rect">
            <a:avLst/>
          </a:prstGeom>
          <a:solidFill>
            <a:srgbClr val="FFFFFF"/>
          </a:solidFill>
          <a:ln w="25402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grpSp>
        <p:nvGrpSpPr>
          <p:cNvPr id="4" name="Google Shape;2826;p66">
            <a:extLst>
              <a:ext uri="{FF2B5EF4-FFF2-40B4-BE49-F238E27FC236}">
                <a16:creationId xmlns:a16="http://schemas.microsoft.com/office/drawing/2014/main" id="{1A162096-1673-4228-A574-9F7F27AC7874}"/>
              </a:ext>
            </a:extLst>
          </p:cNvPr>
          <p:cNvGrpSpPr/>
          <p:nvPr/>
        </p:nvGrpSpPr>
        <p:grpSpPr>
          <a:xfrm>
            <a:off x="1338289" y="514688"/>
            <a:ext cx="3217170" cy="774761"/>
            <a:chOff x="1338289" y="514688"/>
            <a:chExt cx="3217170" cy="774761"/>
          </a:xfrm>
        </p:grpSpPr>
        <p:sp>
          <p:nvSpPr>
            <p:cNvPr id="5" name="Google Shape;2827;p66">
              <a:extLst>
                <a:ext uri="{FF2B5EF4-FFF2-40B4-BE49-F238E27FC236}">
                  <a16:creationId xmlns:a16="http://schemas.microsoft.com/office/drawing/2014/main" id="{C5614FEB-964F-4152-A30B-0A088EFC276A}"/>
                </a:ext>
              </a:extLst>
            </p:cNvPr>
            <p:cNvSpPr/>
            <p:nvPr/>
          </p:nvSpPr>
          <p:spPr>
            <a:xfrm rot="5399996" flipH="1">
              <a:off x="2548817" y="-670100"/>
              <a:ext cx="749021" cy="31700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99"/>
                <a:gd name="f4" fmla="val 7991"/>
                <a:gd name="f5" fmla="val 6493"/>
                <a:gd name="f6" fmla="val 6"/>
                <a:gd name="f7" fmla="val 12"/>
                <a:gd name="f8" fmla="val 6498"/>
                <a:gd name="f9" fmla="val 18"/>
                <a:gd name="f10" fmla="val 6504"/>
                <a:gd name="f11" fmla="val 23"/>
                <a:gd name="f12" fmla="val 6515"/>
                <a:gd name="f13" fmla="val 35"/>
                <a:gd name="f14" fmla="val 6533"/>
                <a:gd name="f15" fmla="val 46"/>
                <a:gd name="f16" fmla="val 6550"/>
                <a:gd name="f17" fmla="val 206"/>
                <a:gd name="f18" fmla="val 6555"/>
                <a:gd name="f19" fmla="val 371"/>
                <a:gd name="f20" fmla="val 6567"/>
                <a:gd name="f21" fmla="val 530"/>
                <a:gd name="f22" fmla="val 6589"/>
                <a:gd name="f23" fmla="val 735"/>
                <a:gd name="f24" fmla="val 6612"/>
                <a:gd name="f25" fmla="val 912"/>
                <a:gd name="f26" fmla="val 6629"/>
                <a:gd name="f27" fmla="val 1088"/>
                <a:gd name="f28" fmla="val 6658"/>
                <a:gd name="f29" fmla="val 1114"/>
                <a:gd name="f30" fmla="val 6648"/>
                <a:gd name="f31" fmla="val 1143"/>
                <a:gd name="f32" fmla="val 6644"/>
                <a:gd name="f33" fmla="val 1171"/>
                <a:gd name="f34" fmla="val 1210"/>
                <a:gd name="f35" fmla="val 1249"/>
                <a:gd name="f36" fmla="val 6653"/>
                <a:gd name="f37" fmla="val 1282"/>
                <a:gd name="f38" fmla="val 6669"/>
                <a:gd name="f39" fmla="val 1299"/>
                <a:gd name="f40" fmla="val 6675"/>
                <a:gd name="f41" fmla="val 1305"/>
                <a:gd name="f42" fmla="val 6686"/>
                <a:gd name="f43" fmla="val 1316"/>
                <a:gd name="f44" fmla="val 6698"/>
                <a:gd name="f45" fmla="val 1453"/>
                <a:gd name="f46" fmla="val 6726"/>
                <a:gd name="f47" fmla="val 1584"/>
                <a:gd name="f48" fmla="val 6766"/>
                <a:gd name="f49" fmla="val 1715"/>
                <a:gd name="f50" fmla="val 6817"/>
                <a:gd name="f51" fmla="val 1738"/>
                <a:gd name="f52" fmla="val 6829"/>
                <a:gd name="f53" fmla="val 1760"/>
                <a:gd name="f54" fmla="val 6840"/>
                <a:gd name="f55" fmla="val 1783"/>
                <a:gd name="f56" fmla="val 6863"/>
                <a:gd name="f57" fmla="val 1794"/>
                <a:gd name="f58" fmla="val 6857"/>
                <a:gd name="f59" fmla="val 1806"/>
                <a:gd name="f60" fmla="val 1817"/>
                <a:gd name="f61" fmla="val 1925"/>
                <a:gd name="f62" fmla="val 6851"/>
                <a:gd name="f63" fmla="val 2034"/>
                <a:gd name="f64" fmla="val 6834"/>
                <a:gd name="f65" fmla="val 2142"/>
                <a:gd name="f66" fmla="val 6823"/>
                <a:gd name="f67" fmla="val 2222"/>
                <a:gd name="f68" fmla="val 6869"/>
                <a:gd name="f69" fmla="val 2353"/>
                <a:gd name="f70" fmla="val 6880"/>
                <a:gd name="f71" fmla="val 2478"/>
                <a:gd name="f72" fmla="val 6954"/>
                <a:gd name="f73" fmla="val 2546"/>
                <a:gd name="f74" fmla="val 7068"/>
                <a:gd name="f75" fmla="val 2780"/>
                <a:gd name="f76" fmla="val 7108"/>
                <a:gd name="f77" fmla="val 2922"/>
                <a:gd name="f78" fmla="val 7187"/>
                <a:gd name="f79" fmla="val 3156"/>
                <a:gd name="f80" fmla="val 7313"/>
                <a:gd name="f81" fmla="val 3213"/>
                <a:gd name="f82" fmla="val 7341"/>
                <a:gd name="f83" fmla="val 3264"/>
                <a:gd name="f84" fmla="val 7381"/>
                <a:gd name="f85" fmla="val 3298"/>
                <a:gd name="f86" fmla="val 7432"/>
                <a:gd name="f87" fmla="val 3338"/>
                <a:gd name="f88" fmla="val 7449"/>
                <a:gd name="f89" fmla="val 3378"/>
                <a:gd name="f90" fmla="val 7461"/>
                <a:gd name="f91" fmla="val 3418"/>
                <a:gd name="f92" fmla="val 3423"/>
                <a:gd name="f93" fmla="val 7455"/>
                <a:gd name="f94" fmla="val 3429"/>
                <a:gd name="f95" fmla="val 7444"/>
                <a:gd name="f96" fmla="val 3435"/>
                <a:gd name="f97" fmla="val 3446"/>
                <a:gd name="f98" fmla="val 3463"/>
                <a:gd name="f99" fmla="val 7467"/>
                <a:gd name="f100" fmla="val 3480"/>
                <a:gd name="f101" fmla="val 7478"/>
                <a:gd name="f102" fmla="val 3509"/>
                <a:gd name="f103" fmla="val 7501"/>
                <a:gd name="f104" fmla="val 3543"/>
                <a:gd name="f105" fmla="val 7518"/>
                <a:gd name="f106" fmla="val 3571"/>
                <a:gd name="f107" fmla="val 7535"/>
                <a:gd name="f108" fmla="val 3668"/>
                <a:gd name="f109" fmla="val 7541"/>
                <a:gd name="f110" fmla="val 3684"/>
                <a:gd name="f111" fmla="val 7564"/>
                <a:gd name="f112" fmla="val 3710"/>
                <a:gd name="f113" fmla="val 7577"/>
                <a:gd name="f114" fmla="val 3739"/>
                <a:gd name="f115" fmla="val 3751"/>
                <a:gd name="f116" fmla="val 3764"/>
                <a:gd name="f117" fmla="val 7574"/>
                <a:gd name="f118" fmla="val 3776"/>
                <a:gd name="f119" fmla="val 7569"/>
                <a:gd name="f120" fmla="val 3782"/>
                <a:gd name="f121" fmla="val 7575"/>
                <a:gd name="f122" fmla="val 3793"/>
                <a:gd name="f123" fmla="val 3805"/>
                <a:gd name="f124" fmla="val 7580"/>
                <a:gd name="f125" fmla="val 3890"/>
                <a:gd name="f126" fmla="val 3970"/>
                <a:gd name="f127" fmla="val 4055"/>
                <a:gd name="f128" fmla="val 7536"/>
                <a:gd name="f129" fmla="val 4075"/>
                <a:gd name="f130" fmla="val 7525"/>
                <a:gd name="f131" fmla="val 4102"/>
                <a:gd name="f132" fmla="val 4139"/>
                <a:gd name="f133" fmla="val 4191"/>
                <a:gd name="f134" fmla="val 7547"/>
                <a:gd name="f135" fmla="val 4225"/>
                <a:gd name="f136" fmla="val 4228"/>
                <a:gd name="f137" fmla="val 4230"/>
                <a:gd name="f138" fmla="val 7546"/>
                <a:gd name="f139" fmla="val 4232"/>
                <a:gd name="f140" fmla="val 4261"/>
                <a:gd name="f141" fmla="val 4297"/>
                <a:gd name="f142" fmla="val 7588"/>
                <a:gd name="f143" fmla="val 4335"/>
                <a:gd name="f144" fmla="val 4343"/>
                <a:gd name="f145" fmla="val 4350"/>
                <a:gd name="f146" fmla="val 7587"/>
                <a:gd name="f147" fmla="val 4357"/>
                <a:gd name="f148" fmla="val 7586"/>
                <a:gd name="f149" fmla="val 4414"/>
                <a:gd name="f150" fmla="val 4465"/>
                <a:gd name="f151" fmla="val 7563"/>
                <a:gd name="f152" fmla="val 4494"/>
                <a:gd name="f153" fmla="val 4534"/>
                <a:gd name="f154" fmla="val 7447"/>
                <a:gd name="f155" fmla="val 4554"/>
                <a:gd name="f156" fmla="val 7411"/>
                <a:gd name="f157" fmla="val 4588"/>
                <a:gd name="f158" fmla="val 4622"/>
                <a:gd name="f159" fmla="val 4671"/>
                <a:gd name="f160" fmla="val 4767"/>
                <a:gd name="f161" fmla="val 4773"/>
                <a:gd name="f162" fmla="val 7523"/>
                <a:gd name="f163" fmla="val 4784"/>
                <a:gd name="f164" fmla="val 4790"/>
                <a:gd name="f165" fmla="val 4805"/>
                <a:gd name="f166" fmla="val 4826"/>
                <a:gd name="f167" fmla="val 7540"/>
                <a:gd name="f168" fmla="val 4839"/>
                <a:gd name="f169" fmla="val 4846"/>
                <a:gd name="f170" fmla="val 4851"/>
                <a:gd name="f171" fmla="val 7539"/>
                <a:gd name="f172" fmla="val 4853"/>
                <a:gd name="f173" fmla="val 4864"/>
                <a:gd name="f174" fmla="val 4904"/>
                <a:gd name="f175" fmla="val 7495"/>
                <a:gd name="f176" fmla="val 4955"/>
                <a:gd name="f177" fmla="val 4950"/>
                <a:gd name="f178" fmla="val 4944"/>
                <a:gd name="f179" fmla="val 7512"/>
                <a:gd name="f180" fmla="val 4938"/>
                <a:gd name="f181" fmla="val 4915"/>
                <a:gd name="f182" fmla="val 4898"/>
                <a:gd name="f183" fmla="val 4927"/>
                <a:gd name="f184" fmla="val 4954"/>
                <a:gd name="f185" fmla="val 7603"/>
                <a:gd name="f186" fmla="val 4977"/>
                <a:gd name="f187" fmla="val 7618"/>
                <a:gd name="f188" fmla="val 5000"/>
                <a:gd name="f189" fmla="val 5006"/>
                <a:gd name="f190" fmla="val 5012"/>
                <a:gd name="f191" fmla="val 7617"/>
                <a:gd name="f192" fmla="val 5018"/>
                <a:gd name="f193" fmla="val 7615"/>
                <a:gd name="f194" fmla="val 5046"/>
                <a:gd name="f195" fmla="val 7602"/>
                <a:gd name="f196" fmla="val 5078"/>
                <a:gd name="f197" fmla="val 7598"/>
                <a:gd name="f198" fmla="val 5112"/>
                <a:gd name="f199" fmla="val 5152"/>
                <a:gd name="f200" fmla="val 5194"/>
                <a:gd name="f201" fmla="val 5234"/>
                <a:gd name="f202" fmla="val 5253"/>
                <a:gd name="f203" fmla="val 7565"/>
                <a:gd name="f204" fmla="val 5288"/>
                <a:gd name="f205" fmla="val 7554"/>
                <a:gd name="f206" fmla="val 5330"/>
                <a:gd name="f207" fmla="val 5365"/>
                <a:gd name="f208" fmla="val 5404"/>
                <a:gd name="f209" fmla="val 7561"/>
                <a:gd name="f210" fmla="val 5445"/>
                <a:gd name="f211" fmla="val 5456"/>
                <a:gd name="f212" fmla="val 7572"/>
                <a:gd name="f213" fmla="val 5466"/>
                <a:gd name="f214" fmla="val 5477"/>
                <a:gd name="f215" fmla="val 5506"/>
                <a:gd name="f216" fmla="val 5534"/>
                <a:gd name="f217" fmla="val 5559"/>
                <a:gd name="f218" fmla="val 5578"/>
                <a:gd name="f219" fmla="val 7531"/>
                <a:gd name="f220" fmla="val 5605"/>
                <a:gd name="f221" fmla="val 5632"/>
                <a:gd name="f222" fmla="val 5646"/>
                <a:gd name="f223" fmla="val 5660"/>
                <a:gd name="f224" fmla="val 5673"/>
                <a:gd name="f225" fmla="val 7529"/>
                <a:gd name="f226" fmla="val 5747"/>
                <a:gd name="f227" fmla="val 5827"/>
                <a:gd name="f228" fmla="val 5901"/>
                <a:gd name="f229" fmla="val 5946"/>
                <a:gd name="f230" fmla="val 7592"/>
                <a:gd name="f231" fmla="val 5895"/>
                <a:gd name="f232" fmla="val 5923"/>
                <a:gd name="f233" fmla="val 7609"/>
                <a:gd name="f234" fmla="val 5929"/>
                <a:gd name="f235" fmla="val 7620"/>
                <a:gd name="f236" fmla="val 7643"/>
                <a:gd name="f237" fmla="val 5906"/>
                <a:gd name="f238" fmla="val 7649"/>
                <a:gd name="f239" fmla="val 5889"/>
                <a:gd name="f240" fmla="val 6037"/>
                <a:gd name="f241" fmla="val 7672"/>
                <a:gd name="f242" fmla="val 6180"/>
                <a:gd name="f243" fmla="val 7717"/>
                <a:gd name="f244" fmla="val 6368"/>
                <a:gd name="f245" fmla="val 7746"/>
                <a:gd name="f246" fmla="val 6425"/>
                <a:gd name="f247" fmla="val 7757"/>
                <a:gd name="f248" fmla="val 6487"/>
                <a:gd name="f249" fmla="val 7763"/>
                <a:gd name="f250" fmla="val 6544"/>
                <a:gd name="f251" fmla="val 7774"/>
                <a:gd name="f252" fmla="val 6652"/>
                <a:gd name="f253" fmla="val 6681"/>
                <a:gd name="f254" fmla="val 7751"/>
                <a:gd name="f255" fmla="val 6709"/>
                <a:gd name="f256" fmla="val 6744"/>
                <a:gd name="f257" fmla="val 7740"/>
                <a:gd name="f258" fmla="val 6789"/>
                <a:gd name="f259" fmla="val 6806"/>
                <a:gd name="f260" fmla="val 6812"/>
                <a:gd name="f261" fmla="val 6818"/>
                <a:gd name="f262" fmla="val 7768"/>
                <a:gd name="f263" fmla="val 7780"/>
                <a:gd name="f264" fmla="val 7785"/>
                <a:gd name="f265" fmla="val 6909"/>
                <a:gd name="f266" fmla="val 7797"/>
                <a:gd name="f267" fmla="val 7006"/>
                <a:gd name="f268" fmla="val 7803"/>
                <a:gd name="f269" fmla="val 7102"/>
                <a:gd name="f270" fmla="val 7814"/>
                <a:gd name="f271" fmla="val 7285"/>
                <a:gd name="f272" fmla="val 7825"/>
                <a:gd name="f273" fmla="val 7837"/>
                <a:gd name="f274" fmla="val 7848"/>
                <a:gd name="f275" fmla="val 7735"/>
                <a:gd name="f276" fmla="val 7820"/>
                <a:gd name="f277" fmla="val 7905"/>
                <a:gd name="f278" fmla="val 7990"/>
                <a:gd name="f279" fmla="val 7894"/>
                <a:gd name="f280" fmla="val 7979"/>
                <a:gd name="f281" fmla="val 7940"/>
                <a:gd name="f282" fmla="val 7973"/>
                <a:gd name="f283" fmla="val 7968"/>
                <a:gd name="f284" fmla="val 7956"/>
                <a:gd name="f285" fmla="val 7945"/>
                <a:gd name="f286" fmla="val 7997"/>
                <a:gd name="f287" fmla="val 8019"/>
                <a:gd name="f288" fmla="val 7934"/>
                <a:gd name="f289" fmla="val 8048"/>
                <a:gd name="f290" fmla="val 7928"/>
                <a:gd name="f291" fmla="val 8076"/>
                <a:gd name="f292" fmla="val 8150"/>
                <a:gd name="f293" fmla="val 8224"/>
                <a:gd name="f294" fmla="val 8298"/>
                <a:gd name="f295" fmla="val 7922"/>
                <a:gd name="f296" fmla="*/ f0 1 8299"/>
                <a:gd name="f297" fmla="*/ f1 1 7991"/>
                <a:gd name="f298" fmla="val f2"/>
                <a:gd name="f299" fmla="val f3"/>
                <a:gd name="f300" fmla="val f4"/>
                <a:gd name="f301" fmla="+- f300 0 f298"/>
                <a:gd name="f302" fmla="+- f299 0 f298"/>
                <a:gd name="f303" fmla="*/ f302 1 8299"/>
                <a:gd name="f304" fmla="*/ f301 1 7991"/>
                <a:gd name="f305" fmla="*/ f298 1 f303"/>
                <a:gd name="f306" fmla="*/ f299 1 f303"/>
                <a:gd name="f307" fmla="*/ f298 1 f304"/>
                <a:gd name="f308" fmla="*/ f300 1 f304"/>
                <a:gd name="f309" fmla="*/ f305 f296 1"/>
                <a:gd name="f310" fmla="*/ f306 f296 1"/>
                <a:gd name="f311" fmla="*/ f308 f297 1"/>
                <a:gd name="f312" fmla="*/ f307 f2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9" t="f312" r="f310" b="f311"/>
              <a:pathLst>
                <a:path w="8299" h="7991">
                  <a:moveTo>
                    <a:pt x="f2" y="f2"/>
                  </a:moveTo>
                  <a:lnTo>
                    <a:pt x="f2" y="f5"/>
                  </a:lnTo>
                  <a:cubicBezTo>
                    <a:pt x="f6" y="f5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58"/>
                    <a:pt x="f60" y="f58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0"/>
                  </a:cubicBezTo>
                  <a:cubicBezTo>
                    <a:pt x="f92" y="f93"/>
                    <a:pt x="f94" y="f95"/>
                    <a:pt x="f96" y="f86"/>
                  </a:cubicBezTo>
                  <a:cubicBezTo>
                    <a:pt x="f97" y="f88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119"/>
                  </a:cubicBezTo>
                  <a:cubicBezTo>
                    <a:pt x="f120" y="f121"/>
                    <a:pt x="f122" y="f121"/>
                    <a:pt x="f123" y="f124"/>
                  </a:cubicBezTo>
                  <a:cubicBezTo>
                    <a:pt x="f125" y="f124"/>
                    <a:pt x="f126" y="f121"/>
                    <a:pt x="f127" y="f121"/>
                  </a:cubicBezTo>
                  <a:cubicBezTo>
                    <a:pt x="f127" y="f128"/>
                    <a:pt x="f129" y="f130"/>
                    <a:pt x="f131" y="f130"/>
                  </a:cubicBezTo>
                  <a:cubicBezTo>
                    <a:pt x="f132" y="f130"/>
                    <a:pt x="f133" y="f134"/>
                    <a:pt x="f135" y="f134"/>
                  </a:cubicBezTo>
                  <a:cubicBezTo>
                    <a:pt x="f136" y="f134"/>
                    <a:pt x="f137" y="f138"/>
                    <a:pt x="f139" y="f138"/>
                  </a:cubicBezTo>
                  <a:cubicBezTo>
                    <a:pt x="f140" y="f121"/>
                    <a:pt x="f141" y="f142"/>
                    <a:pt x="f143" y="f142"/>
                  </a:cubicBezTo>
                  <a:cubicBezTo>
                    <a:pt x="f144" y="f142"/>
                    <a:pt x="f145" y="f146"/>
                    <a:pt x="f147" y="f148"/>
                  </a:cubicBezTo>
                  <a:cubicBezTo>
                    <a:pt x="f149" y="f121"/>
                    <a:pt x="f150" y="f151"/>
                    <a:pt x="f152" y="f105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54"/>
                    <a:pt x="f160" y="f105"/>
                  </a:cubicBezTo>
                  <a:cubicBezTo>
                    <a:pt x="f161" y="f162"/>
                    <a:pt x="f163" y="f107"/>
                    <a:pt x="f164" y="f107"/>
                  </a:cubicBezTo>
                  <a:cubicBezTo>
                    <a:pt x="f165" y="f107"/>
                    <a:pt x="f166" y="f167"/>
                    <a:pt x="f168" y="f167"/>
                  </a:cubicBezTo>
                  <a:cubicBezTo>
                    <a:pt x="f169" y="f167"/>
                    <a:pt x="f170" y="f171"/>
                    <a:pt x="f172" y="f107"/>
                  </a:cubicBezTo>
                  <a:cubicBezTo>
                    <a:pt x="f173" y="f103"/>
                    <a:pt x="f174" y="f175"/>
                    <a:pt x="f176" y="f175"/>
                  </a:cubicBezTo>
                  <a:cubicBezTo>
                    <a:pt x="f177" y="f103"/>
                    <a:pt x="f178" y="f179"/>
                    <a:pt x="f180" y="f105"/>
                  </a:cubicBezTo>
                  <a:cubicBezTo>
                    <a:pt x="f181" y="f107"/>
                    <a:pt x="f182" y="f138"/>
                    <a:pt x="f183" y="f124"/>
                  </a:cubicBezTo>
                  <a:cubicBezTo>
                    <a:pt x="f184" y="f185"/>
                    <a:pt x="f186" y="f187"/>
                    <a:pt x="f188" y="f187"/>
                  </a:cubicBezTo>
                  <a:cubicBezTo>
                    <a:pt x="f189" y="f187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7"/>
                  </a:cubicBezTo>
                  <a:cubicBezTo>
                    <a:pt x="f199" y="f197"/>
                    <a:pt x="f200" y="f185"/>
                    <a:pt x="f201" y="f185"/>
                  </a:cubicBezTo>
                  <a:cubicBezTo>
                    <a:pt x="f202" y="f203"/>
                    <a:pt x="f204" y="f205"/>
                    <a:pt x="f206" y="f205"/>
                  </a:cubicBezTo>
                  <a:cubicBezTo>
                    <a:pt x="f207" y="f205"/>
                    <a:pt x="f208" y="f209"/>
                    <a:pt x="f210" y="f119"/>
                  </a:cubicBezTo>
                  <a:cubicBezTo>
                    <a:pt x="f211" y="f212"/>
                    <a:pt x="f213" y="f117"/>
                    <a:pt x="f214" y="f117"/>
                  </a:cubicBezTo>
                  <a:cubicBezTo>
                    <a:pt x="f215" y="f117"/>
                    <a:pt x="f216" y="f151"/>
                    <a:pt x="f217" y="f138"/>
                  </a:cubicBezTo>
                  <a:cubicBezTo>
                    <a:pt x="f218" y="f219"/>
                    <a:pt x="f220" y="f162"/>
                    <a:pt x="f221" y="f162"/>
                  </a:cubicBezTo>
                  <a:cubicBezTo>
                    <a:pt x="f222" y="f162"/>
                    <a:pt x="f223" y="f130"/>
                    <a:pt x="f224" y="f225"/>
                  </a:cubicBezTo>
                  <a:cubicBezTo>
                    <a:pt x="f226" y="f138"/>
                    <a:pt x="f227" y="f151"/>
                    <a:pt x="f228" y="f124"/>
                  </a:cubicBezTo>
                  <a:cubicBezTo>
                    <a:pt x="f229" y="f230"/>
                    <a:pt x="f231" y="f121"/>
                    <a:pt x="f232" y="f233"/>
                  </a:cubicBezTo>
                  <a:cubicBezTo>
                    <a:pt x="f234" y="f235"/>
                    <a:pt x="f232" y="f236"/>
                    <a:pt x="f237" y="f238"/>
                  </a:cubicBezTo>
                  <a:lnTo>
                    <a:pt x="f239" y="f238"/>
                  </a:ln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lnTo>
                    <a:pt x="f252" y="f249"/>
                  </a:lnTo>
                  <a:cubicBezTo>
                    <a:pt x="f253" y="f254"/>
                    <a:pt x="f255" y="f245"/>
                    <a:pt x="f256" y="f257"/>
                  </a:cubicBezTo>
                  <a:cubicBezTo>
                    <a:pt x="f48" y="f257"/>
                    <a:pt x="f258" y="f245"/>
                    <a:pt x="f259" y="f247"/>
                  </a:cubicBezTo>
                  <a:cubicBezTo>
                    <a:pt x="f260" y="f249"/>
                    <a:pt x="f261" y="f262"/>
                    <a:pt x="f260" y="f263"/>
                  </a:cubicBezTo>
                  <a:lnTo>
                    <a:pt x="f260" y="f264"/>
                  </a:ln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99" y="f273"/>
                    <a:pt x="f238" y="f274"/>
                  </a:cubicBezTo>
                  <a:cubicBezTo>
                    <a:pt x="f275" y="f274"/>
                    <a:pt x="f276" y="f277"/>
                    <a:pt x="f274" y="f278"/>
                  </a:cubicBezTo>
                  <a:cubicBezTo>
                    <a:pt x="f279" y="f280"/>
                    <a:pt x="f281" y="f282"/>
                    <a:pt x="f4" y="f283"/>
                  </a:cubicBezTo>
                  <a:cubicBezTo>
                    <a:pt x="f4" y="f284"/>
                    <a:pt x="f4" y="f285"/>
                    <a:pt x="f286" y="f285"/>
                  </a:cubicBezTo>
                  <a:cubicBezTo>
                    <a:pt x="f287" y="f288"/>
                    <a:pt x="f289" y="f290"/>
                    <a:pt x="f291" y="f290"/>
                  </a:cubicBezTo>
                  <a:cubicBezTo>
                    <a:pt x="f292" y="f290"/>
                    <a:pt x="f293" y="f290"/>
                    <a:pt x="f294" y="f295"/>
                  </a:cubicBezTo>
                  <a:lnTo>
                    <a:pt x="f294" y="f2"/>
                  </a:lnTo>
                  <a:close/>
                </a:path>
              </a:pathLst>
            </a:custGeom>
            <a:solidFill>
              <a:srgbClr val="754E2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Google Shape;2828;p66">
              <a:extLst>
                <a:ext uri="{FF2B5EF4-FFF2-40B4-BE49-F238E27FC236}">
                  <a16:creationId xmlns:a16="http://schemas.microsoft.com/office/drawing/2014/main" id="{A3509554-421C-4B95-9BCE-900D5A24ABA7}"/>
                </a:ext>
              </a:extLst>
            </p:cNvPr>
            <p:cNvSpPr/>
            <p:nvPr/>
          </p:nvSpPr>
          <p:spPr>
            <a:xfrm rot="5399996" flipH="1">
              <a:off x="2595909" y="-695840"/>
              <a:ext cx="749021" cy="31700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99"/>
                <a:gd name="f4" fmla="val 7991"/>
                <a:gd name="f5" fmla="val 6493"/>
                <a:gd name="f6" fmla="val 6"/>
                <a:gd name="f7" fmla="val 12"/>
                <a:gd name="f8" fmla="val 6498"/>
                <a:gd name="f9" fmla="val 18"/>
                <a:gd name="f10" fmla="val 6504"/>
                <a:gd name="f11" fmla="val 23"/>
                <a:gd name="f12" fmla="val 6515"/>
                <a:gd name="f13" fmla="val 35"/>
                <a:gd name="f14" fmla="val 6533"/>
                <a:gd name="f15" fmla="val 46"/>
                <a:gd name="f16" fmla="val 6550"/>
                <a:gd name="f17" fmla="val 206"/>
                <a:gd name="f18" fmla="val 6555"/>
                <a:gd name="f19" fmla="val 371"/>
                <a:gd name="f20" fmla="val 6567"/>
                <a:gd name="f21" fmla="val 530"/>
                <a:gd name="f22" fmla="val 6589"/>
                <a:gd name="f23" fmla="val 735"/>
                <a:gd name="f24" fmla="val 6612"/>
                <a:gd name="f25" fmla="val 912"/>
                <a:gd name="f26" fmla="val 6629"/>
                <a:gd name="f27" fmla="val 1088"/>
                <a:gd name="f28" fmla="val 6658"/>
                <a:gd name="f29" fmla="val 1114"/>
                <a:gd name="f30" fmla="val 6648"/>
                <a:gd name="f31" fmla="val 1143"/>
                <a:gd name="f32" fmla="val 6644"/>
                <a:gd name="f33" fmla="val 1171"/>
                <a:gd name="f34" fmla="val 1210"/>
                <a:gd name="f35" fmla="val 1249"/>
                <a:gd name="f36" fmla="val 6653"/>
                <a:gd name="f37" fmla="val 1282"/>
                <a:gd name="f38" fmla="val 6669"/>
                <a:gd name="f39" fmla="val 1299"/>
                <a:gd name="f40" fmla="val 6675"/>
                <a:gd name="f41" fmla="val 1305"/>
                <a:gd name="f42" fmla="val 6686"/>
                <a:gd name="f43" fmla="val 1316"/>
                <a:gd name="f44" fmla="val 6698"/>
                <a:gd name="f45" fmla="val 1453"/>
                <a:gd name="f46" fmla="val 6726"/>
                <a:gd name="f47" fmla="val 1584"/>
                <a:gd name="f48" fmla="val 6766"/>
                <a:gd name="f49" fmla="val 1715"/>
                <a:gd name="f50" fmla="val 6817"/>
                <a:gd name="f51" fmla="val 1738"/>
                <a:gd name="f52" fmla="val 6829"/>
                <a:gd name="f53" fmla="val 1760"/>
                <a:gd name="f54" fmla="val 6840"/>
                <a:gd name="f55" fmla="val 1783"/>
                <a:gd name="f56" fmla="val 6863"/>
                <a:gd name="f57" fmla="val 1794"/>
                <a:gd name="f58" fmla="val 6857"/>
                <a:gd name="f59" fmla="val 1806"/>
                <a:gd name="f60" fmla="val 1817"/>
                <a:gd name="f61" fmla="val 1925"/>
                <a:gd name="f62" fmla="val 6851"/>
                <a:gd name="f63" fmla="val 2034"/>
                <a:gd name="f64" fmla="val 6834"/>
                <a:gd name="f65" fmla="val 2142"/>
                <a:gd name="f66" fmla="val 6823"/>
                <a:gd name="f67" fmla="val 2222"/>
                <a:gd name="f68" fmla="val 6869"/>
                <a:gd name="f69" fmla="val 2353"/>
                <a:gd name="f70" fmla="val 6880"/>
                <a:gd name="f71" fmla="val 2478"/>
                <a:gd name="f72" fmla="val 6954"/>
                <a:gd name="f73" fmla="val 2546"/>
                <a:gd name="f74" fmla="val 7068"/>
                <a:gd name="f75" fmla="val 2780"/>
                <a:gd name="f76" fmla="val 7108"/>
                <a:gd name="f77" fmla="val 2922"/>
                <a:gd name="f78" fmla="val 7187"/>
                <a:gd name="f79" fmla="val 3156"/>
                <a:gd name="f80" fmla="val 7313"/>
                <a:gd name="f81" fmla="val 3213"/>
                <a:gd name="f82" fmla="val 7341"/>
                <a:gd name="f83" fmla="val 3264"/>
                <a:gd name="f84" fmla="val 7381"/>
                <a:gd name="f85" fmla="val 3298"/>
                <a:gd name="f86" fmla="val 7432"/>
                <a:gd name="f87" fmla="val 3338"/>
                <a:gd name="f88" fmla="val 7449"/>
                <a:gd name="f89" fmla="val 3378"/>
                <a:gd name="f90" fmla="val 7461"/>
                <a:gd name="f91" fmla="val 3418"/>
                <a:gd name="f92" fmla="val 3423"/>
                <a:gd name="f93" fmla="val 7455"/>
                <a:gd name="f94" fmla="val 3429"/>
                <a:gd name="f95" fmla="val 7444"/>
                <a:gd name="f96" fmla="val 3435"/>
                <a:gd name="f97" fmla="val 3446"/>
                <a:gd name="f98" fmla="val 3463"/>
                <a:gd name="f99" fmla="val 7467"/>
                <a:gd name="f100" fmla="val 3480"/>
                <a:gd name="f101" fmla="val 7478"/>
                <a:gd name="f102" fmla="val 3509"/>
                <a:gd name="f103" fmla="val 7501"/>
                <a:gd name="f104" fmla="val 3543"/>
                <a:gd name="f105" fmla="val 7518"/>
                <a:gd name="f106" fmla="val 3571"/>
                <a:gd name="f107" fmla="val 7535"/>
                <a:gd name="f108" fmla="val 3668"/>
                <a:gd name="f109" fmla="val 7541"/>
                <a:gd name="f110" fmla="val 3684"/>
                <a:gd name="f111" fmla="val 7564"/>
                <a:gd name="f112" fmla="val 3710"/>
                <a:gd name="f113" fmla="val 7577"/>
                <a:gd name="f114" fmla="val 3739"/>
                <a:gd name="f115" fmla="val 3751"/>
                <a:gd name="f116" fmla="val 3764"/>
                <a:gd name="f117" fmla="val 7574"/>
                <a:gd name="f118" fmla="val 3776"/>
                <a:gd name="f119" fmla="val 7569"/>
                <a:gd name="f120" fmla="val 3782"/>
                <a:gd name="f121" fmla="val 7575"/>
                <a:gd name="f122" fmla="val 3793"/>
                <a:gd name="f123" fmla="val 3805"/>
                <a:gd name="f124" fmla="val 7580"/>
                <a:gd name="f125" fmla="val 3890"/>
                <a:gd name="f126" fmla="val 3970"/>
                <a:gd name="f127" fmla="val 4055"/>
                <a:gd name="f128" fmla="val 7536"/>
                <a:gd name="f129" fmla="val 4075"/>
                <a:gd name="f130" fmla="val 7525"/>
                <a:gd name="f131" fmla="val 4102"/>
                <a:gd name="f132" fmla="val 4139"/>
                <a:gd name="f133" fmla="val 4191"/>
                <a:gd name="f134" fmla="val 7547"/>
                <a:gd name="f135" fmla="val 4225"/>
                <a:gd name="f136" fmla="val 4228"/>
                <a:gd name="f137" fmla="val 4230"/>
                <a:gd name="f138" fmla="val 7546"/>
                <a:gd name="f139" fmla="val 4232"/>
                <a:gd name="f140" fmla="val 4261"/>
                <a:gd name="f141" fmla="val 4297"/>
                <a:gd name="f142" fmla="val 7588"/>
                <a:gd name="f143" fmla="val 4335"/>
                <a:gd name="f144" fmla="val 4343"/>
                <a:gd name="f145" fmla="val 4350"/>
                <a:gd name="f146" fmla="val 7587"/>
                <a:gd name="f147" fmla="val 4357"/>
                <a:gd name="f148" fmla="val 7586"/>
                <a:gd name="f149" fmla="val 4414"/>
                <a:gd name="f150" fmla="val 4465"/>
                <a:gd name="f151" fmla="val 7563"/>
                <a:gd name="f152" fmla="val 4494"/>
                <a:gd name="f153" fmla="val 4534"/>
                <a:gd name="f154" fmla="val 7447"/>
                <a:gd name="f155" fmla="val 4554"/>
                <a:gd name="f156" fmla="val 7411"/>
                <a:gd name="f157" fmla="val 4588"/>
                <a:gd name="f158" fmla="val 4622"/>
                <a:gd name="f159" fmla="val 4671"/>
                <a:gd name="f160" fmla="val 4767"/>
                <a:gd name="f161" fmla="val 4773"/>
                <a:gd name="f162" fmla="val 7523"/>
                <a:gd name="f163" fmla="val 4784"/>
                <a:gd name="f164" fmla="val 4790"/>
                <a:gd name="f165" fmla="val 4805"/>
                <a:gd name="f166" fmla="val 4826"/>
                <a:gd name="f167" fmla="val 7540"/>
                <a:gd name="f168" fmla="val 4839"/>
                <a:gd name="f169" fmla="val 4846"/>
                <a:gd name="f170" fmla="val 4851"/>
                <a:gd name="f171" fmla="val 7539"/>
                <a:gd name="f172" fmla="val 4853"/>
                <a:gd name="f173" fmla="val 4864"/>
                <a:gd name="f174" fmla="val 4904"/>
                <a:gd name="f175" fmla="val 7495"/>
                <a:gd name="f176" fmla="val 4955"/>
                <a:gd name="f177" fmla="val 4950"/>
                <a:gd name="f178" fmla="val 4944"/>
                <a:gd name="f179" fmla="val 7512"/>
                <a:gd name="f180" fmla="val 4938"/>
                <a:gd name="f181" fmla="val 4915"/>
                <a:gd name="f182" fmla="val 4898"/>
                <a:gd name="f183" fmla="val 4927"/>
                <a:gd name="f184" fmla="val 4954"/>
                <a:gd name="f185" fmla="val 7603"/>
                <a:gd name="f186" fmla="val 4977"/>
                <a:gd name="f187" fmla="val 7618"/>
                <a:gd name="f188" fmla="val 5000"/>
                <a:gd name="f189" fmla="val 5006"/>
                <a:gd name="f190" fmla="val 5012"/>
                <a:gd name="f191" fmla="val 7617"/>
                <a:gd name="f192" fmla="val 5018"/>
                <a:gd name="f193" fmla="val 7615"/>
                <a:gd name="f194" fmla="val 5046"/>
                <a:gd name="f195" fmla="val 7602"/>
                <a:gd name="f196" fmla="val 5078"/>
                <a:gd name="f197" fmla="val 7598"/>
                <a:gd name="f198" fmla="val 5112"/>
                <a:gd name="f199" fmla="val 5152"/>
                <a:gd name="f200" fmla="val 5194"/>
                <a:gd name="f201" fmla="val 5234"/>
                <a:gd name="f202" fmla="val 5253"/>
                <a:gd name="f203" fmla="val 7565"/>
                <a:gd name="f204" fmla="val 5288"/>
                <a:gd name="f205" fmla="val 7554"/>
                <a:gd name="f206" fmla="val 5330"/>
                <a:gd name="f207" fmla="val 5365"/>
                <a:gd name="f208" fmla="val 5404"/>
                <a:gd name="f209" fmla="val 7561"/>
                <a:gd name="f210" fmla="val 5445"/>
                <a:gd name="f211" fmla="val 5456"/>
                <a:gd name="f212" fmla="val 7572"/>
                <a:gd name="f213" fmla="val 5466"/>
                <a:gd name="f214" fmla="val 5477"/>
                <a:gd name="f215" fmla="val 5506"/>
                <a:gd name="f216" fmla="val 5534"/>
                <a:gd name="f217" fmla="val 5559"/>
                <a:gd name="f218" fmla="val 5578"/>
                <a:gd name="f219" fmla="val 7531"/>
                <a:gd name="f220" fmla="val 5605"/>
                <a:gd name="f221" fmla="val 5632"/>
                <a:gd name="f222" fmla="val 5646"/>
                <a:gd name="f223" fmla="val 5660"/>
                <a:gd name="f224" fmla="val 5673"/>
                <a:gd name="f225" fmla="val 7529"/>
                <a:gd name="f226" fmla="val 5747"/>
                <a:gd name="f227" fmla="val 5827"/>
                <a:gd name="f228" fmla="val 5901"/>
                <a:gd name="f229" fmla="val 5946"/>
                <a:gd name="f230" fmla="val 7592"/>
                <a:gd name="f231" fmla="val 5895"/>
                <a:gd name="f232" fmla="val 5923"/>
                <a:gd name="f233" fmla="val 7609"/>
                <a:gd name="f234" fmla="val 5929"/>
                <a:gd name="f235" fmla="val 7620"/>
                <a:gd name="f236" fmla="val 7643"/>
                <a:gd name="f237" fmla="val 5906"/>
                <a:gd name="f238" fmla="val 7649"/>
                <a:gd name="f239" fmla="val 5889"/>
                <a:gd name="f240" fmla="val 6037"/>
                <a:gd name="f241" fmla="val 7672"/>
                <a:gd name="f242" fmla="val 6180"/>
                <a:gd name="f243" fmla="val 7717"/>
                <a:gd name="f244" fmla="val 6368"/>
                <a:gd name="f245" fmla="val 7746"/>
                <a:gd name="f246" fmla="val 6425"/>
                <a:gd name="f247" fmla="val 7757"/>
                <a:gd name="f248" fmla="val 6487"/>
                <a:gd name="f249" fmla="val 7763"/>
                <a:gd name="f250" fmla="val 6544"/>
                <a:gd name="f251" fmla="val 7774"/>
                <a:gd name="f252" fmla="val 6652"/>
                <a:gd name="f253" fmla="val 6681"/>
                <a:gd name="f254" fmla="val 7751"/>
                <a:gd name="f255" fmla="val 6709"/>
                <a:gd name="f256" fmla="val 6744"/>
                <a:gd name="f257" fmla="val 7740"/>
                <a:gd name="f258" fmla="val 6789"/>
                <a:gd name="f259" fmla="val 6806"/>
                <a:gd name="f260" fmla="val 6812"/>
                <a:gd name="f261" fmla="val 6818"/>
                <a:gd name="f262" fmla="val 7768"/>
                <a:gd name="f263" fmla="val 7780"/>
                <a:gd name="f264" fmla="val 7785"/>
                <a:gd name="f265" fmla="val 6909"/>
                <a:gd name="f266" fmla="val 7797"/>
                <a:gd name="f267" fmla="val 7006"/>
                <a:gd name="f268" fmla="val 7803"/>
                <a:gd name="f269" fmla="val 7102"/>
                <a:gd name="f270" fmla="val 7814"/>
                <a:gd name="f271" fmla="val 7285"/>
                <a:gd name="f272" fmla="val 7825"/>
                <a:gd name="f273" fmla="val 7837"/>
                <a:gd name="f274" fmla="val 7848"/>
                <a:gd name="f275" fmla="val 7735"/>
                <a:gd name="f276" fmla="val 7820"/>
                <a:gd name="f277" fmla="val 7905"/>
                <a:gd name="f278" fmla="val 7990"/>
                <a:gd name="f279" fmla="val 7894"/>
                <a:gd name="f280" fmla="val 7979"/>
                <a:gd name="f281" fmla="val 7940"/>
                <a:gd name="f282" fmla="val 7973"/>
                <a:gd name="f283" fmla="val 7968"/>
                <a:gd name="f284" fmla="val 7956"/>
                <a:gd name="f285" fmla="val 7945"/>
                <a:gd name="f286" fmla="val 7997"/>
                <a:gd name="f287" fmla="val 8019"/>
                <a:gd name="f288" fmla="val 7934"/>
                <a:gd name="f289" fmla="val 8048"/>
                <a:gd name="f290" fmla="val 7928"/>
                <a:gd name="f291" fmla="val 8076"/>
                <a:gd name="f292" fmla="val 8150"/>
                <a:gd name="f293" fmla="val 8224"/>
                <a:gd name="f294" fmla="val 8298"/>
                <a:gd name="f295" fmla="val 7922"/>
                <a:gd name="f296" fmla="*/ f0 1 8299"/>
                <a:gd name="f297" fmla="*/ f1 1 7991"/>
                <a:gd name="f298" fmla="val f2"/>
                <a:gd name="f299" fmla="val f3"/>
                <a:gd name="f300" fmla="val f4"/>
                <a:gd name="f301" fmla="+- f300 0 f298"/>
                <a:gd name="f302" fmla="+- f299 0 f298"/>
                <a:gd name="f303" fmla="*/ f302 1 8299"/>
                <a:gd name="f304" fmla="*/ f301 1 7991"/>
                <a:gd name="f305" fmla="*/ f298 1 f303"/>
                <a:gd name="f306" fmla="*/ f299 1 f303"/>
                <a:gd name="f307" fmla="*/ f298 1 f304"/>
                <a:gd name="f308" fmla="*/ f300 1 f304"/>
                <a:gd name="f309" fmla="*/ f305 f296 1"/>
                <a:gd name="f310" fmla="*/ f306 f296 1"/>
                <a:gd name="f311" fmla="*/ f308 f297 1"/>
                <a:gd name="f312" fmla="*/ f307 f2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9" t="f312" r="f310" b="f311"/>
              <a:pathLst>
                <a:path w="8299" h="7991">
                  <a:moveTo>
                    <a:pt x="f2" y="f2"/>
                  </a:moveTo>
                  <a:lnTo>
                    <a:pt x="f2" y="f5"/>
                  </a:lnTo>
                  <a:cubicBezTo>
                    <a:pt x="f6" y="f5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58"/>
                    <a:pt x="f60" y="f58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0"/>
                  </a:cubicBezTo>
                  <a:cubicBezTo>
                    <a:pt x="f92" y="f93"/>
                    <a:pt x="f94" y="f95"/>
                    <a:pt x="f96" y="f86"/>
                  </a:cubicBezTo>
                  <a:cubicBezTo>
                    <a:pt x="f97" y="f88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119"/>
                  </a:cubicBezTo>
                  <a:cubicBezTo>
                    <a:pt x="f120" y="f121"/>
                    <a:pt x="f122" y="f121"/>
                    <a:pt x="f123" y="f124"/>
                  </a:cubicBezTo>
                  <a:cubicBezTo>
                    <a:pt x="f125" y="f124"/>
                    <a:pt x="f126" y="f121"/>
                    <a:pt x="f127" y="f121"/>
                  </a:cubicBezTo>
                  <a:cubicBezTo>
                    <a:pt x="f127" y="f128"/>
                    <a:pt x="f129" y="f130"/>
                    <a:pt x="f131" y="f130"/>
                  </a:cubicBezTo>
                  <a:cubicBezTo>
                    <a:pt x="f132" y="f130"/>
                    <a:pt x="f133" y="f134"/>
                    <a:pt x="f135" y="f134"/>
                  </a:cubicBezTo>
                  <a:cubicBezTo>
                    <a:pt x="f136" y="f134"/>
                    <a:pt x="f137" y="f138"/>
                    <a:pt x="f139" y="f138"/>
                  </a:cubicBezTo>
                  <a:cubicBezTo>
                    <a:pt x="f140" y="f121"/>
                    <a:pt x="f141" y="f142"/>
                    <a:pt x="f143" y="f142"/>
                  </a:cubicBezTo>
                  <a:cubicBezTo>
                    <a:pt x="f144" y="f142"/>
                    <a:pt x="f145" y="f146"/>
                    <a:pt x="f147" y="f148"/>
                  </a:cubicBezTo>
                  <a:cubicBezTo>
                    <a:pt x="f149" y="f121"/>
                    <a:pt x="f150" y="f151"/>
                    <a:pt x="f152" y="f105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54"/>
                    <a:pt x="f160" y="f105"/>
                  </a:cubicBezTo>
                  <a:cubicBezTo>
                    <a:pt x="f161" y="f162"/>
                    <a:pt x="f163" y="f107"/>
                    <a:pt x="f164" y="f107"/>
                  </a:cubicBezTo>
                  <a:cubicBezTo>
                    <a:pt x="f165" y="f107"/>
                    <a:pt x="f166" y="f167"/>
                    <a:pt x="f168" y="f167"/>
                  </a:cubicBezTo>
                  <a:cubicBezTo>
                    <a:pt x="f169" y="f167"/>
                    <a:pt x="f170" y="f171"/>
                    <a:pt x="f172" y="f107"/>
                  </a:cubicBezTo>
                  <a:cubicBezTo>
                    <a:pt x="f173" y="f103"/>
                    <a:pt x="f174" y="f175"/>
                    <a:pt x="f176" y="f175"/>
                  </a:cubicBezTo>
                  <a:cubicBezTo>
                    <a:pt x="f177" y="f103"/>
                    <a:pt x="f178" y="f179"/>
                    <a:pt x="f180" y="f105"/>
                  </a:cubicBezTo>
                  <a:cubicBezTo>
                    <a:pt x="f181" y="f107"/>
                    <a:pt x="f182" y="f138"/>
                    <a:pt x="f183" y="f124"/>
                  </a:cubicBezTo>
                  <a:cubicBezTo>
                    <a:pt x="f184" y="f185"/>
                    <a:pt x="f186" y="f187"/>
                    <a:pt x="f188" y="f187"/>
                  </a:cubicBezTo>
                  <a:cubicBezTo>
                    <a:pt x="f189" y="f187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7"/>
                  </a:cubicBezTo>
                  <a:cubicBezTo>
                    <a:pt x="f199" y="f197"/>
                    <a:pt x="f200" y="f185"/>
                    <a:pt x="f201" y="f185"/>
                  </a:cubicBezTo>
                  <a:cubicBezTo>
                    <a:pt x="f202" y="f203"/>
                    <a:pt x="f204" y="f205"/>
                    <a:pt x="f206" y="f205"/>
                  </a:cubicBezTo>
                  <a:cubicBezTo>
                    <a:pt x="f207" y="f205"/>
                    <a:pt x="f208" y="f209"/>
                    <a:pt x="f210" y="f119"/>
                  </a:cubicBezTo>
                  <a:cubicBezTo>
                    <a:pt x="f211" y="f212"/>
                    <a:pt x="f213" y="f117"/>
                    <a:pt x="f214" y="f117"/>
                  </a:cubicBezTo>
                  <a:cubicBezTo>
                    <a:pt x="f215" y="f117"/>
                    <a:pt x="f216" y="f151"/>
                    <a:pt x="f217" y="f138"/>
                  </a:cubicBezTo>
                  <a:cubicBezTo>
                    <a:pt x="f218" y="f219"/>
                    <a:pt x="f220" y="f162"/>
                    <a:pt x="f221" y="f162"/>
                  </a:cubicBezTo>
                  <a:cubicBezTo>
                    <a:pt x="f222" y="f162"/>
                    <a:pt x="f223" y="f130"/>
                    <a:pt x="f224" y="f225"/>
                  </a:cubicBezTo>
                  <a:cubicBezTo>
                    <a:pt x="f226" y="f138"/>
                    <a:pt x="f227" y="f151"/>
                    <a:pt x="f228" y="f124"/>
                  </a:cubicBezTo>
                  <a:cubicBezTo>
                    <a:pt x="f229" y="f230"/>
                    <a:pt x="f231" y="f121"/>
                    <a:pt x="f232" y="f233"/>
                  </a:cubicBezTo>
                  <a:cubicBezTo>
                    <a:pt x="f234" y="f235"/>
                    <a:pt x="f232" y="f236"/>
                    <a:pt x="f237" y="f238"/>
                  </a:cubicBezTo>
                  <a:lnTo>
                    <a:pt x="f239" y="f238"/>
                  </a:ln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lnTo>
                    <a:pt x="f252" y="f249"/>
                  </a:lnTo>
                  <a:cubicBezTo>
                    <a:pt x="f253" y="f254"/>
                    <a:pt x="f255" y="f245"/>
                    <a:pt x="f256" y="f257"/>
                  </a:cubicBezTo>
                  <a:cubicBezTo>
                    <a:pt x="f48" y="f257"/>
                    <a:pt x="f258" y="f245"/>
                    <a:pt x="f259" y="f247"/>
                  </a:cubicBezTo>
                  <a:cubicBezTo>
                    <a:pt x="f260" y="f249"/>
                    <a:pt x="f261" y="f262"/>
                    <a:pt x="f260" y="f263"/>
                  </a:cubicBezTo>
                  <a:lnTo>
                    <a:pt x="f260" y="f264"/>
                  </a:ln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99" y="f273"/>
                    <a:pt x="f238" y="f274"/>
                  </a:cubicBezTo>
                  <a:cubicBezTo>
                    <a:pt x="f275" y="f274"/>
                    <a:pt x="f276" y="f277"/>
                    <a:pt x="f274" y="f278"/>
                  </a:cubicBezTo>
                  <a:cubicBezTo>
                    <a:pt x="f279" y="f280"/>
                    <a:pt x="f281" y="f282"/>
                    <a:pt x="f4" y="f283"/>
                  </a:cubicBezTo>
                  <a:cubicBezTo>
                    <a:pt x="f4" y="f284"/>
                    <a:pt x="f4" y="f285"/>
                    <a:pt x="f286" y="f285"/>
                  </a:cubicBezTo>
                  <a:cubicBezTo>
                    <a:pt x="f287" y="f288"/>
                    <a:pt x="f289" y="f290"/>
                    <a:pt x="f291" y="f290"/>
                  </a:cubicBezTo>
                  <a:cubicBezTo>
                    <a:pt x="f292" y="f290"/>
                    <a:pt x="f293" y="f290"/>
                    <a:pt x="f294" y="f295"/>
                  </a:cubicBezTo>
                  <a:lnTo>
                    <a:pt x="f294" y="f2"/>
                  </a:lnTo>
                  <a:close/>
                </a:path>
              </a:pathLst>
            </a:custGeom>
            <a:solidFill>
              <a:srgbClr val="F8CD7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Google Shape;2829;p66">
            <a:extLst>
              <a:ext uri="{FF2B5EF4-FFF2-40B4-BE49-F238E27FC236}">
                <a16:creationId xmlns:a16="http://schemas.microsoft.com/office/drawing/2014/main" id="{91E5A424-B0D5-4736-B0D5-EC1C09ADC96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816208" y="472625"/>
            <a:ext cx="2989502" cy="858895"/>
          </a:xfrm>
        </p:spPr>
        <p:txBody>
          <a:bodyPr/>
          <a:lstStyle/>
          <a:p>
            <a:pPr marL="0" lvl="0" indent="0">
              <a:buNone/>
            </a:pPr>
            <a:r>
              <a:rPr lang="en-US" sz="1600"/>
              <a:t>It’s the closest planet to the Sun and the smallest one in the Solar System</a:t>
            </a:r>
          </a:p>
        </p:txBody>
      </p:sp>
      <p:sp>
        <p:nvSpPr>
          <p:cNvPr id="8" name="Google Shape;2830;p66">
            <a:extLst>
              <a:ext uri="{FF2B5EF4-FFF2-40B4-BE49-F238E27FC236}">
                <a16:creationId xmlns:a16="http://schemas.microsoft.com/office/drawing/2014/main" id="{E96925E0-DA7D-4AE6-9767-8D6A254AF4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Our students</a:t>
            </a:r>
          </a:p>
        </p:txBody>
      </p:sp>
      <p:grpSp>
        <p:nvGrpSpPr>
          <p:cNvPr id="9" name="Google Shape;2832;p66">
            <a:extLst>
              <a:ext uri="{FF2B5EF4-FFF2-40B4-BE49-F238E27FC236}">
                <a16:creationId xmlns:a16="http://schemas.microsoft.com/office/drawing/2014/main" id="{7FD692EE-0696-4BC4-8AEF-945F3AB6D28F}"/>
              </a:ext>
            </a:extLst>
          </p:cNvPr>
          <p:cNvGrpSpPr/>
          <p:nvPr/>
        </p:nvGrpSpPr>
        <p:grpSpPr>
          <a:xfrm>
            <a:off x="2473141" y="252420"/>
            <a:ext cx="1335819" cy="308052"/>
            <a:chOff x="2473141" y="252420"/>
            <a:chExt cx="1335819" cy="308052"/>
          </a:xfrm>
        </p:grpSpPr>
        <p:sp>
          <p:nvSpPr>
            <p:cNvPr id="10" name="Google Shape;2833;p66">
              <a:extLst>
                <a:ext uri="{FF2B5EF4-FFF2-40B4-BE49-F238E27FC236}">
                  <a16:creationId xmlns:a16="http://schemas.microsoft.com/office/drawing/2014/main" id="{725E422E-8318-41D6-8219-20FE03745331}"/>
                </a:ext>
              </a:extLst>
            </p:cNvPr>
            <p:cNvSpPr/>
            <p:nvPr/>
          </p:nvSpPr>
          <p:spPr>
            <a:xfrm rot="241845">
              <a:off x="2473141" y="279202"/>
              <a:ext cx="1335819" cy="2636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8"/>
                <a:gd name="f4" fmla="val 2615"/>
                <a:gd name="f5" fmla="val 189"/>
                <a:gd name="f6" fmla="val 177"/>
                <a:gd name="f7" fmla="val 57"/>
                <a:gd name="f8" fmla="val 166"/>
                <a:gd name="f9" fmla="val 120"/>
                <a:gd name="f10" fmla="val 143"/>
                <a:gd name="f11" fmla="val 132"/>
                <a:gd name="f12" fmla="val 194"/>
                <a:gd name="f13" fmla="val 126"/>
                <a:gd name="f14" fmla="val 205"/>
                <a:gd name="f15" fmla="val 228"/>
                <a:gd name="f16" fmla="val 251"/>
                <a:gd name="f17" fmla="val 239"/>
                <a:gd name="f18" fmla="val 256"/>
                <a:gd name="f19" fmla="val 137"/>
                <a:gd name="f20" fmla="val 273"/>
                <a:gd name="f21" fmla="val 149"/>
                <a:gd name="f22" fmla="val 290"/>
                <a:gd name="f23" fmla="val 308"/>
                <a:gd name="f24" fmla="val 365"/>
                <a:gd name="f25" fmla="val 206"/>
                <a:gd name="f26" fmla="val 427"/>
                <a:gd name="f27" fmla="val 490"/>
                <a:gd name="f28" fmla="val 552"/>
                <a:gd name="f29" fmla="val 541"/>
                <a:gd name="f30" fmla="val 92"/>
                <a:gd name="f31" fmla="val 570"/>
                <a:gd name="f32" fmla="val 29"/>
                <a:gd name="f33" fmla="val 598"/>
                <a:gd name="f34" fmla="val 86"/>
                <a:gd name="f35" fmla="val 655"/>
                <a:gd name="f36" fmla="val 103"/>
                <a:gd name="f37" fmla="val 695"/>
                <a:gd name="f38" fmla="val 729"/>
                <a:gd name="f39" fmla="val 775"/>
                <a:gd name="f40" fmla="val 115"/>
                <a:gd name="f41" fmla="val 814"/>
                <a:gd name="f42" fmla="val 866"/>
                <a:gd name="f43" fmla="val 63"/>
                <a:gd name="f44" fmla="val 917"/>
                <a:gd name="f45" fmla="val 963"/>
                <a:gd name="f46" fmla="val 6"/>
                <a:gd name="f47" fmla="val 1014"/>
                <a:gd name="f48" fmla="val 1"/>
                <a:gd name="f49" fmla="val 1076"/>
                <a:gd name="f50" fmla="val 1133"/>
                <a:gd name="f51" fmla="val 1185"/>
                <a:gd name="f52" fmla="val 12"/>
                <a:gd name="f53" fmla="val 1242"/>
                <a:gd name="f54" fmla="val 46"/>
                <a:gd name="f55" fmla="val 1287"/>
                <a:gd name="f56" fmla="val 69"/>
                <a:gd name="f57" fmla="val 1310"/>
                <a:gd name="f58" fmla="val 1333"/>
                <a:gd name="f59" fmla="val 109"/>
                <a:gd name="f60" fmla="val 1361"/>
                <a:gd name="f61" fmla="val 1384"/>
                <a:gd name="f62" fmla="val 1390"/>
                <a:gd name="f63" fmla="val 1418"/>
                <a:gd name="f64" fmla="val 1515"/>
                <a:gd name="f65" fmla="val 18"/>
                <a:gd name="f66" fmla="val 1623"/>
                <a:gd name="f67" fmla="val 40"/>
                <a:gd name="f68" fmla="val 1731"/>
                <a:gd name="f69" fmla="val 1771"/>
                <a:gd name="f70" fmla="val 58"/>
                <a:gd name="f71" fmla="val 1805"/>
                <a:gd name="f72" fmla="val 80"/>
                <a:gd name="f73" fmla="val 1845"/>
                <a:gd name="f74" fmla="val 1868"/>
                <a:gd name="f75" fmla="val 1891"/>
                <a:gd name="f76" fmla="val 1914"/>
                <a:gd name="f77" fmla="val 1931"/>
                <a:gd name="f78" fmla="val 154"/>
                <a:gd name="f79" fmla="val 1953"/>
                <a:gd name="f80" fmla="val 1976"/>
                <a:gd name="f81" fmla="val 183"/>
                <a:gd name="f82" fmla="val 2027"/>
                <a:gd name="f83" fmla="val 2084"/>
                <a:gd name="f84" fmla="val 2141"/>
                <a:gd name="f85" fmla="val 200"/>
                <a:gd name="f86" fmla="val 2193"/>
                <a:gd name="f87" fmla="val 2244"/>
                <a:gd name="f88" fmla="val 160"/>
                <a:gd name="f89" fmla="val 2284"/>
                <a:gd name="f90" fmla="val 2312"/>
                <a:gd name="f91" fmla="val 2352"/>
                <a:gd name="f92" fmla="val 2398"/>
                <a:gd name="f93" fmla="val 97"/>
                <a:gd name="f94" fmla="val 2466"/>
                <a:gd name="f95" fmla="val 2540"/>
                <a:gd name="f96" fmla="val 2608"/>
                <a:gd name="f97" fmla="val 2614"/>
                <a:gd name="f98" fmla="val 13088"/>
                <a:gd name="f99" fmla="val 13094"/>
                <a:gd name="f100" fmla="val 2557"/>
                <a:gd name="f101" fmla="val 2500"/>
                <a:gd name="f102" fmla="val 13100"/>
                <a:gd name="f103" fmla="val 2443"/>
                <a:gd name="f104" fmla="val 13105"/>
                <a:gd name="f105" fmla="val 2386"/>
                <a:gd name="f106" fmla="val 13111"/>
                <a:gd name="f107" fmla="val 2335"/>
                <a:gd name="f108" fmla="val 13122"/>
                <a:gd name="f109" fmla="val 13128"/>
                <a:gd name="f110" fmla="val 2261"/>
                <a:gd name="f111" fmla="val 13139"/>
                <a:gd name="f112" fmla="val 2238"/>
                <a:gd name="f113" fmla="val 13156"/>
                <a:gd name="f114" fmla="val 2227"/>
                <a:gd name="f115" fmla="val 13185"/>
                <a:gd name="f116" fmla="val 2198"/>
                <a:gd name="f117" fmla="val 13202"/>
                <a:gd name="f118" fmla="val 2164"/>
                <a:gd name="f119" fmla="val 13219"/>
                <a:gd name="f120" fmla="val 2124"/>
                <a:gd name="f121" fmla="val 13225"/>
                <a:gd name="f122" fmla="val 2050"/>
                <a:gd name="f123" fmla="val 1982"/>
                <a:gd name="f124" fmla="val 13191"/>
                <a:gd name="f125" fmla="val 13179"/>
                <a:gd name="f126" fmla="val 1822"/>
                <a:gd name="f127" fmla="val 1783"/>
                <a:gd name="f128" fmla="val 13145"/>
                <a:gd name="f129" fmla="val 13134"/>
                <a:gd name="f130" fmla="val 1754"/>
                <a:gd name="f131" fmla="val 1737"/>
                <a:gd name="f132" fmla="val 1714"/>
                <a:gd name="f133" fmla="val 1697"/>
                <a:gd name="f134" fmla="val 1657"/>
                <a:gd name="f135" fmla="val 1635"/>
                <a:gd name="f136" fmla="val 13151"/>
                <a:gd name="f137" fmla="val 1612"/>
                <a:gd name="f138" fmla="val 13174"/>
                <a:gd name="f139" fmla="val 1589"/>
                <a:gd name="f140" fmla="val 1566"/>
                <a:gd name="f141" fmla="val 13213"/>
                <a:gd name="f142" fmla="val 1538"/>
                <a:gd name="f143" fmla="val 1509"/>
                <a:gd name="f144" fmla="val 13231"/>
                <a:gd name="f145" fmla="val 1475"/>
                <a:gd name="f146" fmla="val 13242"/>
                <a:gd name="f147" fmla="val 1441"/>
                <a:gd name="f148" fmla="val 1327"/>
                <a:gd name="f149" fmla="val 1213"/>
                <a:gd name="f150" fmla="val 1105"/>
                <a:gd name="f151" fmla="val 1071"/>
                <a:gd name="f152" fmla="val 1025"/>
                <a:gd name="f153" fmla="val 13196"/>
                <a:gd name="f154" fmla="val 1002"/>
                <a:gd name="f155" fmla="val 13168"/>
                <a:gd name="f156" fmla="val 985"/>
                <a:gd name="f157" fmla="val 974"/>
                <a:gd name="f158" fmla="val 951"/>
                <a:gd name="f159" fmla="val 923"/>
                <a:gd name="f160" fmla="val 13117"/>
                <a:gd name="f161" fmla="val 894"/>
                <a:gd name="f162" fmla="val 860"/>
                <a:gd name="f163" fmla="val 820"/>
                <a:gd name="f164" fmla="val 780"/>
                <a:gd name="f165" fmla="val 740"/>
                <a:gd name="f166" fmla="val 712"/>
                <a:gd name="f167" fmla="val 678"/>
                <a:gd name="f168" fmla="val 621"/>
                <a:gd name="f169" fmla="val 592"/>
                <a:gd name="f170" fmla="val 558"/>
                <a:gd name="f171" fmla="val 513"/>
                <a:gd name="f172" fmla="val 484"/>
                <a:gd name="f173" fmla="val 439"/>
                <a:gd name="f174" fmla="val 387"/>
                <a:gd name="f175" fmla="val 296"/>
                <a:gd name="f176" fmla="val 13043"/>
                <a:gd name="f177" fmla="val 268"/>
                <a:gd name="f178" fmla="val 13020"/>
                <a:gd name="f179" fmla="val 262"/>
                <a:gd name="f180" fmla="val 13014"/>
                <a:gd name="f181" fmla="val 13008"/>
                <a:gd name="f182" fmla="val 222"/>
                <a:gd name="f183" fmla="val 13003"/>
                <a:gd name="f184" fmla="val 199"/>
                <a:gd name="f185" fmla="val 12997"/>
                <a:gd name="f186" fmla="val 142"/>
                <a:gd name="f187" fmla="val 68"/>
                <a:gd name="f188" fmla="val 23"/>
                <a:gd name="f189" fmla="*/ f0 1 13248"/>
                <a:gd name="f190" fmla="*/ f1 1 2615"/>
                <a:gd name="f191" fmla="val f2"/>
                <a:gd name="f192" fmla="val f3"/>
                <a:gd name="f193" fmla="val f4"/>
                <a:gd name="f194" fmla="+- f193 0 f191"/>
                <a:gd name="f195" fmla="+- f192 0 f191"/>
                <a:gd name="f196" fmla="*/ f195 1 13248"/>
                <a:gd name="f197" fmla="*/ f194 1 2615"/>
                <a:gd name="f198" fmla="*/ f191 1 f196"/>
                <a:gd name="f199" fmla="*/ f192 1 f196"/>
                <a:gd name="f200" fmla="*/ f191 1 f197"/>
                <a:gd name="f201" fmla="*/ f193 1 f197"/>
                <a:gd name="f202" fmla="*/ f198 f189 1"/>
                <a:gd name="f203" fmla="*/ f199 f189 1"/>
                <a:gd name="f204" fmla="*/ f201 f190 1"/>
                <a:gd name="f205" fmla="*/ f200 f1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2" t="f205" r="f203" b="f204"/>
              <a:pathLst>
                <a:path w="13248" h="2615">
                  <a:moveTo>
                    <a:pt x="f5" y="f2"/>
                  </a:moveTo>
                  <a:cubicBezTo>
                    <a:pt x="f6" y="f7"/>
                    <a:pt x="f8" y="f9"/>
                    <a:pt x="f10" y="f6"/>
                  </a:cubicBezTo>
                  <a:cubicBezTo>
                    <a:pt x="f11" y="f12"/>
                    <a:pt x="f13" y="f14"/>
                    <a:pt x="f9" y="f15"/>
                  </a:cubicBezTo>
                  <a:cubicBezTo>
                    <a:pt x="f9" y="f16"/>
                    <a:pt x="f9" y="f17"/>
                    <a:pt x="f11" y="f18"/>
                  </a:cubicBezTo>
                  <a:cubicBezTo>
                    <a:pt x="f19" y="f20"/>
                    <a:pt x="f21" y="f22"/>
                    <a:pt x="f8" y="f23"/>
                  </a:cubicBezTo>
                  <a:cubicBezTo>
                    <a:pt x="f12" y="f24"/>
                    <a:pt x="f25" y="f26"/>
                    <a:pt x="f5" y="f27"/>
                  </a:cubicBezTo>
                  <a:cubicBezTo>
                    <a:pt x="f6" y="f28"/>
                    <a:pt x="f19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9" y="f38"/>
                    <a:pt x="f13" y="f39"/>
                    <a:pt x="f40" y="f41"/>
                  </a:cubicBezTo>
                  <a:cubicBezTo>
                    <a:pt x="f30" y="f42"/>
                    <a:pt x="f43" y="f44"/>
                    <a:pt x="f32" y="f45"/>
                  </a:cubicBezTo>
                  <a:cubicBezTo>
                    <a:pt x="f46" y="f47"/>
                    <a:pt x="f48" y="f49"/>
                    <a:pt x="f46" y="f50"/>
                  </a:cubicBezTo>
                  <a:cubicBezTo>
                    <a:pt x="f48" y="f51"/>
                    <a:pt x="f52" y="f53"/>
                    <a:pt x="f54" y="f55"/>
                  </a:cubicBezTo>
                  <a:cubicBezTo>
                    <a:pt x="f56" y="f57"/>
                    <a:pt x="f30" y="f58"/>
                    <a:pt x="f59" y="f60"/>
                  </a:cubicBezTo>
                  <a:cubicBezTo>
                    <a:pt x="f13" y="f61"/>
                    <a:pt x="f40" y="f62"/>
                    <a:pt x="f59" y="f63"/>
                  </a:cubicBezTo>
                  <a:cubicBezTo>
                    <a:pt x="f34" y="f64"/>
                    <a:pt x="f65" y="f66"/>
                    <a:pt x="f67" y="f68"/>
                  </a:cubicBezTo>
                  <a:cubicBezTo>
                    <a:pt x="f54" y="f69"/>
                    <a:pt x="f70" y="f71"/>
                    <a:pt x="f72" y="f73"/>
                  </a:cubicBezTo>
                  <a:cubicBezTo>
                    <a:pt x="f30" y="f74"/>
                    <a:pt x="f59" y="f75"/>
                    <a:pt x="f13" y="f76"/>
                  </a:cubicBezTo>
                  <a:cubicBezTo>
                    <a:pt x="f10" y="f77"/>
                    <a:pt x="f78" y="f79"/>
                    <a:pt x="f8" y="f80"/>
                  </a:cubicBezTo>
                  <a:cubicBezTo>
                    <a:pt x="f81" y="f82"/>
                    <a:pt x="f12" y="f83"/>
                    <a:pt x="f5" y="f84"/>
                  </a:cubicBezTo>
                  <a:cubicBezTo>
                    <a:pt x="f85" y="f86"/>
                    <a:pt x="f5" y="f87"/>
                    <a:pt x="f88" y="f89"/>
                  </a:cubicBezTo>
                  <a:cubicBezTo>
                    <a:pt x="f13" y="f90"/>
                    <a:pt x="f59" y="f91"/>
                    <a:pt x="f36" y="f92"/>
                  </a:cubicBezTo>
                  <a:cubicBezTo>
                    <a:pt x="f93" y="f94"/>
                    <a:pt x="f36" y="f95"/>
                    <a:pt x="f59" y="f96"/>
                  </a:cubicBezTo>
                  <a:lnTo>
                    <a:pt x="f59" y="f97"/>
                  </a:lnTo>
                  <a:lnTo>
                    <a:pt x="f98" y="f97"/>
                  </a:lnTo>
                  <a:cubicBezTo>
                    <a:pt x="f99" y="f100"/>
                    <a:pt x="f99" y="f101"/>
                    <a:pt x="f102" y="f103"/>
                  </a:cubicBezTo>
                  <a:cubicBezTo>
                    <a:pt x="f104" y="f105"/>
                    <a:pt x="f106" y="f107"/>
                    <a:pt x="f108" y="f89"/>
                  </a:cubicBezTo>
                  <a:cubicBezTo>
                    <a:pt x="f109" y="f110"/>
                    <a:pt x="f111" y="f112"/>
                    <a:pt x="f113" y="f114"/>
                  </a:cubicBezTo>
                  <a:cubicBezTo>
                    <a:pt x="f115" y="f116"/>
                    <a:pt x="f117" y="f118"/>
                    <a:pt x="f119" y="f120"/>
                  </a:cubicBezTo>
                  <a:cubicBezTo>
                    <a:pt x="f121" y="f122"/>
                    <a:pt x="f119" y="f123"/>
                    <a:pt x="f117" y="f76"/>
                  </a:cubicBezTo>
                  <a:cubicBezTo>
                    <a:pt x="f124" y="f74"/>
                    <a:pt x="f125" y="f126"/>
                    <a:pt x="f113" y="f127"/>
                  </a:cubicBezTo>
                  <a:cubicBezTo>
                    <a:pt x="f128" y="f69"/>
                    <a:pt x="f129" y="f69"/>
                    <a:pt x="f109" y="f130"/>
                  </a:cubicBezTo>
                  <a:cubicBezTo>
                    <a:pt x="f109" y="f131"/>
                    <a:pt x="f109" y="f132"/>
                    <a:pt x="f109" y="f133"/>
                  </a:cubicBezTo>
                  <a:cubicBezTo>
                    <a:pt x="f109" y="f134"/>
                    <a:pt x="f109" y="f135"/>
                    <a:pt x="f136" y="f137"/>
                  </a:cubicBezTo>
                  <a:cubicBezTo>
                    <a:pt x="f138" y="f139"/>
                    <a:pt x="f117" y="f140"/>
                    <a:pt x="f141" y="f142"/>
                  </a:cubicBezTo>
                  <a:cubicBezTo>
                    <a:pt x="f119" y="f143"/>
                    <a:pt x="f144" y="f145"/>
                    <a:pt x="f146" y="f147"/>
                  </a:cubicBezTo>
                  <a:cubicBezTo>
                    <a:pt x="f3" y="f148"/>
                    <a:pt x="f146" y="f149"/>
                    <a:pt x="f144" y="f150"/>
                  </a:cubicBezTo>
                  <a:cubicBezTo>
                    <a:pt x="f141" y="f151"/>
                    <a:pt x="f119" y="f152"/>
                    <a:pt x="f153" y="f154"/>
                  </a:cubicBezTo>
                  <a:cubicBezTo>
                    <a:pt x="f155" y="f156"/>
                    <a:pt x="f111" y="f157"/>
                    <a:pt x="f108" y="f158"/>
                  </a:cubicBezTo>
                  <a:cubicBezTo>
                    <a:pt x="f104" y="f159"/>
                    <a:pt x="f160" y="f161"/>
                    <a:pt x="f106" y="f162"/>
                  </a:cubicBezTo>
                  <a:cubicBezTo>
                    <a:pt x="f102" y="f163"/>
                    <a:pt x="f99" y="f164"/>
                    <a:pt x="f102" y="f165"/>
                  </a:cubicBezTo>
                  <a:cubicBezTo>
                    <a:pt x="f104" y="f166"/>
                    <a:pt x="f160" y="f167"/>
                    <a:pt x="f109" y="f35"/>
                  </a:cubicBezTo>
                  <a:cubicBezTo>
                    <a:pt x="f128" y="f168"/>
                    <a:pt x="f136" y="f169"/>
                    <a:pt x="f155" y="f170"/>
                  </a:cubicBezTo>
                  <a:cubicBezTo>
                    <a:pt x="f124" y="f171"/>
                    <a:pt x="f141" y="f172"/>
                    <a:pt x="f115" y="f173"/>
                  </a:cubicBezTo>
                  <a:cubicBezTo>
                    <a:pt x="f113" y="f174"/>
                    <a:pt x="f104" y="f175"/>
                    <a:pt x="f176" y="f175"/>
                  </a:cubicBezTo>
                  <a:cubicBezTo>
                    <a:pt x="f176" y="f177"/>
                    <a:pt x="f178" y="f179"/>
                    <a:pt x="f180" y="f17"/>
                  </a:cubicBezTo>
                  <a:cubicBezTo>
                    <a:pt x="f181" y="f182"/>
                    <a:pt x="f183" y="f184"/>
                    <a:pt x="f183" y="f6"/>
                  </a:cubicBezTo>
                  <a:cubicBezTo>
                    <a:pt x="f185" y="f186"/>
                    <a:pt x="f185" y="f36"/>
                    <a:pt x="f183" y="f187"/>
                  </a:cubicBezTo>
                  <a:cubicBezTo>
                    <a:pt x="f183" y="f54"/>
                    <a:pt x="f185" y="f188"/>
                    <a:pt x="f183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2834;p66">
              <a:extLst>
                <a:ext uri="{FF2B5EF4-FFF2-40B4-BE49-F238E27FC236}">
                  <a16:creationId xmlns:a16="http://schemas.microsoft.com/office/drawing/2014/main" id="{3D199D73-1B38-4685-9C0E-DDAC35F48DC1}"/>
                </a:ext>
              </a:extLst>
            </p:cNvPr>
            <p:cNvSpPr/>
            <p:nvPr/>
          </p:nvSpPr>
          <p:spPr>
            <a:xfrm rot="241845">
              <a:off x="3747988" y="322975"/>
              <a:ext cx="36301" cy="41340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410"/>
                <a:gd name="f5" fmla="val 46"/>
                <a:gd name="f6" fmla="val 29"/>
                <a:gd name="f7" fmla="val 91"/>
                <a:gd name="f8" fmla="val 159"/>
                <a:gd name="f9" fmla="val 234"/>
                <a:gd name="f10" fmla="val 12"/>
                <a:gd name="f11" fmla="val 302"/>
                <a:gd name="f12" fmla="val 38"/>
                <a:gd name="f13" fmla="val 362"/>
                <a:gd name="f14" fmla="val 103"/>
                <a:gd name="f15" fmla="val 409"/>
                <a:gd name="f16" fmla="val 167"/>
                <a:gd name="f17" fmla="val 201"/>
                <a:gd name="f18" fmla="val 235"/>
                <a:gd name="f19" fmla="val 396"/>
                <a:gd name="f20" fmla="val 262"/>
                <a:gd name="f21" fmla="val 365"/>
                <a:gd name="f22" fmla="val 342"/>
                <a:gd name="f23" fmla="val 273"/>
                <a:gd name="f24" fmla="val 125"/>
                <a:gd name="f25" fmla="val 359"/>
                <a:gd name="f26" fmla="*/ f1 1 360"/>
                <a:gd name="f27" fmla="*/ f2 1 410"/>
                <a:gd name="f28" fmla="val f3"/>
                <a:gd name="f29" fmla="val f0"/>
                <a:gd name="f30" fmla="val f4"/>
                <a:gd name="f31" fmla="+- f30 0 f28"/>
                <a:gd name="f32" fmla="+- f29 0 f28"/>
                <a:gd name="f33" fmla="*/ f32 1 360"/>
                <a:gd name="f34" fmla="*/ f31 1 41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60" h="410">
                  <a:moveTo>
                    <a:pt x="f5" y="f3"/>
                  </a:moveTo>
                  <a:lnTo>
                    <a:pt x="f6" y="f7"/>
                  </a:lnTo>
                  <a:cubicBezTo>
                    <a:pt x="f3" y="f8"/>
                    <a:pt x="f3" y="f9"/>
                    <a:pt x="f10" y="f11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2" y="f24"/>
                    <a:pt x="f25" y="f3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2835;p66">
              <a:extLst>
                <a:ext uri="{FF2B5EF4-FFF2-40B4-BE49-F238E27FC236}">
                  <a16:creationId xmlns:a16="http://schemas.microsoft.com/office/drawing/2014/main" id="{7C90F3E1-939E-4A84-AA45-725D4CC769D6}"/>
                </a:ext>
              </a:extLst>
            </p:cNvPr>
            <p:cNvSpPr/>
            <p:nvPr/>
          </p:nvSpPr>
          <p:spPr>
            <a:xfrm rot="241845">
              <a:off x="3780833" y="443192"/>
              <a:ext cx="25914" cy="445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"/>
                <a:gd name="f4" fmla="val 442"/>
                <a:gd name="f5" fmla="val 223"/>
                <a:gd name="f6" fmla="val 1"/>
                <a:gd name="f7" fmla="val 170"/>
                <a:gd name="f8" fmla="val 121"/>
                <a:gd name="f9" fmla="val 28"/>
                <a:gd name="f10" fmla="val 91"/>
                <a:gd name="f11" fmla="val 72"/>
                <a:gd name="f12" fmla="val 35"/>
                <a:gd name="f13" fmla="val 163"/>
                <a:gd name="f14" fmla="val 220"/>
                <a:gd name="f15" fmla="val 288"/>
                <a:gd name="f16" fmla="val 345"/>
                <a:gd name="f17" fmla="val 31"/>
                <a:gd name="f18" fmla="val 333"/>
                <a:gd name="f19" fmla="val 30"/>
                <a:gd name="f20" fmla="val 327"/>
                <a:gd name="f21" fmla="val 32"/>
                <a:gd name="f22" fmla="val 331"/>
                <a:gd name="f23" fmla="val 339"/>
                <a:gd name="f24" fmla="val 52"/>
                <a:gd name="f25" fmla="val 396"/>
                <a:gd name="f26" fmla="val 103"/>
                <a:gd name="f27" fmla="val 436"/>
                <a:gd name="f28" fmla="val 160"/>
                <a:gd name="f29" fmla="val 183"/>
                <a:gd name="f30" fmla="val 419"/>
                <a:gd name="f31" fmla="val 205"/>
                <a:gd name="f32" fmla="val 217"/>
                <a:gd name="f33" fmla="val 368"/>
                <a:gd name="f34" fmla="val 228"/>
                <a:gd name="f35" fmla="val 240"/>
                <a:gd name="f36" fmla="val 305"/>
                <a:gd name="f37" fmla="val 245"/>
                <a:gd name="f38" fmla="val 271"/>
                <a:gd name="f39" fmla="val 251"/>
                <a:gd name="f40" fmla="val 237"/>
                <a:gd name="f41" fmla="val 197"/>
                <a:gd name="f42" fmla="val 157"/>
                <a:gd name="f43" fmla="val 106"/>
                <a:gd name="f44" fmla="val 54"/>
                <a:gd name="f45" fmla="val 3"/>
                <a:gd name="f46" fmla="val 242"/>
                <a:gd name="f47" fmla="val 2"/>
                <a:gd name="f48" fmla="val 232"/>
                <a:gd name="f49" fmla="*/ f0 1 257"/>
                <a:gd name="f50" fmla="*/ f1 1 442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257"/>
                <a:gd name="f57" fmla="*/ f54 1 442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257" h="44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19" y="f20"/>
                  </a:cubicBezTo>
                  <a:lnTo>
                    <a:pt x="f19" y="f20"/>
                  </a:lnTo>
                  <a:cubicBezTo>
                    <a:pt x="f19" y="f20"/>
                    <a:pt x="f21" y="f22"/>
                    <a:pt x="f12" y="f23"/>
                  </a:cubicBezTo>
                  <a:cubicBezTo>
                    <a:pt x="f24" y="f25"/>
                    <a:pt x="f26" y="f27"/>
                    <a:pt x="f28" y="f4"/>
                  </a:cubicBezTo>
                  <a:cubicBezTo>
                    <a:pt x="f29" y="f30"/>
                    <a:pt x="f31" y="f25"/>
                    <a:pt x="f32" y="f33"/>
                  </a:cubicBezTo>
                  <a:cubicBezTo>
                    <a:pt x="f34" y="f23"/>
                    <a:pt x="f35" y="f36"/>
                    <a:pt x="f37" y="f38"/>
                  </a:cubicBezTo>
                  <a:cubicBezTo>
                    <a:pt x="f39" y="f40"/>
                    <a:pt x="f39" y="f41"/>
                    <a:pt x="f39" y="f42"/>
                  </a:cubicBezTo>
                  <a:cubicBezTo>
                    <a:pt x="f39" y="f43"/>
                    <a:pt x="f3" y="f44"/>
                    <a:pt x="f39" y="f45"/>
                  </a:cubicBez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Google Shape;2836;p66">
              <a:extLst>
                <a:ext uri="{FF2B5EF4-FFF2-40B4-BE49-F238E27FC236}">
                  <a16:creationId xmlns:a16="http://schemas.microsoft.com/office/drawing/2014/main" id="{F01E74E0-F748-417A-8B0C-C483F5C14AAF}"/>
                </a:ext>
              </a:extLst>
            </p:cNvPr>
            <p:cNvSpPr/>
            <p:nvPr/>
          </p:nvSpPr>
          <p:spPr>
            <a:xfrm rot="241845">
              <a:off x="3442634" y="475826"/>
              <a:ext cx="41943" cy="539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"/>
                <a:gd name="f4" fmla="val 535"/>
                <a:gd name="f5" fmla="val 174"/>
                <a:gd name="f6" fmla="val 151"/>
                <a:gd name="f7" fmla="val 128"/>
                <a:gd name="f8" fmla="val 8"/>
                <a:gd name="f9" fmla="val 108"/>
                <a:gd name="f10" fmla="val 25"/>
                <a:gd name="f11" fmla="val 102"/>
                <a:gd name="f12" fmla="val 35"/>
                <a:gd name="f13" fmla="val 101"/>
                <a:gd name="f14" fmla="val 36"/>
                <a:gd name="f15" fmla="val 99"/>
                <a:gd name="f16" fmla="val 39"/>
                <a:gd name="f17" fmla="val 97"/>
                <a:gd name="f18" fmla="val 43"/>
                <a:gd name="f19" fmla="val 80"/>
                <a:gd name="f20" fmla="val 54"/>
                <a:gd name="f21" fmla="val 57"/>
                <a:gd name="f22" fmla="val 77"/>
                <a:gd name="f23" fmla="val 51"/>
                <a:gd name="f24" fmla="val 88"/>
                <a:gd name="f25" fmla="val 105"/>
                <a:gd name="f26" fmla="val 46"/>
                <a:gd name="f27" fmla="val 117"/>
                <a:gd name="f28" fmla="val 34"/>
                <a:gd name="f29" fmla="val 139"/>
                <a:gd name="f30" fmla="val 29"/>
                <a:gd name="f31" fmla="val 162"/>
                <a:gd name="f32" fmla="val 23"/>
                <a:gd name="f33" fmla="val 185"/>
                <a:gd name="f34" fmla="val 265"/>
                <a:gd name="f35" fmla="val 17"/>
                <a:gd name="f36" fmla="val 350"/>
                <a:gd name="f37" fmla="val 424"/>
                <a:gd name="f38" fmla="val 89"/>
                <a:gd name="f39" fmla="val 495"/>
                <a:gd name="f40" fmla="val 157"/>
                <a:gd name="f41" fmla="val 227"/>
                <a:gd name="f42" fmla="val 270"/>
                <a:gd name="f43" fmla="val 313"/>
                <a:gd name="f44" fmla="val 519"/>
                <a:gd name="f45" fmla="val 347"/>
                <a:gd name="f46" fmla="val 487"/>
                <a:gd name="f47" fmla="val 393"/>
                <a:gd name="f48" fmla="val 441"/>
                <a:gd name="f49" fmla="val 373"/>
                <a:gd name="f50" fmla="val 410"/>
                <a:gd name="f51" fmla="val 310"/>
                <a:gd name="f52" fmla="val 259"/>
                <a:gd name="f53" fmla="val 370"/>
                <a:gd name="f54" fmla="val 225"/>
                <a:gd name="f55" fmla="val 325"/>
                <a:gd name="f56" fmla="val 208"/>
                <a:gd name="f57" fmla="val 308"/>
                <a:gd name="f58" fmla="val 191"/>
                <a:gd name="f59" fmla="val 302"/>
                <a:gd name="f60" fmla="val 296"/>
                <a:gd name="f61" fmla="val 168"/>
                <a:gd name="f62" fmla="val 291"/>
                <a:gd name="f63" fmla="val 285"/>
                <a:gd name="f64" fmla="val 122"/>
                <a:gd name="f65" fmla="val 279"/>
                <a:gd name="f66" fmla="val 273"/>
                <a:gd name="f67" fmla="val 94"/>
                <a:gd name="f68" fmla="val 268"/>
                <a:gd name="f69" fmla="val 82"/>
                <a:gd name="f70" fmla="val 262"/>
                <a:gd name="f71" fmla="val 71"/>
                <a:gd name="f72" fmla="val 65"/>
                <a:gd name="f73" fmla="val 248"/>
                <a:gd name="f74" fmla="val 211"/>
                <a:gd name="f75" fmla="*/ f0 1 416"/>
                <a:gd name="f76" fmla="*/ f1 1 535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416"/>
                <a:gd name="f83" fmla="*/ f80 1 535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416" h="53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lnTo>
                    <a:pt x="f21" y="f22"/>
                  </a:lnTo>
                  <a:cubicBezTo>
                    <a:pt x="f23" y="f24"/>
                    <a:pt x="f23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2" y="f34"/>
                    <a:pt x="f35" y="f36"/>
                    <a:pt x="f21" y="f37"/>
                  </a:cubicBezTo>
                  <a:cubicBezTo>
                    <a:pt x="f38" y="f39"/>
                    <a:pt x="f40" y="f4"/>
                    <a:pt x="f41" y="f4"/>
                  </a:cubicBezTo>
                  <a:cubicBezTo>
                    <a:pt x="f42" y="f4"/>
                    <a:pt x="f43" y="f44"/>
                    <a:pt x="f45" y="f46"/>
                  </a:cubicBezTo>
                  <a:cubicBezTo>
                    <a:pt x="f47" y="f48"/>
                    <a:pt x="f3" y="f49"/>
                    <a:pt x="f50" y="f51"/>
                  </a:cubicBezTo>
                  <a:cubicBezTo>
                    <a:pt x="f50" y="f52"/>
                    <a:pt x="f53" y="f54"/>
                    <a:pt x="f55" y="f54"/>
                  </a:cubicBezTo>
                  <a:cubicBezTo>
                    <a:pt x="f43" y="f56"/>
                    <a:pt x="f57" y="f58"/>
                    <a:pt x="f59" y="f5"/>
                  </a:cubicBezTo>
                  <a:lnTo>
                    <a:pt x="f60" y="f61"/>
                  </a:lnTo>
                  <a:lnTo>
                    <a:pt x="f62" y="f6"/>
                  </a:lnTo>
                  <a:cubicBezTo>
                    <a:pt x="f63" y="f29"/>
                    <a:pt x="f63" y="f64"/>
                    <a:pt x="f65" y="f2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0" y="f71"/>
                    <a:pt x="f70" y="f72"/>
                    <a:pt x="f70" y="f72"/>
                  </a:cubicBezTo>
                  <a:cubicBezTo>
                    <a:pt x="f73" y="f32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2837;p66">
              <a:extLst>
                <a:ext uri="{FF2B5EF4-FFF2-40B4-BE49-F238E27FC236}">
                  <a16:creationId xmlns:a16="http://schemas.microsoft.com/office/drawing/2014/main" id="{EED4CAF6-36C6-4156-B33E-DDE57E43764F}"/>
                </a:ext>
              </a:extLst>
            </p:cNvPr>
            <p:cNvSpPr/>
            <p:nvPr/>
          </p:nvSpPr>
          <p:spPr>
            <a:xfrm rot="241845">
              <a:off x="3411059" y="331827"/>
              <a:ext cx="40233" cy="44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9"/>
                <a:gd name="f4" fmla="val 443"/>
                <a:gd name="f5" fmla="val 206"/>
                <a:gd name="f6" fmla="val 1"/>
                <a:gd name="f7" fmla="val 175"/>
                <a:gd name="f8" fmla="val 142"/>
                <a:gd name="f9" fmla="val 12"/>
                <a:gd name="f10" fmla="val 114"/>
                <a:gd name="f11" fmla="val 38"/>
                <a:gd name="f12" fmla="val 46"/>
                <a:gd name="f13" fmla="val 123"/>
                <a:gd name="f14" fmla="val 260"/>
                <a:gd name="f15" fmla="val 91"/>
                <a:gd name="f16" fmla="val 351"/>
                <a:gd name="f17" fmla="val 139"/>
                <a:gd name="f18" fmla="val 409"/>
                <a:gd name="f19" fmla="val 211"/>
                <a:gd name="f20" fmla="val 285"/>
                <a:gd name="f21" fmla="val 291"/>
                <a:gd name="f22" fmla="val 296"/>
                <a:gd name="f23" fmla="val 302"/>
                <a:gd name="f24" fmla="val 442"/>
                <a:gd name="f25" fmla="val 353"/>
                <a:gd name="f26" fmla="val 436"/>
                <a:gd name="f27" fmla="val 393"/>
                <a:gd name="f28" fmla="val 397"/>
                <a:gd name="f29" fmla="val 345"/>
                <a:gd name="f30" fmla="val 323"/>
                <a:gd name="f31" fmla="val 305"/>
                <a:gd name="f32" fmla="val 382"/>
                <a:gd name="f33" fmla="val 288"/>
                <a:gd name="f34" fmla="val 379"/>
                <a:gd name="f35" fmla="val 282"/>
                <a:gd name="f36" fmla="val 373"/>
                <a:gd name="f37" fmla="val 267"/>
                <a:gd name="f38" fmla="val 370"/>
                <a:gd name="f39" fmla="val 262"/>
                <a:gd name="f40" fmla="val 261"/>
                <a:gd name="f41" fmla="val 237"/>
                <a:gd name="f42" fmla="val 209"/>
                <a:gd name="f43" fmla="val 359"/>
                <a:gd name="f44" fmla="val 186"/>
                <a:gd name="f45" fmla="val 187"/>
                <a:gd name="f46" fmla="val 188"/>
                <a:gd name="f47" fmla="val 356"/>
                <a:gd name="f48" fmla="val 347"/>
                <a:gd name="f49" fmla="val 160"/>
                <a:gd name="f50" fmla="val 342"/>
                <a:gd name="f51" fmla="val 140"/>
                <a:gd name="f52" fmla="val 336"/>
                <a:gd name="f53" fmla="val 135"/>
                <a:gd name="f54" fmla="val 129"/>
                <a:gd name="f55" fmla="val 52"/>
                <a:gd name="f56" fmla="val 273"/>
                <a:gd name="f57" fmla="*/ f0 1 399"/>
                <a:gd name="f58" fmla="*/ f1 1 443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99"/>
                <a:gd name="f65" fmla="*/ f62 1 443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99" h="443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4"/>
                    <a:pt x="f23" y="f24"/>
                  </a:cubicBezTo>
                  <a:cubicBezTo>
                    <a:pt x="f25" y="f26"/>
                    <a:pt x="f27" y="f28"/>
                    <a:pt x="f3" y="f29"/>
                  </a:cubicBezTo>
                  <a:cubicBezTo>
                    <a:pt x="f3" y="f30"/>
                    <a:pt x="f27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38" y="f39"/>
                  </a:lnTo>
                  <a:cubicBezTo>
                    <a:pt x="f38" y="f40"/>
                    <a:pt x="f38" y="f40"/>
                    <a:pt x="f38" y="f14"/>
                  </a:cubicBezTo>
                  <a:cubicBezTo>
                    <a:pt x="f38" y="f41"/>
                    <a:pt x="f38" y="f42"/>
                    <a:pt x="f43" y="f44"/>
                  </a:cubicBezTo>
                  <a:cubicBezTo>
                    <a:pt x="f43" y="f45"/>
                    <a:pt x="f43" y="f46"/>
                    <a:pt x="f43" y="f46"/>
                  </a:cubicBezTo>
                  <a:cubicBezTo>
                    <a:pt x="f47" y="f46"/>
                    <a:pt x="f48" y="f49"/>
                    <a:pt x="f50" y="f51"/>
                  </a:cubicBezTo>
                  <a:cubicBezTo>
                    <a:pt x="f52" y="f53"/>
                    <a:pt x="f52" y="f53"/>
                    <a:pt x="f52" y="f54"/>
                  </a:cubicBezTo>
                  <a:cubicBezTo>
                    <a:pt x="f52" y="f55"/>
                    <a:pt x="f56" y="f6"/>
                    <a:pt x="f5" y="f6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2838;p66">
              <a:extLst>
                <a:ext uri="{FF2B5EF4-FFF2-40B4-BE49-F238E27FC236}">
                  <a16:creationId xmlns:a16="http://schemas.microsoft.com/office/drawing/2014/main" id="{8C347F53-3818-48FD-9BC5-97E9B628F493}"/>
                </a:ext>
              </a:extLst>
            </p:cNvPr>
            <p:cNvSpPr/>
            <p:nvPr/>
          </p:nvSpPr>
          <p:spPr>
            <a:xfrm rot="241845">
              <a:off x="3274458" y="334826"/>
              <a:ext cx="43159" cy="427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"/>
                <a:gd name="f4" fmla="val 424"/>
                <a:gd name="f5" fmla="val 304"/>
                <a:gd name="f6" fmla="val 294"/>
                <a:gd name="f7" fmla="val 284"/>
                <a:gd name="f8" fmla="val 2"/>
                <a:gd name="f9" fmla="val 274"/>
                <a:gd name="f10" fmla="val 5"/>
                <a:gd name="f11" fmla="val 171"/>
                <a:gd name="f12" fmla="val 39"/>
                <a:gd name="f13" fmla="val 92"/>
                <a:gd name="f14" fmla="val 107"/>
                <a:gd name="f15" fmla="val 46"/>
                <a:gd name="f16" fmla="val 204"/>
                <a:gd name="f17" fmla="val 1"/>
                <a:gd name="f18" fmla="val 278"/>
                <a:gd name="f19" fmla="val 35"/>
                <a:gd name="f20" fmla="val 375"/>
                <a:gd name="f21" fmla="val 114"/>
                <a:gd name="f22" fmla="val 409"/>
                <a:gd name="f23" fmla="val 134"/>
                <a:gd name="f24" fmla="val 419"/>
                <a:gd name="f25" fmla="val 155"/>
                <a:gd name="f26" fmla="val 176"/>
                <a:gd name="f27" fmla="val 238"/>
                <a:gd name="f28" fmla="val 297"/>
                <a:gd name="f29" fmla="val 382"/>
                <a:gd name="f30" fmla="val 314"/>
                <a:gd name="f31" fmla="val 318"/>
                <a:gd name="f32" fmla="val 301"/>
                <a:gd name="f33" fmla="val 319"/>
                <a:gd name="f34" fmla="val 325"/>
                <a:gd name="f35" fmla="val 273"/>
                <a:gd name="f36" fmla="val 267"/>
                <a:gd name="f37" fmla="val 261"/>
                <a:gd name="f38" fmla="val 331"/>
                <a:gd name="f39" fmla="val 256"/>
                <a:gd name="f40" fmla="val 348"/>
                <a:gd name="f41" fmla="val 233"/>
                <a:gd name="f42" fmla="val 355"/>
                <a:gd name="f43" fmla="val 226"/>
                <a:gd name="f44" fmla="val 359"/>
                <a:gd name="f45" fmla="val 221"/>
                <a:gd name="f46" fmla="val 411"/>
                <a:gd name="f47" fmla="val 187"/>
                <a:gd name="f48" fmla="val 130"/>
                <a:gd name="f49" fmla="val 73"/>
                <a:gd name="f50" fmla="val 392"/>
                <a:gd name="f51" fmla="val 31"/>
                <a:gd name="f52" fmla="val 350"/>
                <a:gd name="f53" fmla="*/ f0 1 428"/>
                <a:gd name="f54" fmla="*/ f1 1 424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428"/>
                <a:gd name="f61" fmla="*/ f58 1 424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428" h="42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0" y="f32"/>
                    <a:pt x="f33" y="f7"/>
                    <a:pt x="f34" y="f35"/>
                  </a:cubicBezTo>
                  <a:cubicBezTo>
                    <a:pt x="f34" y="f36"/>
                    <a:pt x="f34" y="f37"/>
                    <a:pt x="f38" y="f39"/>
                  </a:cubicBezTo>
                  <a:cubicBezTo>
                    <a:pt x="f38" y="f39"/>
                    <a:pt x="f40" y="f27"/>
                    <a:pt x="f40" y="f41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3" y="f48"/>
                    <a:pt x="f46" y="f49"/>
                  </a:cubicBezTo>
                  <a:cubicBezTo>
                    <a:pt x="f50" y="f51"/>
                    <a:pt x="f52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2839;p66">
              <a:extLst>
                <a:ext uri="{FF2B5EF4-FFF2-40B4-BE49-F238E27FC236}">
                  <a16:creationId xmlns:a16="http://schemas.microsoft.com/office/drawing/2014/main" id="{199B25A3-3BFC-4E2E-86EF-15753F1C5684}"/>
                </a:ext>
              </a:extLst>
            </p:cNvPr>
            <p:cNvSpPr/>
            <p:nvPr/>
          </p:nvSpPr>
          <p:spPr>
            <a:xfrm rot="241845">
              <a:off x="3341227" y="426092"/>
              <a:ext cx="35698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4"/>
                <a:gd name="f4" fmla="val 387"/>
                <a:gd name="f5" fmla="val 177"/>
                <a:gd name="f6" fmla="val 120"/>
                <a:gd name="f7" fmla="val 69"/>
                <a:gd name="f8" fmla="val 40"/>
                <a:gd name="f9" fmla="val 52"/>
                <a:gd name="f10" fmla="val 91"/>
                <a:gd name="f11" fmla="val 24"/>
                <a:gd name="f12" fmla="val 182"/>
                <a:gd name="f13" fmla="val 1"/>
                <a:gd name="f14" fmla="val 268"/>
                <a:gd name="f15" fmla="val 46"/>
                <a:gd name="f16" fmla="val 353"/>
                <a:gd name="f17" fmla="val 132"/>
                <a:gd name="f18" fmla="val 382"/>
                <a:gd name="f19" fmla="val 146"/>
                <a:gd name="f20" fmla="val 385"/>
                <a:gd name="f21" fmla="val 160"/>
                <a:gd name="f22" fmla="val 386"/>
                <a:gd name="f23" fmla="val 175"/>
                <a:gd name="f24" fmla="val 189"/>
                <a:gd name="f25" fmla="val 203"/>
                <a:gd name="f26" fmla="val 217"/>
                <a:gd name="f27" fmla="val 303"/>
                <a:gd name="f28" fmla="val 331"/>
                <a:gd name="f29" fmla="val 297"/>
                <a:gd name="f30" fmla="val 280"/>
                <a:gd name="f31" fmla="val 234"/>
                <a:gd name="f32" fmla="*/ f0 1 354"/>
                <a:gd name="f33" fmla="*/ f1 1 38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54"/>
                <a:gd name="f40" fmla="*/ f37 1 38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54" h="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16"/>
                    <a:pt x="f3" y="f14"/>
                    <a:pt x="f28" y="f12"/>
                  </a:cubicBezTo>
                  <a:lnTo>
                    <a:pt x="f29" y="f10"/>
                  </a:lnTo>
                  <a:cubicBezTo>
                    <a:pt x="f30" y="f8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2840;p66">
              <a:extLst>
                <a:ext uri="{FF2B5EF4-FFF2-40B4-BE49-F238E27FC236}">
                  <a16:creationId xmlns:a16="http://schemas.microsoft.com/office/drawing/2014/main" id="{84750520-F954-4FA2-8585-DB69AD001AE2}"/>
                </a:ext>
              </a:extLst>
            </p:cNvPr>
            <p:cNvSpPr/>
            <p:nvPr/>
          </p:nvSpPr>
          <p:spPr>
            <a:xfrm rot="241845">
              <a:off x="3526274" y="393558"/>
              <a:ext cx="32872" cy="4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6"/>
                <a:gd name="f4" fmla="val 472"/>
                <a:gd name="f5" fmla="val 160"/>
                <a:gd name="f6" fmla="val 102"/>
                <a:gd name="f7" fmla="val 44"/>
                <a:gd name="f8" fmla="val 34"/>
                <a:gd name="f9" fmla="val 24"/>
                <a:gd name="f10" fmla="val 103"/>
                <a:gd name="f11" fmla="val 1"/>
                <a:gd name="f12" fmla="val 154"/>
                <a:gd name="f13" fmla="val 211"/>
                <a:gd name="f14" fmla="val 12"/>
                <a:gd name="f15" fmla="val 262"/>
                <a:gd name="f16" fmla="val 302"/>
                <a:gd name="f17" fmla="val 41"/>
                <a:gd name="f18" fmla="val 336"/>
                <a:gd name="f19" fmla="val 58"/>
                <a:gd name="f20" fmla="val 370"/>
                <a:gd name="f21" fmla="val 64"/>
                <a:gd name="f22" fmla="val 393"/>
                <a:gd name="f23" fmla="val 75"/>
                <a:gd name="f24" fmla="val 416"/>
                <a:gd name="f25" fmla="val 92"/>
                <a:gd name="f26" fmla="val 433"/>
                <a:gd name="f27" fmla="val 109"/>
                <a:gd name="f28" fmla="val 459"/>
                <a:gd name="f29" fmla="val 136"/>
                <a:gd name="f30" fmla="val 163"/>
                <a:gd name="f31" fmla="val 190"/>
                <a:gd name="f32" fmla="val 217"/>
                <a:gd name="f33" fmla="val 234"/>
                <a:gd name="f34" fmla="val 246"/>
                <a:gd name="f35" fmla="val 257"/>
                <a:gd name="f36" fmla="val 263"/>
                <a:gd name="f37" fmla="val 286"/>
                <a:gd name="f38" fmla="val 303"/>
                <a:gd name="f39" fmla="val 308"/>
                <a:gd name="f40" fmla="val 320"/>
                <a:gd name="f41" fmla="val 297"/>
                <a:gd name="f42" fmla="val 277"/>
                <a:gd name="f43" fmla="val 219"/>
                <a:gd name="f44" fmla="*/ f0 1 326"/>
                <a:gd name="f45" fmla="*/ f1 1 472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326"/>
                <a:gd name="f52" fmla="*/ f49 1 472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326" h="4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14" y="f15"/>
                  </a:cubicBezTo>
                  <a:cubicBezTo>
                    <a:pt x="f9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4"/>
                    <a:pt x="f30" y="f4"/>
                  </a:cubicBezTo>
                  <a:cubicBezTo>
                    <a:pt x="f31" y="f4"/>
                    <a:pt x="f32" y="f28"/>
                    <a:pt x="f33" y="f26"/>
                  </a:cubicBezTo>
                  <a:cubicBezTo>
                    <a:pt x="f34" y="f24"/>
                    <a:pt x="f35" y="f22"/>
                    <a:pt x="f36" y="f20"/>
                  </a:cubicBezTo>
                  <a:cubicBezTo>
                    <a:pt x="f37" y="f18"/>
                    <a:pt x="f38" y="f16"/>
                    <a:pt x="f39" y="f15"/>
                  </a:cubicBezTo>
                  <a:cubicBezTo>
                    <a:pt x="f3" y="f13"/>
                    <a:pt x="f40" y="f12"/>
                    <a:pt x="f41" y="f10"/>
                  </a:cubicBezTo>
                  <a:cubicBezTo>
                    <a:pt x="f42" y="f8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2841;p66">
              <a:extLst>
                <a:ext uri="{FF2B5EF4-FFF2-40B4-BE49-F238E27FC236}">
                  <a16:creationId xmlns:a16="http://schemas.microsoft.com/office/drawing/2014/main" id="{06D9DD67-8398-4259-BA1F-D231A7298C84}"/>
                </a:ext>
              </a:extLst>
            </p:cNvPr>
            <p:cNvSpPr/>
            <p:nvPr/>
          </p:nvSpPr>
          <p:spPr>
            <a:xfrm rot="241845">
              <a:off x="3554977" y="489515"/>
              <a:ext cx="39730" cy="398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"/>
                <a:gd name="f4" fmla="val 395"/>
                <a:gd name="f5" fmla="val 197"/>
                <a:gd name="f6" fmla="val 161"/>
                <a:gd name="f7" fmla="val 126"/>
                <a:gd name="f8" fmla="val 22"/>
                <a:gd name="f9" fmla="val 114"/>
                <a:gd name="f10" fmla="val 64"/>
                <a:gd name="f11" fmla="val 103"/>
                <a:gd name="f12" fmla="val 98"/>
                <a:gd name="f13" fmla="val 97"/>
                <a:gd name="f14" fmla="val 104"/>
                <a:gd name="f15" fmla="val 86"/>
                <a:gd name="f16" fmla="val 121"/>
                <a:gd name="f17" fmla="val 74"/>
                <a:gd name="f18" fmla="val 138"/>
                <a:gd name="f19" fmla="val 63"/>
                <a:gd name="f20" fmla="val 155"/>
                <a:gd name="f21" fmla="val 264"/>
                <a:gd name="f22" fmla="val 200"/>
                <a:gd name="f23" fmla="val 319"/>
                <a:gd name="f24" fmla="val 393"/>
                <a:gd name="f25" fmla="val 336"/>
                <a:gd name="f26" fmla="val 314"/>
                <a:gd name="f27" fmla="val 296"/>
                <a:gd name="f28" fmla="val 110"/>
                <a:gd name="f29" fmla="val 290"/>
                <a:gd name="f30" fmla="val 100"/>
                <a:gd name="f31" fmla="val 291"/>
                <a:gd name="f32" fmla="val 293"/>
                <a:gd name="f33" fmla="val 295"/>
                <a:gd name="f34" fmla="val 279"/>
                <a:gd name="f35" fmla="val 268"/>
                <a:gd name="f36" fmla="val 232"/>
                <a:gd name="f37" fmla="*/ f0 1 394"/>
                <a:gd name="f38" fmla="*/ f1 1 39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394"/>
                <a:gd name="f45" fmla="*/ f42 1 39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394" h="39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20"/>
                  </a:cubicBezTo>
                  <a:cubicBezTo>
                    <a:pt x="f2" y="f21"/>
                    <a:pt x="f17" y="f4"/>
                    <a:pt x="f22" y="f4"/>
                  </a:cubicBezTo>
                  <a:cubicBezTo>
                    <a:pt x="f23" y="f4"/>
                    <a:pt x="f24" y="f21"/>
                    <a:pt x="f25" y="f20"/>
                  </a:cubicBezTo>
                  <a:cubicBezTo>
                    <a:pt x="f23" y="f18"/>
                    <a:pt x="f26" y="f16"/>
                    <a:pt x="f27" y="f28"/>
                  </a:cubicBezTo>
                  <a:cubicBezTo>
                    <a:pt x="f29" y="f30"/>
                    <a:pt x="f31" y="f12"/>
                    <a:pt x="f32" y="f12"/>
                  </a:cubicBezTo>
                  <a:cubicBezTo>
                    <a:pt x="f33" y="f12"/>
                    <a:pt x="f27" y="f12"/>
                    <a:pt x="f27" y="f12"/>
                  </a:cubicBezTo>
                  <a:lnTo>
                    <a:pt x="f34" y="f10"/>
                  </a:lnTo>
                  <a:cubicBezTo>
                    <a:pt x="f35" y="f8"/>
                    <a:pt x="f36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2842;p66">
              <a:extLst>
                <a:ext uri="{FF2B5EF4-FFF2-40B4-BE49-F238E27FC236}">
                  <a16:creationId xmlns:a16="http://schemas.microsoft.com/office/drawing/2014/main" id="{5C104C00-A47D-4327-878D-629C3C9BC06B}"/>
                </a:ext>
              </a:extLst>
            </p:cNvPr>
            <p:cNvSpPr/>
            <p:nvPr/>
          </p:nvSpPr>
          <p:spPr>
            <a:xfrm rot="241845">
              <a:off x="3610527" y="313283"/>
              <a:ext cx="36905" cy="23189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366"/>
                <a:gd name="f5" fmla="val 230"/>
                <a:gd name="f6" fmla="val 6"/>
                <a:gd name="f7" fmla="val 1"/>
                <a:gd name="f8" fmla="val 23"/>
                <a:gd name="f9" fmla="val 46"/>
                <a:gd name="f10" fmla="val 68"/>
                <a:gd name="f11" fmla="val 4"/>
                <a:gd name="f12" fmla="val 169"/>
                <a:gd name="f13" fmla="val 83"/>
                <a:gd name="f14" fmla="val 229"/>
                <a:gd name="f15" fmla="val 165"/>
                <a:gd name="f16" fmla="val 218"/>
                <a:gd name="f17" fmla="val 273"/>
                <a:gd name="f18" fmla="val 204"/>
                <a:gd name="f19" fmla="val 308"/>
                <a:gd name="f20" fmla="val 148"/>
                <a:gd name="f21" fmla="val 331"/>
                <a:gd name="f22" fmla="val 120"/>
                <a:gd name="f23" fmla="val 348"/>
                <a:gd name="f24" fmla="val 80"/>
                <a:gd name="f25" fmla="val 40"/>
                <a:gd name="f26" fmla="val 365"/>
                <a:gd name="f27" fmla="*/ f1 1 366"/>
                <a:gd name="f28" fmla="*/ f2 1 230"/>
                <a:gd name="f29" fmla="val f3"/>
                <a:gd name="f30" fmla="val f4"/>
                <a:gd name="f31" fmla="val f5"/>
                <a:gd name="f32" fmla="+- f31 0 f29"/>
                <a:gd name="f33" fmla="+- f30 0 f29"/>
                <a:gd name="f34" fmla="*/ f33 1 366"/>
                <a:gd name="f35" fmla="*/ f32 1 230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366" h="230">
                  <a:moveTo>
                    <a:pt x="f6" y="f3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0" y="f25"/>
                  </a:cubicBezTo>
                  <a:lnTo>
                    <a:pt x="f26" y="f3"/>
                  </a:ln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2843;p66">
              <a:extLst>
                <a:ext uri="{FF2B5EF4-FFF2-40B4-BE49-F238E27FC236}">
                  <a16:creationId xmlns:a16="http://schemas.microsoft.com/office/drawing/2014/main" id="{659F1606-7DF0-4F22-BB77-3F7C8A13A101}"/>
                </a:ext>
              </a:extLst>
            </p:cNvPr>
            <p:cNvSpPr/>
            <p:nvPr/>
          </p:nvSpPr>
          <p:spPr>
            <a:xfrm rot="241845">
              <a:off x="3723190" y="520742"/>
              <a:ext cx="2994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7"/>
                <a:gd name="f4" fmla="val 394"/>
                <a:gd name="f5" fmla="val 148"/>
                <a:gd name="f6" fmla="val 111"/>
                <a:gd name="f7" fmla="val 74"/>
                <a:gd name="f8" fmla="val 17"/>
                <a:gd name="f9" fmla="val 51"/>
                <a:gd name="f10" fmla="val 29"/>
                <a:gd name="f11" fmla="val 91"/>
                <a:gd name="f12" fmla="val 11"/>
                <a:gd name="f13" fmla="val 137"/>
                <a:gd name="f14" fmla="val 182"/>
                <a:gd name="f15" fmla="val 234"/>
                <a:gd name="f16" fmla="val 6"/>
                <a:gd name="f17" fmla="val 279"/>
                <a:gd name="f18" fmla="val 325"/>
                <a:gd name="f19" fmla="val 54"/>
                <a:gd name="f20" fmla="val 370"/>
                <a:gd name="f21" fmla="val 100"/>
                <a:gd name="f22" fmla="val 393"/>
                <a:gd name="f23" fmla="val 146"/>
                <a:gd name="f24" fmla="val 192"/>
                <a:gd name="f25" fmla="val 239"/>
                <a:gd name="f26" fmla="val 268"/>
                <a:gd name="f27" fmla="val 285"/>
                <a:gd name="f28" fmla="val 296"/>
                <a:gd name="f29" fmla="val 291"/>
                <a:gd name="f30" fmla="val 245"/>
                <a:gd name="f31" fmla="val 222"/>
                <a:gd name="f32" fmla="val 185"/>
                <a:gd name="f33" fmla="*/ f0 1 297"/>
                <a:gd name="f34" fmla="*/ f1 1 394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97"/>
                <a:gd name="f41" fmla="*/ f38 1 394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97" h="394">
                  <a:moveTo>
                    <a:pt x="f5" y="f2"/>
                  </a:moveTo>
                  <a:cubicBezTo>
                    <a:pt x="f6" y="f2"/>
                    <a:pt x="f7" y="f8"/>
                    <a:pt x="f9" y="f9"/>
                  </a:cubicBezTo>
                  <a:cubicBezTo>
                    <a:pt x="f10" y="f11"/>
                    <a:pt x="f12" y="f13"/>
                    <a:pt x="f2" y="f14"/>
                  </a:cubicBezTo>
                  <a:cubicBezTo>
                    <a:pt x="f2" y="f15"/>
                    <a:pt x="f16" y="f17"/>
                    <a:pt x="f10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17"/>
                    <a:pt x="f28" y="f15"/>
                    <a:pt x="f29" y="f14"/>
                  </a:cubicBezTo>
                  <a:cubicBezTo>
                    <a:pt x="f27" y="f13"/>
                    <a:pt x="f26" y="f11"/>
                    <a:pt x="f30" y="f9"/>
                  </a:cubicBezTo>
                  <a:cubicBezTo>
                    <a:pt x="f31" y="f8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2844;p66">
              <a:extLst>
                <a:ext uri="{FF2B5EF4-FFF2-40B4-BE49-F238E27FC236}">
                  <a16:creationId xmlns:a16="http://schemas.microsoft.com/office/drawing/2014/main" id="{67CAD7B6-DBEB-49FE-BF7D-134995467F4C}"/>
                </a:ext>
              </a:extLst>
            </p:cNvPr>
            <p:cNvSpPr/>
            <p:nvPr/>
          </p:nvSpPr>
          <p:spPr>
            <a:xfrm rot="241845">
              <a:off x="3286957" y="500653"/>
              <a:ext cx="33979" cy="41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"/>
                <a:gd name="f4" fmla="val 414"/>
                <a:gd name="f5" fmla="val 169"/>
                <a:gd name="f6" fmla="val 130"/>
                <a:gd name="f7" fmla="val 92"/>
                <a:gd name="f8" fmla="val 19"/>
                <a:gd name="f9" fmla="val 69"/>
                <a:gd name="f10" fmla="val 56"/>
                <a:gd name="f11" fmla="val 52"/>
                <a:gd name="f12" fmla="val 84"/>
                <a:gd name="f13" fmla="val 35"/>
                <a:gd name="f14" fmla="val 113"/>
                <a:gd name="f15" fmla="val 24"/>
                <a:gd name="f16" fmla="val 141"/>
                <a:gd name="f17" fmla="val 6"/>
                <a:gd name="f18" fmla="val 175"/>
                <a:gd name="f19" fmla="val 1"/>
                <a:gd name="f20" fmla="val 215"/>
                <a:gd name="f21" fmla="val 12"/>
                <a:gd name="f22" fmla="val 255"/>
                <a:gd name="f23" fmla="val 272"/>
                <a:gd name="f24" fmla="val 18"/>
                <a:gd name="f25" fmla="val 289"/>
                <a:gd name="f26" fmla="val 306"/>
                <a:gd name="f27" fmla="val 43"/>
                <a:gd name="f28" fmla="val 377"/>
                <a:gd name="f29" fmla="val 105"/>
                <a:gd name="f30" fmla="val 413"/>
                <a:gd name="f31" fmla="val 167"/>
                <a:gd name="f32" fmla="val 229"/>
                <a:gd name="f33" fmla="val 291"/>
                <a:gd name="f34" fmla="val 314"/>
                <a:gd name="f35" fmla="val 320"/>
                <a:gd name="f36" fmla="val 325"/>
                <a:gd name="f37" fmla="val 331"/>
                <a:gd name="f38" fmla="val 297"/>
                <a:gd name="f39" fmla="val 285"/>
                <a:gd name="f40" fmla="val 268"/>
                <a:gd name="f41" fmla="val 246"/>
                <a:gd name="f42" fmla="val 207"/>
                <a:gd name="f43" fmla="*/ f0 1 337"/>
                <a:gd name="f44" fmla="*/ f1 1 414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337"/>
                <a:gd name="f51" fmla="*/ f48 1 414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37" h="4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1" y="f23"/>
                    <a:pt x="f24" y="f25"/>
                    <a:pt x="f15" y="f26"/>
                  </a:cubicBez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35" y="f25"/>
                    <a:pt x="f35" y="f23"/>
                    <a:pt x="f36" y="f22"/>
                  </a:cubicBezTo>
                  <a:cubicBezTo>
                    <a:pt x="f3" y="f20"/>
                    <a:pt x="f37" y="f18"/>
                    <a:pt x="f34" y="f16"/>
                  </a:cubicBezTo>
                  <a:cubicBezTo>
                    <a:pt x="f38" y="f14"/>
                    <a:pt x="f39" y="f12"/>
                    <a:pt x="f40" y="f10"/>
                  </a:cubicBezTo>
                  <a:cubicBezTo>
                    <a:pt x="f41" y="f8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2845;p66">
              <a:extLst>
                <a:ext uri="{FF2B5EF4-FFF2-40B4-BE49-F238E27FC236}">
                  <a16:creationId xmlns:a16="http://schemas.microsoft.com/office/drawing/2014/main" id="{9249218B-5B2C-4C56-BF51-CEC191F1124A}"/>
                </a:ext>
              </a:extLst>
            </p:cNvPr>
            <p:cNvSpPr/>
            <p:nvPr/>
          </p:nvSpPr>
          <p:spPr>
            <a:xfrm rot="241845">
              <a:off x="3515621" y="305684"/>
              <a:ext cx="28236" cy="2047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280"/>
                <a:gd name="f5" fmla="val 203"/>
                <a:gd name="f6" fmla="val 6"/>
                <a:gd name="f7" fmla="val 46"/>
                <a:gd name="f8" fmla="val 12"/>
                <a:gd name="f9" fmla="val 91"/>
                <a:gd name="f10" fmla="val 17"/>
                <a:gd name="f11" fmla="val 131"/>
                <a:gd name="f12" fmla="val 27"/>
                <a:gd name="f13" fmla="val 67"/>
                <a:gd name="f14" fmla="val 109"/>
                <a:gd name="f15" fmla="val 146"/>
                <a:gd name="f16" fmla="val 184"/>
                <a:gd name="f17" fmla="val 186"/>
                <a:gd name="f18" fmla="val 205"/>
                <a:gd name="f19" fmla="val 154"/>
                <a:gd name="f20" fmla="val 234"/>
                <a:gd name="f21" fmla="val 114"/>
                <a:gd name="f22" fmla="val 262"/>
                <a:gd name="f23" fmla="val 63"/>
                <a:gd name="f24" fmla="val 279"/>
                <a:gd name="f25" fmla="*/ f1 1 280"/>
                <a:gd name="f26" fmla="*/ f2 1 203"/>
                <a:gd name="f27" fmla="val f3"/>
                <a:gd name="f28" fmla="val f4"/>
                <a:gd name="f29" fmla="val f5"/>
                <a:gd name="f30" fmla="+- f29 0 f27"/>
                <a:gd name="f31" fmla="+- f28 0 f27"/>
                <a:gd name="f32" fmla="*/ f31 1 280"/>
                <a:gd name="f33" fmla="*/ f30 1 203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280" h="203">
                  <a:moveTo>
                    <a:pt x="f3" y="f3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0"/>
                    <a:pt x="f13" y="f5"/>
                    <a:pt x="f14" y="f5"/>
                  </a:cubicBezTo>
                  <a:cubicBezTo>
                    <a:pt x="f15" y="f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8"/>
                  </a:cubicBezTo>
                  <a:cubicBezTo>
                    <a:pt x="f24" y="f8"/>
                    <a:pt x="f24" y="f6"/>
                    <a:pt x="f24" y="f3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2846;p66">
              <a:extLst>
                <a:ext uri="{FF2B5EF4-FFF2-40B4-BE49-F238E27FC236}">
                  <a16:creationId xmlns:a16="http://schemas.microsoft.com/office/drawing/2014/main" id="{BB577E42-DA77-4D9C-8CC9-CEA5A72B4488}"/>
                </a:ext>
              </a:extLst>
            </p:cNvPr>
            <p:cNvSpPr/>
            <p:nvPr/>
          </p:nvSpPr>
          <p:spPr>
            <a:xfrm rot="241845">
              <a:off x="3672752" y="381058"/>
              <a:ext cx="39227" cy="4950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389"/>
                <a:gd name="f5" fmla="val 491"/>
                <a:gd name="f6" fmla="val 28"/>
                <a:gd name="f7" fmla="val 174"/>
                <a:gd name="f8" fmla="val 27"/>
                <a:gd name="f9" fmla="val 179"/>
                <a:gd name="f10" fmla="val 26"/>
                <a:gd name="f11" fmla="val 181"/>
                <a:gd name="f12" fmla="val 25"/>
                <a:gd name="f13" fmla="val 194"/>
                <a:gd name="f14" fmla="val 132"/>
                <a:gd name="f15" fmla="val 6"/>
                <a:gd name="f16" fmla="val 75"/>
                <a:gd name="f17" fmla="val 52"/>
                <a:gd name="f18" fmla="val 114"/>
                <a:gd name="f19" fmla="val 35"/>
                <a:gd name="f20" fmla="val 160"/>
                <a:gd name="f21" fmla="val 29"/>
                <a:gd name="f22" fmla="val 166"/>
                <a:gd name="f23" fmla="val 24"/>
                <a:gd name="f24" fmla="val 177"/>
                <a:gd name="f25" fmla="val 18"/>
                <a:gd name="f26" fmla="val 188"/>
                <a:gd name="f27" fmla="val 211"/>
                <a:gd name="f28" fmla="val 1"/>
                <a:gd name="f29" fmla="val 240"/>
                <a:gd name="f30" fmla="val 268"/>
                <a:gd name="f31" fmla="val 297"/>
                <a:gd name="f32" fmla="val 325"/>
                <a:gd name="f33" fmla="val 354"/>
                <a:gd name="f34" fmla="val 41"/>
                <a:gd name="f35" fmla="val 433"/>
                <a:gd name="f36" fmla="val 115"/>
                <a:gd name="f37" fmla="val 490"/>
                <a:gd name="f38" fmla="val 280"/>
                <a:gd name="f39" fmla="val 377"/>
                <a:gd name="f40" fmla="val 382"/>
                <a:gd name="f41" fmla="val 388"/>
                <a:gd name="f42" fmla="val 217"/>
                <a:gd name="f43" fmla="val 365"/>
                <a:gd name="f44" fmla="val 171"/>
                <a:gd name="f45" fmla="val 337"/>
                <a:gd name="f46" fmla="val 320"/>
                <a:gd name="f47" fmla="val 263"/>
                <a:gd name="f48" fmla="*/ f1 1 389"/>
                <a:gd name="f49" fmla="*/ f2 1 491"/>
                <a:gd name="f50" fmla="val f3"/>
                <a:gd name="f51" fmla="val f4"/>
                <a:gd name="f52" fmla="val f5"/>
                <a:gd name="f53" fmla="+- f52 0 f50"/>
                <a:gd name="f54" fmla="+- f51 0 f50"/>
                <a:gd name="f55" fmla="*/ f54 1 389"/>
                <a:gd name="f56" fmla="*/ f53 1 491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89" h="491">
                  <a:moveTo>
                    <a:pt x="f6" y="f7"/>
                  </a:moveTo>
                  <a:cubicBezTo>
                    <a:pt x="f8" y="f9"/>
                    <a:pt x="f10" y="f11"/>
                    <a:pt x="f10" y="f11"/>
                  </a:cubicBezTo>
                  <a:cubicBezTo>
                    <a:pt x="f12" y="f11"/>
                    <a:pt x="f10" y="f9"/>
                    <a:pt x="f6" y="f7"/>
                  </a:cubicBezTo>
                  <a:close/>
                  <a:moveTo>
                    <a:pt x="f13" y="f3"/>
                  </a:moveTo>
                  <a:cubicBezTo>
                    <a:pt x="f14" y="f15"/>
                    <a:pt x="f16" y="f17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15" y="f27"/>
                    <a:pt x="f28" y="f29"/>
                    <a:pt x="f28" y="f30"/>
                  </a:cubicBezTo>
                  <a:cubicBezTo>
                    <a:pt x="f15" y="f31"/>
                    <a:pt x="f15" y="f32"/>
                    <a:pt x="f25" y="f33"/>
                  </a:cubicBezTo>
                  <a:cubicBezTo>
                    <a:pt x="f34" y="f35"/>
                    <a:pt x="f36" y="f37"/>
                    <a:pt x="f13" y="f37"/>
                  </a:cubicBezTo>
                  <a:cubicBezTo>
                    <a:pt x="f38" y="f37"/>
                    <a:pt x="f33" y="f35"/>
                    <a:pt x="f39" y="f33"/>
                  </a:cubicBezTo>
                  <a:cubicBezTo>
                    <a:pt x="f40" y="f32"/>
                    <a:pt x="f41" y="f31"/>
                    <a:pt x="f41" y="f30"/>
                  </a:cubicBezTo>
                  <a:lnTo>
                    <a:pt x="f40" y="f42"/>
                  </a:lnTo>
                  <a:cubicBezTo>
                    <a:pt x="f39" y="f13"/>
                    <a:pt x="f43" y="f24"/>
                    <a:pt x="f0" y="f20"/>
                  </a:cubicBezTo>
                  <a:lnTo>
                    <a:pt x="f0" y="f44"/>
                  </a:lnTo>
                  <a:cubicBezTo>
                    <a:pt x="f0" y="f22"/>
                    <a:pt x="f0" y="f20"/>
                    <a:pt x="f33" y="f20"/>
                  </a:cubicBezTo>
                  <a:lnTo>
                    <a:pt x="f45" y="f18"/>
                  </a:lnTo>
                  <a:cubicBezTo>
                    <a:pt x="f46" y="f17"/>
                    <a:pt x="f47" y="f15"/>
                    <a:pt x="f13" y="f3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2847;p66">
              <a:extLst>
                <a:ext uri="{FF2B5EF4-FFF2-40B4-BE49-F238E27FC236}">
                  <a16:creationId xmlns:a16="http://schemas.microsoft.com/office/drawing/2014/main" id="{A291B1D4-FE40-48CC-915D-621AB0A3A5EA}"/>
                </a:ext>
              </a:extLst>
            </p:cNvPr>
            <p:cNvSpPr/>
            <p:nvPr/>
          </p:nvSpPr>
          <p:spPr>
            <a:xfrm rot="241845">
              <a:off x="3622195" y="485857"/>
              <a:ext cx="59289" cy="50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8"/>
                <a:gd name="f4" fmla="val 502"/>
                <a:gd name="f5" fmla="val 294"/>
                <a:gd name="f6" fmla="val 250"/>
                <a:gd name="f7" fmla="val 206"/>
                <a:gd name="f8" fmla="val 18"/>
                <a:gd name="f9" fmla="val 171"/>
                <a:gd name="f10" fmla="val 52"/>
                <a:gd name="f11" fmla="val 137"/>
                <a:gd name="f12" fmla="val 80"/>
                <a:gd name="f13" fmla="val 115"/>
                <a:gd name="f14" fmla="val 114"/>
                <a:gd name="f15" fmla="val 92"/>
                <a:gd name="f16" fmla="val 154"/>
                <a:gd name="f17" fmla="val 1"/>
                <a:gd name="f18" fmla="val 308"/>
                <a:gd name="f19" fmla="val 297"/>
                <a:gd name="f20" fmla="val 473"/>
                <a:gd name="f21" fmla="val 587"/>
                <a:gd name="f22" fmla="val 496"/>
                <a:gd name="f23" fmla="val 451"/>
                <a:gd name="f24" fmla="val 416"/>
                <a:gd name="f25" fmla="val 382"/>
                <a:gd name="f26" fmla="val 338"/>
                <a:gd name="f27" fmla="*/ f0 1 588"/>
                <a:gd name="f28" fmla="*/ f1 1 50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88"/>
                <a:gd name="f35" fmla="*/ f32 1 50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8" h="5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3" y="f4"/>
                    <a:pt x="f19" y="f4"/>
                  </a:cubicBezTo>
                  <a:cubicBezTo>
                    <a:pt x="f20" y="f4"/>
                    <a:pt x="f21" y="f18"/>
                    <a:pt x="f22" y="f16"/>
                  </a:cubicBezTo>
                  <a:cubicBezTo>
                    <a:pt x="f20" y="f14"/>
                    <a:pt x="f23" y="f12"/>
                    <a:pt x="f24" y="f10"/>
                  </a:cubicBezTo>
                  <a:cubicBezTo>
                    <a:pt x="f25" y="f8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2848;p66">
              <a:extLst>
                <a:ext uri="{FF2B5EF4-FFF2-40B4-BE49-F238E27FC236}">
                  <a16:creationId xmlns:a16="http://schemas.microsoft.com/office/drawing/2014/main" id="{7624953E-C0A3-45D4-8721-E7F9818DC91F}"/>
                </a:ext>
              </a:extLst>
            </p:cNvPr>
            <p:cNvSpPr/>
            <p:nvPr/>
          </p:nvSpPr>
          <p:spPr>
            <a:xfrm rot="241845">
              <a:off x="2770248" y="338813"/>
              <a:ext cx="33979" cy="491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"/>
                <a:gd name="f4" fmla="val 487"/>
                <a:gd name="f5" fmla="val 169"/>
                <a:gd name="f6" fmla="val 106"/>
                <a:gd name="f7" fmla="val 43"/>
                <a:gd name="f8" fmla="val 39"/>
                <a:gd name="f9" fmla="val 29"/>
                <a:gd name="f10" fmla="val 118"/>
                <a:gd name="f11" fmla="val 6"/>
                <a:gd name="f12" fmla="val 226"/>
                <a:gd name="f13" fmla="val 17"/>
                <a:gd name="f14" fmla="val 277"/>
                <a:gd name="f15" fmla="val 317"/>
                <a:gd name="f16" fmla="val 40"/>
                <a:gd name="f17" fmla="val 351"/>
                <a:gd name="f18" fmla="val 63"/>
                <a:gd name="f19" fmla="val 385"/>
                <a:gd name="f20" fmla="val 69"/>
                <a:gd name="f21" fmla="val 408"/>
                <a:gd name="f22" fmla="val 80"/>
                <a:gd name="f23" fmla="val 431"/>
                <a:gd name="f24" fmla="val 91"/>
                <a:gd name="f25" fmla="val 448"/>
                <a:gd name="f26" fmla="val 108"/>
                <a:gd name="f27" fmla="val 474"/>
                <a:gd name="f28" fmla="val 137"/>
                <a:gd name="f29" fmla="val 165"/>
                <a:gd name="f30" fmla="val 194"/>
                <a:gd name="f31" fmla="val 222"/>
                <a:gd name="f32" fmla="val 239"/>
                <a:gd name="f33" fmla="val 251"/>
                <a:gd name="f34" fmla="val 262"/>
                <a:gd name="f35" fmla="val 268"/>
                <a:gd name="f36" fmla="val 291"/>
                <a:gd name="f37" fmla="val 308"/>
                <a:gd name="f38" fmla="val 319"/>
                <a:gd name="f39" fmla="val 283"/>
                <a:gd name="f40" fmla="val 336"/>
                <a:gd name="f41" fmla="val 232"/>
                <a:gd name="f42" fmla="val 331"/>
                <a:gd name="f43" fmla="val 296"/>
                <a:gd name="f44" fmla="val 233"/>
                <a:gd name="f45" fmla="*/ f0 1 337"/>
                <a:gd name="f46" fmla="*/ f1 1 487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337"/>
                <a:gd name="f53" fmla="*/ f50 1 487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337" h="4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5"/>
                    <a:pt x="f2" y="f12"/>
                    <a:pt x="f13" y="f14"/>
                  </a:cubicBezTo>
                  <a:cubicBezTo>
                    <a:pt x="f9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31" y="f27"/>
                    <a:pt x="f32" y="f25"/>
                  </a:cubicBezTo>
                  <a:cubicBezTo>
                    <a:pt x="f33" y="f23"/>
                    <a:pt x="f34" y="f21"/>
                    <a:pt x="f35" y="f19"/>
                  </a:cubicBezTo>
                  <a:cubicBezTo>
                    <a:pt x="f36" y="f17"/>
                    <a:pt x="f37" y="f15"/>
                    <a:pt x="f38" y="f39"/>
                  </a:cubicBezTo>
                  <a:cubicBezTo>
                    <a:pt x="f40" y="f41"/>
                    <a:pt x="f42" y="f5"/>
                    <a:pt x="f37" y="f10"/>
                  </a:cubicBezTo>
                  <a:cubicBezTo>
                    <a:pt x="f43" y="f16"/>
                    <a:pt x="f44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2849;p66">
              <a:extLst>
                <a:ext uri="{FF2B5EF4-FFF2-40B4-BE49-F238E27FC236}">
                  <a16:creationId xmlns:a16="http://schemas.microsoft.com/office/drawing/2014/main" id="{2D2B1B67-DC35-4257-9140-A1C20C655814}"/>
                </a:ext>
              </a:extLst>
            </p:cNvPr>
            <p:cNvSpPr/>
            <p:nvPr/>
          </p:nvSpPr>
          <p:spPr>
            <a:xfrm rot="241845">
              <a:off x="2760051" y="252420"/>
              <a:ext cx="27624" cy="2047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274"/>
                <a:gd name="f5" fmla="val 203"/>
                <a:gd name="f6" fmla="val 46"/>
                <a:gd name="f7" fmla="val 6"/>
                <a:gd name="f8" fmla="val 91"/>
                <a:gd name="f9" fmla="val 17"/>
                <a:gd name="f10" fmla="val 131"/>
                <a:gd name="f11" fmla="val 24"/>
                <a:gd name="f12" fmla="val 64"/>
                <a:gd name="f13" fmla="val 107"/>
                <a:gd name="f14" fmla="val 145"/>
                <a:gd name="f15" fmla="val 184"/>
                <a:gd name="f16" fmla="val 186"/>
                <a:gd name="f17" fmla="val 205"/>
                <a:gd name="f18" fmla="val 154"/>
                <a:gd name="f19" fmla="val 234"/>
                <a:gd name="f20" fmla="val 114"/>
                <a:gd name="f21" fmla="val 257"/>
                <a:gd name="f22" fmla="val 63"/>
                <a:gd name="f23" fmla="val 12"/>
                <a:gd name="f24" fmla="*/ f1 1 274"/>
                <a:gd name="f25" fmla="*/ f2 1 203"/>
                <a:gd name="f26" fmla="val f3"/>
                <a:gd name="f27" fmla="val f4"/>
                <a:gd name="f28" fmla="val f5"/>
                <a:gd name="f29" fmla="+- f28 0 f26"/>
                <a:gd name="f30" fmla="+- f27 0 f26"/>
                <a:gd name="f31" fmla="*/ f30 1 274"/>
                <a:gd name="f32" fmla="*/ f29 1 20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74" h="203">
                  <a:moveTo>
                    <a:pt x="f3" y="f3"/>
                  </a:moveTo>
                  <a:cubicBezTo>
                    <a:pt x="f3" y="f6"/>
                    <a:pt x="f7" y="f8"/>
                    <a:pt x="f9" y="f10"/>
                  </a:cubicBezTo>
                  <a:cubicBezTo>
                    <a:pt x="f11" y="f0"/>
                    <a:pt x="f12" y="f5"/>
                    <a:pt x="f13" y="f5"/>
                  </a:cubicBezTo>
                  <a:cubicBezTo>
                    <a:pt x="f14" y="f5"/>
                    <a:pt x="f15" y="f16"/>
                    <a:pt x="f17" y="f18"/>
                  </a:cubicBezTo>
                  <a:cubicBezTo>
                    <a:pt x="f19" y="f20"/>
                    <a:pt x="f21" y="f22"/>
                    <a:pt x="f4" y="f23"/>
                  </a:cubicBezTo>
                  <a:lnTo>
                    <a:pt x="f4" y="f3"/>
                  </a:ln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2850;p66">
              <a:extLst>
                <a:ext uri="{FF2B5EF4-FFF2-40B4-BE49-F238E27FC236}">
                  <a16:creationId xmlns:a16="http://schemas.microsoft.com/office/drawing/2014/main" id="{67E73590-FE28-4AE3-807A-E10A657A18B8}"/>
                </a:ext>
              </a:extLst>
            </p:cNvPr>
            <p:cNvSpPr/>
            <p:nvPr/>
          </p:nvSpPr>
          <p:spPr>
            <a:xfrm rot="241845">
              <a:off x="2687559" y="422709"/>
              <a:ext cx="41440" cy="53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1"/>
                <a:gd name="f4" fmla="val 534"/>
                <a:gd name="f5" fmla="val 169"/>
                <a:gd name="f6" fmla="val 147"/>
                <a:gd name="f7" fmla="val 125"/>
                <a:gd name="f8" fmla="val 8"/>
                <a:gd name="f9" fmla="val 109"/>
                <a:gd name="f10" fmla="val 24"/>
                <a:gd name="f11" fmla="val 98"/>
                <a:gd name="f12" fmla="val 36"/>
                <a:gd name="f13" fmla="val 92"/>
                <a:gd name="f14" fmla="val 42"/>
                <a:gd name="f15" fmla="val 75"/>
                <a:gd name="f16" fmla="val 53"/>
                <a:gd name="f17" fmla="val 58"/>
                <a:gd name="f18" fmla="val 76"/>
                <a:gd name="f19" fmla="val 52"/>
                <a:gd name="f20" fmla="val 87"/>
                <a:gd name="f21" fmla="val 46"/>
                <a:gd name="f22" fmla="val 41"/>
                <a:gd name="f23" fmla="val 116"/>
                <a:gd name="f24" fmla="val 29"/>
                <a:gd name="f25" fmla="val 138"/>
                <a:gd name="f26" fmla="val 161"/>
                <a:gd name="f27" fmla="val 18"/>
                <a:gd name="f28" fmla="val 184"/>
                <a:gd name="f29" fmla="val 1"/>
                <a:gd name="f30" fmla="val 264"/>
                <a:gd name="f31" fmla="val 12"/>
                <a:gd name="f32" fmla="val 349"/>
                <a:gd name="f33" fmla="val 423"/>
                <a:gd name="f34" fmla="val 84"/>
                <a:gd name="f35" fmla="val 494"/>
                <a:gd name="f36" fmla="val 153"/>
                <a:gd name="f37" fmla="val 222"/>
                <a:gd name="f38" fmla="val 265"/>
                <a:gd name="f39" fmla="val 308"/>
                <a:gd name="f40" fmla="val 518"/>
                <a:gd name="f41" fmla="val 343"/>
                <a:gd name="f42" fmla="val 486"/>
                <a:gd name="f43" fmla="val 388"/>
                <a:gd name="f44" fmla="val 440"/>
                <a:gd name="f45" fmla="val 372"/>
                <a:gd name="f46" fmla="val 405"/>
                <a:gd name="f47" fmla="val 303"/>
                <a:gd name="f48" fmla="val 261"/>
                <a:gd name="f49" fmla="val 370"/>
                <a:gd name="f50" fmla="val 223"/>
                <a:gd name="f51" fmla="val 324"/>
                <a:gd name="f52" fmla="val 321"/>
                <a:gd name="f53" fmla="val 317"/>
                <a:gd name="f54" fmla="val 314"/>
                <a:gd name="f55" fmla="val 224"/>
                <a:gd name="f56" fmla="val 207"/>
                <a:gd name="f57" fmla="val 190"/>
                <a:gd name="f58" fmla="val 291"/>
                <a:gd name="f59" fmla="val 173"/>
                <a:gd name="f60" fmla="val 167"/>
                <a:gd name="f61" fmla="val 286"/>
                <a:gd name="f62" fmla="val 155"/>
                <a:gd name="f63" fmla="val 150"/>
                <a:gd name="f64" fmla="val 280"/>
                <a:gd name="f65" fmla="val 121"/>
                <a:gd name="f66" fmla="val 274"/>
                <a:gd name="f67" fmla="val 104"/>
                <a:gd name="f68" fmla="val 93"/>
                <a:gd name="f69" fmla="val 263"/>
                <a:gd name="f70" fmla="val 81"/>
                <a:gd name="f71" fmla="val 257"/>
                <a:gd name="f72" fmla="val 70"/>
                <a:gd name="f73" fmla="val 64"/>
                <a:gd name="f74" fmla="val 246"/>
                <a:gd name="f75" fmla="*/ f0 1 411"/>
                <a:gd name="f76" fmla="*/ f1 1 534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411"/>
                <a:gd name="f83" fmla="*/ f80 1 534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411" h="53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9" y="f10"/>
                    <a:pt x="f11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21" y="f11"/>
                    <a:pt x="f22" y="f23"/>
                  </a:cubicBezTo>
                  <a:cubicBezTo>
                    <a:pt x="f24" y="f25"/>
                    <a:pt x="f10" y="f26"/>
                    <a:pt x="f27" y="f28"/>
                  </a:cubicBezTo>
                  <a:cubicBezTo>
                    <a:pt x="f29" y="f30"/>
                    <a:pt x="f31" y="f32"/>
                    <a:pt x="f19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cubicBezTo>
                    <a:pt x="f43" y="f44"/>
                    <a:pt x="f3" y="f45"/>
                    <a:pt x="f46" y="f47"/>
                  </a:cubicBezTo>
                  <a:cubicBezTo>
                    <a:pt x="f46" y="f48"/>
                    <a:pt x="f49" y="f50"/>
                    <a:pt x="f51" y="f50"/>
                  </a:cubicBezTo>
                  <a:cubicBezTo>
                    <a:pt x="f52" y="f50"/>
                    <a:pt x="f53" y="f50"/>
                    <a:pt x="f54" y="f55"/>
                  </a:cubicBezTo>
                  <a:cubicBezTo>
                    <a:pt x="f39" y="f56"/>
                    <a:pt x="f47" y="f57"/>
                    <a:pt x="f58" y="f59"/>
                  </a:cubicBezTo>
                  <a:lnTo>
                    <a:pt x="f58" y="f60"/>
                  </a:lnTo>
                  <a:lnTo>
                    <a:pt x="f58" y="f26"/>
                  </a:lnTo>
                  <a:cubicBezTo>
                    <a:pt x="f61" y="f62"/>
                    <a:pt x="f61" y="f62"/>
                    <a:pt x="f61" y="f63"/>
                  </a:cubicBezTo>
                  <a:lnTo>
                    <a:pt x="f61" y="f63"/>
                  </a:lnTo>
                  <a:lnTo>
                    <a:pt x="f58" y="f26"/>
                  </a:lnTo>
                  <a:lnTo>
                    <a:pt x="f58" y="f63"/>
                  </a:lnTo>
                  <a:cubicBezTo>
                    <a:pt x="f61" y="f25"/>
                    <a:pt x="f64" y="f65"/>
                    <a:pt x="f66" y="f67"/>
                  </a:cubicBezTo>
                  <a:cubicBezTo>
                    <a:pt x="f66" y="f68"/>
                    <a:pt x="f69" y="f70"/>
                    <a:pt x="f71" y="f72"/>
                  </a:cubicBezTo>
                  <a:cubicBezTo>
                    <a:pt x="f71" y="f73"/>
                    <a:pt x="f71" y="f73"/>
                    <a:pt x="f71" y="f73"/>
                  </a:cubicBezTo>
                  <a:cubicBezTo>
                    <a:pt x="f74" y="f10"/>
                    <a:pt x="f56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2851;p66">
              <a:extLst>
                <a:ext uri="{FF2B5EF4-FFF2-40B4-BE49-F238E27FC236}">
                  <a16:creationId xmlns:a16="http://schemas.microsoft.com/office/drawing/2014/main" id="{89DC7137-665B-4742-B5B7-914E259952A0}"/>
                </a:ext>
              </a:extLst>
            </p:cNvPr>
            <p:cNvSpPr/>
            <p:nvPr/>
          </p:nvSpPr>
          <p:spPr>
            <a:xfrm rot="241845">
              <a:off x="2799399" y="436270"/>
              <a:ext cx="39730" cy="398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"/>
                <a:gd name="f4" fmla="val 395"/>
                <a:gd name="f5" fmla="val 195"/>
                <a:gd name="f6" fmla="val 160"/>
                <a:gd name="f7" fmla="val 126"/>
                <a:gd name="f8" fmla="val 22"/>
                <a:gd name="f9" fmla="val 114"/>
                <a:gd name="f10" fmla="val 64"/>
                <a:gd name="f11" fmla="val 97"/>
                <a:gd name="f12" fmla="val 98"/>
                <a:gd name="f13" fmla="val 104"/>
                <a:gd name="f14" fmla="val 80"/>
                <a:gd name="f15" fmla="val 121"/>
                <a:gd name="f16" fmla="val 69"/>
                <a:gd name="f17" fmla="val 138"/>
                <a:gd name="f18" fmla="val 57"/>
                <a:gd name="f19" fmla="val 155"/>
                <a:gd name="f20" fmla="val 264"/>
                <a:gd name="f21" fmla="val 74"/>
                <a:gd name="f22" fmla="val 194"/>
                <a:gd name="f23" fmla="val 319"/>
                <a:gd name="f24" fmla="val 393"/>
                <a:gd name="f25" fmla="val 331"/>
                <a:gd name="f26" fmla="val 308"/>
                <a:gd name="f27" fmla="val 297"/>
                <a:gd name="f28" fmla="val 110"/>
                <a:gd name="f29" fmla="val 291"/>
                <a:gd name="f30" fmla="val 279"/>
                <a:gd name="f31" fmla="val 265"/>
                <a:gd name="f32" fmla="val 230"/>
                <a:gd name="f33" fmla="*/ f0 1 394"/>
                <a:gd name="f34" fmla="*/ f1 1 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394"/>
                <a:gd name="f41" fmla="*/ f38 1 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394" h="39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1" y="f12"/>
                    <a:pt x="f11" y="f13"/>
                    <a:pt x="f11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" y="f20"/>
                    <a:pt x="f21" y="f4"/>
                    <a:pt x="f22" y="f4"/>
                  </a:cubicBezTo>
                  <a:cubicBezTo>
                    <a:pt x="f23" y="f4"/>
                    <a:pt x="f24" y="f20"/>
                    <a:pt x="f25" y="f19"/>
                  </a:cubicBezTo>
                  <a:cubicBezTo>
                    <a:pt x="f23" y="f17"/>
                    <a:pt x="f26" y="f15"/>
                    <a:pt x="f27" y="f28"/>
                  </a:cubicBezTo>
                  <a:cubicBezTo>
                    <a:pt x="f27" y="f13"/>
                    <a:pt x="f29" y="f12"/>
                    <a:pt x="f29" y="f12"/>
                  </a:cubicBezTo>
                  <a:lnTo>
                    <a:pt x="f30" y="f10"/>
                  </a:lnTo>
                  <a:cubicBezTo>
                    <a:pt x="f31" y="f8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2852;p66">
              <a:extLst>
                <a:ext uri="{FF2B5EF4-FFF2-40B4-BE49-F238E27FC236}">
                  <a16:creationId xmlns:a16="http://schemas.microsoft.com/office/drawing/2014/main" id="{803C741D-0355-47E0-91AA-E535982F425D}"/>
                </a:ext>
              </a:extLst>
            </p:cNvPr>
            <p:cNvSpPr/>
            <p:nvPr/>
          </p:nvSpPr>
          <p:spPr>
            <a:xfrm rot="241845">
              <a:off x="2854455" y="260028"/>
              <a:ext cx="37408" cy="231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1"/>
                <a:gd name="f4" fmla="val 230"/>
                <a:gd name="f5" fmla="val 6"/>
                <a:gd name="f6" fmla="val 23"/>
                <a:gd name="f7" fmla="val 46"/>
                <a:gd name="f8" fmla="val 68"/>
                <a:gd name="f9" fmla="val 9"/>
                <a:gd name="f10" fmla="val 169"/>
                <a:gd name="f11" fmla="val 88"/>
                <a:gd name="f12" fmla="val 229"/>
                <a:gd name="f13" fmla="val 221"/>
                <a:gd name="f14" fmla="val 274"/>
                <a:gd name="f15" fmla="val 204"/>
                <a:gd name="f16" fmla="val 308"/>
                <a:gd name="f17" fmla="val 148"/>
                <a:gd name="f18" fmla="val 330"/>
                <a:gd name="f19" fmla="val 120"/>
                <a:gd name="f20" fmla="val 348"/>
                <a:gd name="f21" fmla="val 80"/>
                <a:gd name="f22" fmla="val 359"/>
                <a:gd name="f23" fmla="val 40"/>
                <a:gd name="f24" fmla="val 28"/>
                <a:gd name="f25" fmla="val 365"/>
                <a:gd name="f26" fmla="val 11"/>
                <a:gd name="f27" fmla="val 370"/>
                <a:gd name="f28" fmla="*/ f0 1 371"/>
                <a:gd name="f29" fmla="*/ f1 1 230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71"/>
                <a:gd name="f36" fmla="*/ f33 1 230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71" h="230">
                  <a:moveTo>
                    <a:pt x="f5" y="f2"/>
                  </a:moveTo>
                  <a:cubicBezTo>
                    <a:pt x="f5" y="f6"/>
                    <a:pt x="f2" y="f7"/>
                    <a:pt x="f5" y="f8"/>
                  </a:cubicBezTo>
                  <a:cubicBezTo>
                    <a:pt x="f9" y="f10"/>
                    <a:pt x="f11" y="f12"/>
                    <a:pt x="f10" y="f12"/>
                  </a:cubicBezTo>
                  <a:cubicBezTo>
                    <a:pt x="f13" y="f12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2" y="f24"/>
                    <a:pt x="f25" y="f26"/>
                    <a:pt x="f27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2853;p66">
              <a:extLst>
                <a:ext uri="{FF2B5EF4-FFF2-40B4-BE49-F238E27FC236}">
                  <a16:creationId xmlns:a16="http://schemas.microsoft.com/office/drawing/2014/main" id="{FAB99273-4A5B-4206-BDD0-AE3777E00762}"/>
                </a:ext>
              </a:extLst>
            </p:cNvPr>
            <p:cNvSpPr/>
            <p:nvPr/>
          </p:nvSpPr>
          <p:spPr>
            <a:xfrm rot="241845">
              <a:off x="2531380" y="447389"/>
              <a:ext cx="33476" cy="41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2"/>
                <a:gd name="f4" fmla="val 414"/>
                <a:gd name="f5" fmla="val 166"/>
                <a:gd name="f6" fmla="val 129"/>
                <a:gd name="f7" fmla="val 92"/>
                <a:gd name="f8" fmla="val 19"/>
                <a:gd name="f9" fmla="val 69"/>
                <a:gd name="f10" fmla="val 56"/>
                <a:gd name="f11" fmla="val 52"/>
                <a:gd name="f12" fmla="val 84"/>
                <a:gd name="f13" fmla="val 35"/>
                <a:gd name="f14" fmla="val 113"/>
                <a:gd name="f15" fmla="val 24"/>
                <a:gd name="f16" fmla="val 141"/>
                <a:gd name="f17" fmla="val 6"/>
                <a:gd name="f18" fmla="val 175"/>
                <a:gd name="f19" fmla="val 1"/>
                <a:gd name="f20" fmla="val 215"/>
                <a:gd name="f21" fmla="val 255"/>
                <a:gd name="f22" fmla="val 12"/>
                <a:gd name="f23" fmla="val 272"/>
                <a:gd name="f24" fmla="val 18"/>
                <a:gd name="f25" fmla="val 289"/>
                <a:gd name="f26" fmla="val 306"/>
                <a:gd name="f27" fmla="val 41"/>
                <a:gd name="f28" fmla="val 377"/>
                <a:gd name="f29" fmla="val 103"/>
                <a:gd name="f30" fmla="val 413"/>
                <a:gd name="f31" fmla="val 229"/>
                <a:gd name="f32" fmla="val 291"/>
                <a:gd name="f33" fmla="val 314"/>
                <a:gd name="f34" fmla="val 320"/>
                <a:gd name="f35" fmla="val 325"/>
                <a:gd name="f36" fmla="val 331"/>
                <a:gd name="f37" fmla="val 297"/>
                <a:gd name="f38" fmla="val 280"/>
                <a:gd name="f39" fmla="val 263"/>
                <a:gd name="f40" fmla="val 240"/>
                <a:gd name="f41" fmla="val 203"/>
                <a:gd name="f42" fmla="*/ f0 1 332"/>
                <a:gd name="f43" fmla="*/ f1 1 41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332"/>
                <a:gd name="f50" fmla="*/ f47 1 41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332" h="4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17" y="f21"/>
                  </a:cubicBezTo>
                  <a:cubicBezTo>
                    <a:pt x="f22" y="f23"/>
                    <a:pt x="f24" y="f25"/>
                    <a:pt x="f24" y="f26"/>
                  </a:cubicBezTo>
                  <a:cubicBezTo>
                    <a:pt x="f27" y="f28"/>
                    <a:pt x="f29" y="f30"/>
                    <a:pt x="f5" y="f30"/>
                  </a:cubicBezTo>
                  <a:cubicBezTo>
                    <a:pt x="f31" y="f30"/>
                    <a:pt x="f32" y="f28"/>
                    <a:pt x="f33" y="f26"/>
                  </a:cubicBezTo>
                  <a:cubicBezTo>
                    <a:pt x="f33" y="f25"/>
                    <a:pt x="f34" y="f23"/>
                    <a:pt x="f35" y="f21"/>
                  </a:cubicBezTo>
                  <a:cubicBezTo>
                    <a:pt x="f36" y="f20"/>
                    <a:pt x="f35" y="f18"/>
                    <a:pt x="f33" y="f16"/>
                  </a:cubicBezTo>
                  <a:cubicBezTo>
                    <a:pt x="f37" y="f14"/>
                    <a:pt x="f38" y="f12"/>
                    <a:pt x="f39" y="f10"/>
                  </a:cubicBez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2854;p66">
              <a:extLst>
                <a:ext uri="{FF2B5EF4-FFF2-40B4-BE49-F238E27FC236}">
                  <a16:creationId xmlns:a16="http://schemas.microsoft.com/office/drawing/2014/main" id="{4FD4A017-8365-4D57-8B92-34FFA6B4D246}"/>
                </a:ext>
              </a:extLst>
            </p:cNvPr>
            <p:cNvSpPr/>
            <p:nvPr/>
          </p:nvSpPr>
          <p:spPr>
            <a:xfrm rot="241845">
              <a:off x="2518889" y="281580"/>
              <a:ext cx="43159" cy="425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"/>
                <a:gd name="f4" fmla="val 422"/>
                <a:gd name="f5" fmla="val 302"/>
                <a:gd name="f6" fmla="val 291"/>
                <a:gd name="f7" fmla="val 279"/>
                <a:gd name="f8" fmla="val 2"/>
                <a:gd name="f9" fmla="val 268"/>
                <a:gd name="f10" fmla="val 5"/>
                <a:gd name="f11" fmla="val 171"/>
                <a:gd name="f12" fmla="val 39"/>
                <a:gd name="f13" fmla="val 86"/>
                <a:gd name="f14" fmla="val 107"/>
                <a:gd name="f15" fmla="val 40"/>
                <a:gd name="f16" fmla="val 204"/>
                <a:gd name="f17" fmla="val 1"/>
                <a:gd name="f18" fmla="val 278"/>
                <a:gd name="f19" fmla="val 35"/>
                <a:gd name="f20" fmla="val 375"/>
                <a:gd name="f21" fmla="val 115"/>
                <a:gd name="f22" fmla="val 409"/>
                <a:gd name="f23" fmla="val 134"/>
                <a:gd name="f24" fmla="val 418"/>
                <a:gd name="f25" fmla="val 154"/>
                <a:gd name="f26" fmla="val 421"/>
                <a:gd name="f27" fmla="val 173"/>
                <a:gd name="f28" fmla="val 235"/>
                <a:gd name="f29" fmla="val 292"/>
                <a:gd name="f30" fmla="val 383"/>
                <a:gd name="f31" fmla="val 314"/>
                <a:gd name="f32" fmla="val 318"/>
                <a:gd name="f33" fmla="val 301"/>
                <a:gd name="f34" fmla="val 320"/>
                <a:gd name="f35" fmla="val 284"/>
                <a:gd name="f36" fmla="val 273"/>
                <a:gd name="f37" fmla="val 331"/>
                <a:gd name="f38" fmla="val 256"/>
                <a:gd name="f39" fmla="val 342"/>
                <a:gd name="f40" fmla="val 238"/>
                <a:gd name="f41" fmla="val 348"/>
                <a:gd name="f42" fmla="val 233"/>
                <a:gd name="f43" fmla="val 355"/>
                <a:gd name="f44" fmla="val 226"/>
                <a:gd name="f45" fmla="val 359"/>
                <a:gd name="f46" fmla="val 221"/>
                <a:gd name="f47" fmla="val 411"/>
                <a:gd name="f48" fmla="val 187"/>
                <a:gd name="f49" fmla="val 130"/>
                <a:gd name="f50" fmla="val 405"/>
                <a:gd name="f51" fmla="val 73"/>
                <a:gd name="f52" fmla="val 391"/>
                <a:gd name="f53" fmla="val 27"/>
                <a:gd name="f54" fmla="*/ f0 1 428"/>
                <a:gd name="f55" fmla="*/ f1 1 422"/>
                <a:gd name="f56" fmla="val f2"/>
                <a:gd name="f57" fmla="val f3"/>
                <a:gd name="f58" fmla="val f4"/>
                <a:gd name="f59" fmla="+- f58 0 f56"/>
                <a:gd name="f60" fmla="+- f57 0 f56"/>
                <a:gd name="f61" fmla="*/ f60 1 428"/>
                <a:gd name="f62" fmla="*/ f59 1 422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428" h="42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1" y="f33"/>
                    <a:pt x="f34" y="f35"/>
                    <a:pt x="f34" y="f36"/>
                  </a:cubicBezTo>
                  <a:lnTo>
                    <a:pt x="f37" y="f38"/>
                  </a:lnTo>
                  <a:cubicBezTo>
                    <a:pt x="f37" y="f38"/>
                    <a:pt x="f39" y="f40"/>
                    <a:pt x="f41" y="f42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6"/>
                  </a:lnTo>
                  <a:cubicBezTo>
                    <a:pt x="f47" y="f48"/>
                    <a:pt x="f3" y="f49"/>
                    <a:pt x="f50" y="f51"/>
                  </a:cubicBezTo>
                  <a:cubicBezTo>
                    <a:pt x="f52" y="f53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2855;p66">
              <a:extLst>
                <a:ext uri="{FF2B5EF4-FFF2-40B4-BE49-F238E27FC236}">
                  <a16:creationId xmlns:a16="http://schemas.microsoft.com/office/drawing/2014/main" id="{B955241A-7347-47EC-9B81-35988444890A}"/>
                </a:ext>
              </a:extLst>
            </p:cNvPr>
            <p:cNvSpPr/>
            <p:nvPr/>
          </p:nvSpPr>
          <p:spPr>
            <a:xfrm rot="241845">
              <a:off x="2655500" y="278279"/>
              <a:ext cx="40334" cy="44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"/>
                <a:gd name="f4" fmla="val 446"/>
                <a:gd name="f5" fmla="val 203"/>
                <a:gd name="f6" fmla="val 1"/>
                <a:gd name="f7" fmla="val 169"/>
                <a:gd name="f8" fmla="val 137"/>
                <a:gd name="f9" fmla="val 15"/>
                <a:gd name="f10" fmla="val 114"/>
                <a:gd name="f11" fmla="val 41"/>
                <a:gd name="f12" fmla="val 40"/>
                <a:gd name="f13" fmla="val 126"/>
                <a:gd name="f14" fmla="val 263"/>
                <a:gd name="f15" fmla="val 91"/>
                <a:gd name="f16" fmla="val 354"/>
                <a:gd name="f17" fmla="val 139"/>
                <a:gd name="f18" fmla="val 412"/>
                <a:gd name="f19" fmla="val 211"/>
                <a:gd name="f20" fmla="val 285"/>
                <a:gd name="f21" fmla="val 291"/>
                <a:gd name="f22" fmla="val 296"/>
                <a:gd name="f23" fmla="val 302"/>
                <a:gd name="f24" fmla="val 445"/>
                <a:gd name="f25" fmla="val 353"/>
                <a:gd name="f26" fmla="val 439"/>
                <a:gd name="f27" fmla="val 393"/>
                <a:gd name="f28" fmla="val 399"/>
                <a:gd name="f29" fmla="val 348"/>
                <a:gd name="f30" fmla="val 326"/>
                <a:gd name="f31" fmla="val 388"/>
                <a:gd name="f32" fmla="val 308"/>
                <a:gd name="f33" fmla="val 382"/>
                <a:gd name="f34" fmla="val 379"/>
                <a:gd name="f35" fmla="val 286"/>
                <a:gd name="f36" fmla="val 374"/>
                <a:gd name="f37" fmla="val 276"/>
                <a:gd name="f38" fmla="val 371"/>
                <a:gd name="f39" fmla="val 269"/>
                <a:gd name="f40" fmla="val 240"/>
                <a:gd name="f41" fmla="val 212"/>
                <a:gd name="f42" fmla="val 359"/>
                <a:gd name="f43" fmla="val 189"/>
                <a:gd name="f44" fmla="val 190"/>
                <a:gd name="f45" fmla="val 191"/>
                <a:gd name="f46" fmla="val 356"/>
                <a:gd name="f47" fmla="val 347"/>
                <a:gd name="f48" fmla="val 163"/>
                <a:gd name="f49" fmla="val 342"/>
                <a:gd name="f50" fmla="val 143"/>
                <a:gd name="f51" fmla="val 336"/>
                <a:gd name="f52" fmla="val 132"/>
                <a:gd name="f53" fmla="val 81"/>
                <a:gd name="f54" fmla="val 35"/>
                <a:gd name="f55" fmla="val 257"/>
                <a:gd name="f56" fmla="val 12"/>
                <a:gd name="f57" fmla="val 239"/>
                <a:gd name="f58" fmla="val 5"/>
                <a:gd name="f59" fmla="val 221"/>
                <a:gd name="f60" fmla="*/ f0 1 400"/>
                <a:gd name="f61" fmla="*/ f1 1 44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400"/>
                <a:gd name="f68" fmla="*/ f65 1 44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400" h="44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4"/>
                    <a:pt x="f23" y="f24"/>
                  </a:cubicBezTo>
                  <a:cubicBezTo>
                    <a:pt x="f25" y="f26"/>
                    <a:pt x="f27" y="f3"/>
                    <a:pt x="f28" y="f29"/>
                  </a:cubicBezTo>
                  <a:cubicBezTo>
                    <a:pt x="f27" y="f30"/>
                    <a:pt x="f31" y="f32"/>
                    <a:pt x="f33" y="f21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38" y="f39"/>
                  </a:lnTo>
                  <a:lnTo>
                    <a:pt x="f38" y="f14"/>
                  </a:lnTo>
                  <a:cubicBezTo>
                    <a:pt x="f38" y="f40"/>
                    <a:pt x="f38" y="f41"/>
                    <a:pt x="f42" y="f43"/>
                  </a:cubicBezTo>
                  <a:cubicBezTo>
                    <a:pt x="f42" y="f44"/>
                    <a:pt x="f42" y="f45"/>
                    <a:pt x="f42" y="f45"/>
                  </a:cubicBezTo>
                  <a:cubicBezTo>
                    <a:pt x="f46" y="f45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1" y="f53"/>
                    <a:pt x="f2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2856;p66">
              <a:extLst>
                <a:ext uri="{FF2B5EF4-FFF2-40B4-BE49-F238E27FC236}">
                  <a16:creationId xmlns:a16="http://schemas.microsoft.com/office/drawing/2014/main" id="{4E8FDA31-D627-4E4D-9997-DB20E76E63E0}"/>
                </a:ext>
              </a:extLst>
            </p:cNvPr>
            <p:cNvSpPr/>
            <p:nvPr/>
          </p:nvSpPr>
          <p:spPr>
            <a:xfrm rot="241845">
              <a:off x="2585147" y="372819"/>
              <a:ext cx="35698" cy="39017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354"/>
                <a:gd name="f5" fmla="val 387"/>
                <a:gd name="f6" fmla="val 177"/>
                <a:gd name="f7" fmla="val 120"/>
                <a:gd name="f8" fmla="val 74"/>
                <a:gd name="f9" fmla="val 40"/>
                <a:gd name="f10" fmla="val 57"/>
                <a:gd name="f11" fmla="val 91"/>
                <a:gd name="f12" fmla="val 23"/>
                <a:gd name="f13" fmla="val 182"/>
                <a:gd name="f14" fmla="val 268"/>
                <a:gd name="f15" fmla="val 51"/>
                <a:gd name="f16" fmla="val 353"/>
                <a:gd name="f17" fmla="val 137"/>
                <a:gd name="f18" fmla="val 382"/>
                <a:gd name="f19" fmla="val 151"/>
                <a:gd name="f20" fmla="val 385"/>
                <a:gd name="f21" fmla="val 165"/>
                <a:gd name="f22" fmla="val 386"/>
                <a:gd name="f23" fmla="val 194"/>
                <a:gd name="f24" fmla="val 208"/>
                <a:gd name="f25" fmla="val 222"/>
                <a:gd name="f26" fmla="val 308"/>
                <a:gd name="f27" fmla="val 331"/>
                <a:gd name="f28" fmla="val 302"/>
                <a:gd name="f29" fmla="val 285"/>
                <a:gd name="f30" fmla="val 234"/>
                <a:gd name="f31" fmla="*/ f1 1 354"/>
                <a:gd name="f32" fmla="*/ f2 1 387"/>
                <a:gd name="f33" fmla="val f3"/>
                <a:gd name="f34" fmla="val f4"/>
                <a:gd name="f35" fmla="val f5"/>
                <a:gd name="f36" fmla="+- f35 0 f33"/>
                <a:gd name="f37" fmla="+- f34 0 f33"/>
                <a:gd name="f38" fmla="*/ f37 1 354"/>
                <a:gd name="f39" fmla="*/ f36 1 387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54" h="387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0" y="f22"/>
                  </a:cubicBezTo>
                  <a:cubicBezTo>
                    <a:pt x="f23" y="f22"/>
                    <a:pt x="f24" y="f20"/>
                    <a:pt x="f25" y="f18"/>
                  </a:cubicBezTo>
                  <a:cubicBezTo>
                    <a:pt x="f26" y="f16"/>
                    <a:pt x="f16" y="f14"/>
                    <a:pt x="f27" y="f13"/>
                  </a:cubicBezTo>
                  <a:lnTo>
                    <a:pt x="f28" y="f11"/>
                  </a:lnTo>
                  <a:cubicBezTo>
                    <a:pt x="f29" y="f9"/>
                    <a:pt x="f30" y="f3"/>
                    <a:pt x="f6" y="f3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2857;p66">
              <a:extLst>
                <a:ext uri="{FF2B5EF4-FFF2-40B4-BE49-F238E27FC236}">
                  <a16:creationId xmlns:a16="http://schemas.microsoft.com/office/drawing/2014/main" id="{C37A96D9-D414-4FD7-8B41-D94A5AD85740}"/>
                </a:ext>
              </a:extLst>
            </p:cNvPr>
            <p:cNvSpPr/>
            <p:nvPr/>
          </p:nvSpPr>
          <p:spPr>
            <a:xfrm rot="241845">
              <a:off x="3025256" y="390348"/>
              <a:ext cx="37408" cy="44366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371"/>
                <a:gd name="f5" fmla="val 440"/>
                <a:gd name="f6" fmla="val 233"/>
                <a:gd name="f7" fmla="val 1"/>
                <a:gd name="f8" fmla="val 175"/>
                <a:gd name="f9" fmla="val 121"/>
                <a:gd name="f10" fmla="val 29"/>
                <a:gd name="f11" fmla="val 92"/>
                <a:gd name="f12" fmla="val 77"/>
                <a:gd name="f13" fmla="val 74"/>
                <a:gd name="f14" fmla="val 106"/>
                <a:gd name="f15" fmla="val 52"/>
                <a:gd name="f16" fmla="val 140"/>
                <a:gd name="f17" fmla="val 35"/>
                <a:gd name="f18" fmla="val 168"/>
                <a:gd name="f19" fmla="val 225"/>
                <a:gd name="f20" fmla="val 294"/>
                <a:gd name="f21" fmla="val 345"/>
                <a:gd name="f22" fmla="val 31"/>
                <a:gd name="f23" fmla="val 336"/>
                <a:gd name="f24" fmla="val 30"/>
                <a:gd name="f25" fmla="val 331"/>
                <a:gd name="f26" fmla="val 32"/>
                <a:gd name="f27" fmla="val 334"/>
                <a:gd name="f28" fmla="val 339"/>
                <a:gd name="f29" fmla="val 55"/>
                <a:gd name="f30" fmla="val 403"/>
                <a:gd name="f31" fmla="val 108"/>
                <a:gd name="f32" fmla="val 439"/>
                <a:gd name="f33" fmla="val 166"/>
                <a:gd name="f34" fmla="val 190"/>
                <a:gd name="f35" fmla="val 216"/>
                <a:gd name="f36" fmla="val 433"/>
                <a:gd name="f37" fmla="val 240"/>
                <a:gd name="f38" fmla="val 419"/>
                <a:gd name="f39" fmla="val 245"/>
                <a:gd name="f40" fmla="val 314"/>
                <a:gd name="f41" fmla="val 390"/>
                <a:gd name="f42" fmla="val 359"/>
                <a:gd name="f43" fmla="val 328"/>
                <a:gd name="f44" fmla="val 254"/>
                <a:gd name="f45" fmla="val 365"/>
                <a:gd name="f46" fmla="val 220"/>
                <a:gd name="f47" fmla="val 146"/>
                <a:gd name="f48" fmla="val 83"/>
                <a:gd name="f49" fmla="val 325"/>
                <a:gd name="f50" fmla="val 26"/>
                <a:gd name="f51" fmla="val 262"/>
                <a:gd name="f52" fmla="val 3"/>
                <a:gd name="f53" fmla="val 252"/>
                <a:gd name="f54" fmla="val 2"/>
                <a:gd name="f55" fmla="val 242"/>
                <a:gd name="f56" fmla="*/ f1 1 371"/>
                <a:gd name="f57" fmla="*/ f2 1 440"/>
                <a:gd name="f58" fmla="val f3"/>
                <a:gd name="f59" fmla="val f4"/>
                <a:gd name="f60" fmla="val f5"/>
                <a:gd name="f61" fmla="+- f60 0 f58"/>
                <a:gd name="f62" fmla="+- f59 0 f58"/>
                <a:gd name="f63" fmla="*/ f62 1 371"/>
                <a:gd name="f64" fmla="*/ f61 1 440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71" h="440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3" y="f19"/>
                    <a:pt x="f3" y="f20"/>
                    <a:pt x="f17" y="f21"/>
                  </a:cubicBezTo>
                  <a:cubicBezTo>
                    <a:pt x="f22" y="f23"/>
                    <a:pt x="f24" y="f25"/>
                    <a:pt x="f24" y="f25"/>
                  </a:cubicBezTo>
                  <a:lnTo>
                    <a:pt x="f24" y="f25"/>
                  </a:lnTo>
                  <a:cubicBezTo>
                    <a:pt x="f22" y="f25"/>
                    <a:pt x="f26" y="f27"/>
                    <a:pt x="f1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lnTo>
                    <a:pt x="f39" y="f38"/>
                  </a:lnTo>
                  <a:cubicBezTo>
                    <a:pt x="f40" y="f41"/>
                    <a:pt x="f42" y="f43"/>
                    <a:pt x="f42" y="f44"/>
                  </a:cubicBezTo>
                  <a:cubicBezTo>
                    <a:pt x="f45" y="f46"/>
                    <a:pt x="f4" y="f0"/>
                    <a:pt x="f4" y="f47"/>
                  </a:cubicBezTo>
                  <a:cubicBezTo>
                    <a:pt x="f4" y="f48"/>
                    <a:pt x="f49" y="f50"/>
                    <a:pt x="f51" y="f52"/>
                  </a:cubicBezTo>
                  <a:cubicBezTo>
                    <a:pt x="f53" y="f54"/>
                    <a:pt x="f55" y="f7"/>
                    <a:pt x="f6" y="f7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2858;p66">
              <a:extLst>
                <a:ext uri="{FF2B5EF4-FFF2-40B4-BE49-F238E27FC236}">
                  <a16:creationId xmlns:a16="http://schemas.microsoft.com/office/drawing/2014/main" id="{92D2805E-AE76-4DFC-9F8F-D90B4E5C85EF}"/>
                </a:ext>
              </a:extLst>
            </p:cNvPr>
            <p:cNvSpPr/>
            <p:nvPr/>
          </p:nvSpPr>
          <p:spPr>
            <a:xfrm rot="241845">
              <a:off x="3101663" y="482620"/>
              <a:ext cx="36100" cy="437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8"/>
                <a:gd name="f4" fmla="val 434"/>
                <a:gd name="f5" fmla="val 222"/>
                <a:gd name="f6" fmla="val 1"/>
                <a:gd name="f7" fmla="val 204"/>
                <a:gd name="f8" fmla="val 187"/>
                <a:gd name="f9" fmla="val 5"/>
                <a:gd name="f10" fmla="val 171"/>
                <a:gd name="f11" fmla="val 15"/>
                <a:gd name="f12" fmla="val 114"/>
                <a:gd name="f13" fmla="val 43"/>
                <a:gd name="f14" fmla="val 75"/>
                <a:gd name="f15" fmla="val 83"/>
                <a:gd name="f16" fmla="val 40"/>
                <a:gd name="f17" fmla="val 134"/>
                <a:gd name="f18" fmla="val 208"/>
                <a:gd name="f19" fmla="val 6"/>
                <a:gd name="f20" fmla="val 299"/>
                <a:gd name="f21" fmla="val 52"/>
                <a:gd name="f22" fmla="val 368"/>
                <a:gd name="f23" fmla="val 79"/>
                <a:gd name="f24" fmla="val 413"/>
                <a:gd name="f25" fmla="val 123"/>
                <a:gd name="f26" fmla="val 167"/>
                <a:gd name="f27" fmla="val 223"/>
                <a:gd name="f28" fmla="val 278"/>
                <a:gd name="f29" fmla="val 400"/>
                <a:gd name="f30" fmla="val 297"/>
                <a:gd name="f31" fmla="val 339"/>
                <a:gd name="f32" fmla="val 322"/>
                <a:gd name="f33" fmla="val 308"/>
                <a:gd name="f34" fmla="val 305"/>
                <a:gd name="f35" fmla="val 314"/>
                <a:gd name="f36" fmla="val 288"/>
                <a:gd name="f37" fmla="val 319"/>
                <a:gd name="f38" fmla="val 271"/>
                <a:gd name="f39" fmla="val 325"/>
                <a:gd name="f40" fmla="val 254"/>
                <a:gd name="f41" fmla="val 237"/>
                <a:gd name="f42" fmla="val 318"/>
                <a:gd name="f43" fmla="val 315"/>
                <a:gd name="f44" fmla="val 193"/>
                <a:gd name="f45" fmla="val 316"/>
                <a:gd name="f46" fmla="val 317"/>
                <a:gd name="f47" fmla="val 198"/>
                <a:gd name="f48" fmla="val 197"/>
                <a:gd name="f49" fmla="val 185"/>
                <a:gd name="f50" fmla="val 174"/>
                <a:gd name="f51" fmla="val 163"/>
                <a:gd name="f52" fmla="val 151"/>
                <a:gd name="f53" fmla="val 331"/>
                <a:gd name="f54" fmla="val 62"/>
                <a:gd name="f55" fmla="val 289"/>
                <a:gd name="f56" fmla="*/ f0 1 358"/>
                <a:gd name="f57" fmla="*/ f1 1 434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358"/>
                <a:gd name="f64" fmla="*/ f61 1 434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358" h="43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6" y="f18"/>
                    <a:pt x="f19" y="f20"/>
                    <a:pt x="f21" y="f22"/>
                  </a:cubicBezTo>
                  <a:cubicBezTo>
                    <a:pt x="f23" y="f2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0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9" y="f41"/>
                  </a:cubicBezTo>
                  <a:cubicBezTo>
                    <a:pt x="f42" y="f18"/>
                    <a:pt x="f43" y="f44"/>
                    <a:pt x="f45" y="f44"/>
                  </a:cubicBezTo>
                  <a:lnTo>
                    <a:pt x="f45" y="f44"/>
                  </a:lnTo>
                  <a:cubicBezTo>
                    <a:pt x="f45" y="f44"/>
                    <a:pt x="f46" y="f47"/>
                    <a:pt x="f37" y="f18"/>
                  </a:cubicBezTo>
                  <a:cubicBezTo>
                    <a:pt x="f37" y="f48"/>
                    <a:pt x="f37" y="f49"/>
                    <a:pt x="f37" y="f50"/>
                  </a:cubicBezTo>
                  <a:cubicBezTo>
                    <a:pt x="f37" y="f51"/>
                    <a:pt x="f39" y="f52"/>
                    <a:pt x="f53" y="f17"/>
                  </a:cubicBezTo>
                  <a:cubicBezTo>
                    <a:pt x="f3" y="f54"/>
                    <a:pt x="f55" y="f6"/>
                    <a:pt x="f5" y="f6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2859;p66">
              <a:extLst>
                <a:ext uri="{FF2B5EF4-FFF2-40B4-BE49-F238E27FC236}">
                  <a16:creationId xmlns:a16="http://schemas.microsoft.com/office/drawing/2014/main" id="{305EA083-5665-4F90-AFAA-24360D3545C6}"/>
                </a:ext>
              </a:extLst>
            </p:cNvPr>
            <p:cNvSpPr/>
            <p:nvPr/>
          </p:nvSpPr>
          <p:spPr>
            <a:xfrm rot="241845">
              <a:off x="3128025" y="325389"/>
              <a:ext cx="44869" cy="518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5"/>
                <a:gd name="f4" fmla="val 514"/>
                <a:gd name="f5" fmla="val 286"/>
                <a:gd name="f6" fmla="val 221"/>
                <a:gd name="f7" fmla="val 157"/>
                <a:gd name="f8" fmla="val 37"/>
                <a:gd name="f9" fmla="val 137"/>
                <a:gd name="f10" fmla="val 117"/>
                <a:gd name="f11" fmla="val 120"/>
                <a:gd name="f12" fmla="val 173"/>
                <a:gd name="f13" fmla="val 103"/>
                <a:gd name="f14" fmla="val 225"/>
                <a:gd name="f15" fmla="val 80"/>
                <a:gd name="f16" fmla="val 276"/>
                <a:gd name="f17" fmla="val 52"/>
                <a:gd name="f18" fmla="val 322"/>
                <a:gd name="f19" fmla="val 29"/>
                <a:gd name="f20" fmla="val 373"/>
                <a:gd name="f21" fmla="val 6"/>
                <a:gd name="f22" fmla="val 418"/>
                <a:gd name="f23" fmla="val 447"/>
                <a:gd name="f24" fmla="val 12"/>
                <a:gd name="f25" fmla="val 475"/>
                <a:gd name="f26" fmla="val 40"/>
                <a:gd name="f27" fmla="val 492"/>
                <a:gd name="f28" fmla="val 63"/>
                <a:gd name="f29" fmla="val 508"/>
                <a:gd name="f30" fmla="val 91"/>
                <a:gd name="f31" fmla="val 179"/>
                <a:gd name="f32" fmla="val 245"/>
                <a:gd name="f33" fmla="val 489"/>
                <a:gd name="f34" fmla="val 291"/>
                <a:gd name="f35" fmla="val 458"/>
                <a:gd name="f36" fmla="val 388"/>
                <a:gd name="f37" fmla="val 390"/>
                <a:gd name="f38" fmla="val 444"/>
                <a:gd name="f39" fmla="val 156"/>
                <a:gd name="f40" fmla="val 56"/>
                <a:gd name="f41" fmla="val 365"/>
                <a:gd name="f42" fmla="*/ f0 1 445"/>
                <a:gd name="f43" fmla="*/ f1 1 51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445"/>
                <a:gd name="f50" fmla="*/ f47 1 51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445" h="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11" y="f4"/>
                  </a:cubicBezTo>
                  <a:cubicBezTo>
                    <a:pt x="f31" y="f4"/>
                    <a:pt x="f32" y="f33"/>
                    <a:pt x="f34" y="f35"/>
                  </a:cubicBezTo>
                  <a:cubicBezTo>
                    <a:pt x="f36" y="f37"/>
                    <a:pt x="f38" y="f16"/>
                    <a:pt x="f38" y="f39"/>
                  </a:cubicBezTo>
                  <a:cubicBezTo>
                    <a:pt x="f38" y="f40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2860;p66">
              <a:extLst>
                <a:ext uri="{FF2B5EF4-FFF2-40B4-BE49-F238E27FC236}">
                  <a16:creationId xmlns:a16="http://schemas.microsoft.com/office/drawing/2014/main" id="{AED1EEAB-51C2-4918-A86B-3D45C27DD3DE}"/>
                </a:ext>
              </a:extLst>
            </p:cNvPr>
            <p:cNvSpPr/>
            <p:nvPr/>
          </p:nvSpPr>
          <p:spPr>
            <a:xfrm rot="241845">
              <a:off x="3182478" y="426595"/>
              <a:ext cx="39730" cy="511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"/>
                <a:gd name="f4" fmla="val 507"/>
                <a:gd name="f5" fmla="val 256"/>
                <a:gd name="f6" fmla="val 1"/>
                <a:gd name="f7" fmla="val 219"/>
                <a:gd name="f8" fmla="val 182"/>
                <a:gd name="f9" fmla="val 19"/>
                <a:gd name="f10" fmla="val 160"/>
                <a:gd name="f11" fmla="val 63"/>
                <a:gd name="f12" fmla="val 126"/>
                <a:gd name="f13" fmla="val 120"/>
                <a:gd name="f14" fmla="val 92"/>
                <a:gd name="f15" fmla="val 239"/>
                <a:gd name="f16" fmla="val 342"/>
                <a:gd name="f17" fmla="val 52"/>
                <a:gd name="f18" fmla="val 473"/>
                <a:gd name="f19" fmla="val 166"/>
                <a:gd name="f20" fmla="val 501"/>
                <a:gd name="f21" fmla="val 181"/>
                <a:gd name="f22" fmla="val 505"/>
                <a:gd name="f23" fmla="val 196"/>
                <a:gd name="f24" fmla="val 210"/>
                <a:gd name="f25" fmla="val 308"/>
                <a:gd name="f26" fmla="val 429"/>
                <a:gd name="f27" fmla="val 330"/>
                <a:gd name="f28" fmla="val 382"/>
                <a:gd name="f29" fmla="val 188"/>
                <a:gd name="f30" fmla="val 379"/>
                <a:gd name="f31" fmla="val 49"/>
                <a:gd name="f32" fmla="val 316"/>
                <a:gd name="f33" fmla="*/ f0 1 394"/>
                <a:gd name="f34" fmla="*/ f1 1 50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394"/>
                <a:gd name="f41" fmla="*/ f38 1 50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394" h="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8"/>
                    <a:pt x="f11" y="f15"/>
                  </a:cubicBezTo>
                  <a:cubicBezTo>
                    <a:pt x="f6" y="f16"/>
                    <a:pt x="f17" y="f18"/>
                    <a:pt x="f19" y="f20"/>
                  </a:cubicBezTo>
                  <a:cubicBezTo>
                    <a:pt x="f21" y="f22"/>
                    <a:pt x="f23" y="f4"/>
                    <a:pt x="f24" y="f4"/>
                  </a:cubicBezTo>
                  <a:cubicBezTo>
                    <a:pt x="f25" y="f4"/>
                    <a:pt x="f3" y="f26"/>
                    <a:pt x="f3" y="f27"/>
                  </a:cubicBezTo>
                  <a:cubicBezTo>
                    <a:pt x="f3" y="f5"/>
                    <a:pt x="f28" y="f29"/>
                    <a:pt x="f28" y="f13"/>
                  </a:cubicBezTo>
                  <a:cubicBezTo>
                    <a:pt x="f30" y="f31"/>
                    <a:pt x="f32" y="f6"/>
                    <a:pt x="f5" y="f6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2861;p66">
              <a:extLst>
                <a:ext uri="{FF2B5EF4-FFF2-40B4-BE49-F238E27FC236}">
                  <a16:creationId xmlns:a16="http://schemas.microsoft.com/office/drawing/2014/main" id="{AFDC51A3-8DE3-425A-9849-0EC631250E1D}"/>
                </a:ext>
              </a:extLst>
            </p:cNvPr>
            <p:cNvSpPr/>
            <p:nvPr/>
          </p:nvSpPr>
          <p:spPr>
            <a:xfrm rot="241845">
              <a:off x="2866617" y="432612"/>
              <a:ext cx="59289" cy="50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8"/>
                <a:gd name="f4" fmla="val 502"/>
                <a:gd name="f5" fmla="val 294"/>
                <a:gd name="f6" fmla="val 250"/>
                <a:gd name="f7" fmla="val 206"/>
                <a:gd name="f8" fmla="val 18"/>
                <a:gd name="f9" fmla="val 172"/>
                <a:gd name="f10" fmla="val 52"/>
                <a:gd name="f11" fmla="val 137"/>
                <a:gd name="f12" fmla="val 80"/>
                <a:gd name="f13" fmla="val 115"/>
                <a:gd name="f14" fmla="val 114"/>
                <a:gd name="f15" fmla="val 92"/>
                <a:gd name="f16" fmla="val 154"/>
                <a:gd name="f17" fmla="val 1"/>
                <a:gd name="f18" fmla="val 308"/>
                <a:gd name="f19" fmla="val 291"/>
                <a:gd name="f20" fmla="val 473"/>
                <a:gd name="f21" fmla="val 587"/>
                <a:gd name="f22" fmla="val 496"/>
                <a:gd name="f23" fmla="val 445"/>
                <a:gd name="f24" fmla="val 416"/>
                <a:gd name="f25" fmla="val 382"/>
                <a:gd name="f26" fmla="val 338"/>
                <a:gd name="f27" fmla="*/ f0 1 588"/>
                <a:gd name="f28" fmla="*/ f1 1 50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88"/>
                <a:gd name="f35" fmla="*/ f32 1 50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88" h="5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3" y="f4"/>
                    <a:pt x="f19" y="f4"/>
                  </a:cubicBezTo>
                  <a:cubicBezTo>
                    <a:pt x="f20" y="f4"/>
                    <a:pt x="f21" y="f18"/>
                    <a:pt x="f22" y="f16"/>
                  </a:cubicBezTo>
                  <a:cubicBezTo>
                    <a:pt x="f20" y="f14"/>
                    <a:pt x="f23" y="f12"/>
                    <a:pt x="f24" y="f10"/>
                  </a:cubicBezTo>
                  <a:cubicBezTo>
                    <a:pt x="f25" y="f8"/>
                    <a:pt x="f26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2862;p66">
              <a:extLst>
                <a:ext uri="{FF2B5EF4-FFF2-40B4-BE49-F238E27FC236}">
                  <a16:creationId xmlns:a16="http://schemas.microsoft.com/office/drawing/2014/main" id="{A8113330-23A0-4D0F-8D29-7C8CB2796A3E}"/>
                </a:ext>
              </a:extLst>
            </p:cNvPr>
            <p:cNvSpPr/>
            <p:nvPr/>
          </p:nvSpPr>
          <p:spPr>
            <a:xfrm rot="241845">
              <a:off x="3212324" y="284900"/>
              <a:ext cx="28236" cy="89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"/>
                <a:gd name="f4" fmla="val 89"/>
                <a:gd name="f5" fmla="val 1"/>
                <a:gd name="f6" fmla="val 7"/>
                <a:gd name="f7" fmla="val 11"/>
                <a:gd name="f8" fmla="val 38"/>
                <a:gd name="f9" fmla="val 63"/>
                <a:gd name="f10" fmla="val 88"/>
                <a:gd name="f11" fmla="val 140"/>
                <a:gd name="f12" fmla="val 192"/>
                <a:gd name="f13" fmla="val 243"/>
                <a:gd name="f14" fmla="val 274"/>
                <a:gd name="f15" fmla="*/ f0 1 280"/>
                <a:gd name="f16" fmla="*/ f1 1 8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80"/>
                <a:gd name="f23" fmla="*/ f20 1 8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80" h="89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4" y="f10"/>
                    <a:pt x="f11" y="f10"/>
                  </a:cubicBezTo>
                  <a:cubicBezTo>
                    <a:pt x="f12" y="f10"/>
                    <a:pt x="f13" y="f9"/>
                    <a:pt x="f14" y="f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2863;p66">
              <a:extLst>
                <a:ext uri="{FF2B5EF4-FFF2-40B4-BE49-F238E27FC236}">
                  <a16:creationId xmlns:a16="http://schemas.microsoft.com/office/drawing/2014/main" id="{EB17DF96-213C-4A06-9050-617324199CA2}"/>
                </a:ext>
              </a:extLst>
            </p:cNvPr>
            <p:cNvSpPr/>
            <p:nvPr/>
          </p:nvSpPr>
          <p:spPr>
            <a:xfrm rot="241845">
              <a:off x="2991806" y="269693"/>
              <a:ext cx="36301" cy="41340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410"/>
                <a:gd name="f5" fmla="val 52"/>
                <a:gd name="f6" fmla="val 29"/>
                <a:gd name="f7" fmla="val 91"/>
                <a:gd name="f8" fmla="val 6"/>
                <a:gd name="f9" fmla="val 159"/>
                <a:gd name="f10" fmla="val 1"/>
                <a:gd name="f11" fmla="val 234"/>
                <a:gd name="f12" fmla="val 18"/>
                <a:gd name="f13" fmla="val 302"/>
                <a:gd name="f14" fmla="val 40"/>
                <a:gd name="f15" fmla="val 362"/>
                <a:gd name="f16" fmla="val 107"/>
                <a:gd name="f17" fmla="val 409"/>
                <a:gd name="f18" fmla="val 172"/>
                <a:gd name="f19" fmla="val 207"/>
                <a:gd name="f20" fmla="val 241"/>
                <a:gd name="f21" fmla="val 396"/>
                <a:gd name="f22" fmla="val 268"/>
                <a:gd name="f23" fmla="val 365"/>
                <a:gd name="f24" fmla="val 342"/>
                <a:gd name="f25" fmla="val 273"/>
                <a:gd name="f26" fmla="val 348"/>
                <a:gd name="f27" fmla="val 125"/>
                <a:gd name="f28" fmla="val 359"/>
                <a:gd name="f29" fmla="*/ f1 1 360"/>
                <a:gd name="f30" fmla="*/ f2 1 410"/>
                <a:gd name="f31" fmla="val f3"/>
                <a:gd name="f32" fmla="val f0"/>
                <a:gd name="f33" fmla="val f4"/>
                <a:gd name="f34" fmla="+- f33 0 f31"/>
                <a:gd name="f35" fmla="+- f32 0 f31"/>
                <a:gd name="f36" fmla="*/ f35 1 360"/>
                <a:gd name="f37" fmla="*/ f34 1 410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60" h="410">
                  <a:moveTo>
                    <a:pt x="f5" y="f3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3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2864;p66">
              <a:extLst>
                <a:ext uri="{FF2B5EF4-FFF2-40B4-BE49-F238E27FC236}">
                  <a16:creationId xmlns:a16="http://schemas.microsoft.com/office/drawing/2014/main" id="{D4AD3496-71DA-4E88-9A55-B9A03306A588}"/>
                </a:ext>
              </a:extLst>
            </p:cNvPr>
            <p:cNvSpPr/>
            <p:nvPr/>
          </p:nvSpPr>
          <p:spPr>
            <a:xfrm rot="241845">
              <a:off x="2916680" y="327804"/>
              <a:ext cx="39730" cy="495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"/>
                <a:gd name="f4" fmla="val 491"/>
                <a:gd name="f5" fmla="val 199"/>
                <a:gd name="f6" fmla="val 131"/>
                <a:gd name="f7" fmla="val 6"/>
                <a:gd name="f8" fmla="val 74"/>
                <a:gd name="f9" fmla="val 52"/>
                <a:gd name="f10" fmla="val 57"/>
                <a:gd name="f11" fmla="val 114"/>
                <a:gd name="f12" fmla="val 34"/>
                <a:gd name="f13" fmla="val 160"/>
                <a:gd name="f14" fmla="val 171"/>
                <a:gd name="f15" fmla="val 30"/>
                <a:gd name="f16" fmla="val 178"/>
                <a:gd name="f17" fmla="val 28"/>
                <a:gd name="f18" fmla="val 181"/>
                <a:gd name="f19" fmla="val 27"/>
                <a:gd name="f20" fmla="val 31"/>
                <a:gd name="f21" fmla="val 174"/>
                <a:gd name="f22" fmla="val 29"/>
                <a:gd name="f23" fmla="val 166"/>
                <a:gd name="f24" fmla="val 23"/>
                <a:gd name="f25" fmla="val 177"/>
                <a:gd name="f26" fmla="val 17"/>
                <a:gd name="f27" fmla="val 188"/>
                <a:gd name="f28" fmla="val 211"/>
                <a:gd name="f29" fmla="val 240"/>
                <a:gd name="f30" fmla="val 268"/>
                <a:gd name="f31" fmla="val 297"/>
                <a:gd name="f32" fmla="val 325"/>
                <a:gd name="f33" fmla="val 354"/>
                <a:gd name="f34" fmla="val 43"/>
                <a:gd name="f35" fmla="val 445"/>
                <a:gd name="f36" fmla="val 120"/>
                <a:gd name="f37" fmla="val 490"/>
                <a:gd name="f38" fmla="val 197"/>
                <a:gd name="f39" fmla="val 274"/>
                <a:gd name="f40" fmla="val 350"/>
                <a:gd name="f41" fmla="val 376"/>
                <a:gd name="f42" fmla="val 382"/>
                <a:gd name="f43" fmla="val 387"/>
                <a:gd name="f44" fmla="val 393"/>
                <a:gd name="f45" fmla="val 217"/>
                <a:gd name="f46" fmla="val 194"/>
                <a:gd name="f47" fmla="val 370"/>
                <a:gd name="f48" fmla="val 359"/>
                <a:gd name="f49" fmla="val 342"/>
                <a:gd name="f50" fmla="val 319"/>
                <a:gd name="f51" fmla="val 262"/>
                <a:gd name="f52" fmla="*/ f0 1 394"/>
                <a:gd name="f53" fmla="*/ f1 1 491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394"/>
                <a:gd name="f60" fmla="*/ f57 1 491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394" h="491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2" y="f14"/>
                  </a:lnTo>
                  <a:cubicBezTo>
                    <a:pt x="f15" y="f16"/>
                    <a:pt x="f17" y="f18"/>
                    <a:pt x="f17" y="f18"/>
                  </a:cubicBezTo>
                  <a:cubicBezTo>
                    <a:pt x="f19" y="f18"/>
                    <a:pt x="f20" y="f21"/>
                    <a:pt x="f12" y="f13"/>
                  </a:cubicBezTo>
                  <a:lnTo>
                    <a:pt x="f12" y="f13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7" y="f28"/>
                    <a:pt x="f2" y="f29"/>
                    <a:pt x="f2" y="f30"/>
                  </a:cubicBezTo>
                  <a:cubicBezTo>
                    <a:pt x="f7" y="f31"/>
                    <a:pt x="f7" y="f32"/>
                    <a:pt x="f26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33"/>
                  </a:cubicBezTo>
                  <a:lnTo>
                    <a:pt x="f42" y="f33"/>
                  </a:lnTo>
                  <a:cubicBezTo>
                    <a:pt x="f43" y="f32"/>
                    <a:pt x="f44" y="f31"/>
                    <a:pt x="f44" y="f30"/>
                  </a:cubicBezTo>
                  <a:lnTo>
                    <a:pt x="f43" y="f45"/>
                  </a:lnTo>
                  <a:cubicBezTo>
                    <a:pt x="f42" y="f46"/>
                    <a:pt x="f47" y="f25"/>
                    <a:pt x="f48" y="f13"/>
                  </a:cubicBezTo>
                  <a:lnTo>
                    <a:pt x="f49" y="f11"/>
                  </a:lnTo>
                  <a:cubicBezTo>
                    <a:pt x="f50" y="f9"/>
                    <a:pt x="f51" y="f7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2865;p66">
              <a:extLst>
                <a:ext uri="{FF2B5EF4-FFF2-40B4-BE49-F238E27FC236}">
                  <a16:creationId xmlns:a16="http://schemas.microsoft.com/office/drawing/2014/main" id="{5B082583-F05C-44A3-A100-0B2270E8FBA8}"/>
                </a:ext>
              </a:extLst>
            </p:cNvPr>
            <p:cNvSpPr/>
            <p:nvPr/>
          </p:nvSpPr>
          <p:spPr>
            <a:xfrm rot="241845">
              <a:off x="2967018" y="467451"/>
              <a:ext cx="2994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7"/>
                <a:gd name="f4" fmla="val 394"/>
                <a:gd name="f5" fmla="val 151"/>
                <a:gd name="f6" fmla="val 114"/>
                <a:gd name="f7" fmla="val 77"/>
                <a:gd name="f8" fmla="val 17"/>
                <a:gd name="f9" fmla="val 57"/>
                <a:gd name="f10" fmla="val 51"/>
                <a:gd name="f11" fmla="val 35"/>
                <a:gd name="f12" fmla="val 91"/>
                <a:gd name="f13" fmla="val 18"/>
                <a:gd name="f14" fmla="val 137"/>
                <a:gd name="f15" fmla="val 6"/>
                <a:gd name="f16" fmla="val 182"/>
                <a:gd name="f17" fmla="val 234"/>
                <a:gd name="f18" fmla="val 12"/>
                <a:gd name="f19" fmla="val 279"/>
                <a:gd name="f20" fmla="val 325"/>
                <a:gd name="f21" fmla="val 60"/>
                <a:gd name="f22" fmla="val 370"/>
                <a:gd name="f23" fmla="val 106"/>
                <a:gd name="f24" fmla="val 393"/>
                <a:gd name="f25" fmla="val 197"/>
                <a:gd name="f26" fmla="val 242"/>
                <a:gd name="f27" fmla="val 268"/>
                <a:gd name="f28" fmla="val 291"/>
                <a:gd name="f29" fmla="val 285"/>
                <a:gd name="f30" fmla="val 245"/>
                <a:gd name="f31" fmla="val 225"/>
                <a:gd name="f32" fmla="val 188"/>
                <a:gd name="f33" fmla="*/ f0 1 297"/>
                <a:gd name="f34" fmla="*/ f1 1 394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297"/>
                <a:gd name="f41" fmla="*/ f38 1 394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97" h="39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2" y="f17"/>
                    <a:pt x="f18" y="f19"/>
                    <a:pt x="f11" y="f20"/>
                  </a:cubicBezTo>
                  <a:cubicBezTo>
                    <a:pt x="f21" y="f22"/>
                    <a:pt x="f23" y="f24"/>
                    <a:pt x="f5" y="f24"/>
                  </a:cubicBezTo>
                  <a:cubicBezTo>
                    <a:pt x="f25" y="f24"/>
                    <a:pt x="f26" y="f22"/>
                    <a:pt x="f27" y="f20"/>
                  </a:cubicBezTo>
                  <a:cubicBezTo>
                    <a:pt x="f28" y="f19"/>
                    <a:pt x="f3" y="f17"/>
                    <a:pt x="f3" y="f16"/>
                  </a:cubicBezTo>
                  <a:cubicBezTo>
                    <a:pt x="f29" y="f14"/>
                    <a:pt x="f27" y="f12"/>
                    <a:pt x="f30" y="f10"/>
                  </a:cubicBezTo>
                  <a:cubicBezTo>
                    <a:pt x="f31" y="f8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E4A44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2872;p66">
            <a:extLst>
              <a:ext uri="{FF2B5EF4-FFF2-40B4-BE49-F238E27FC236}">
                <a16:creationId xmlns:a16="http://schemas.microsoft.com/office/drawing/2014/main" id="{A1BA0119-F288-417D-BDB4-F117CCE5C47D}"/>
              </a:ext>
            </a:extLst>
          </p:cNvPr>
          <p:cNvGrpSpPr/>
          <p:nvPr/>
        </p:nvGrpSpPr>
        <p:grpSpPr>
          <a:xfrm>
            <a:off x="1250963" y="1618305"/>
            <a:ext cx="6642082" cy="3006510"/>
            <a:chOff x="1250963" y="1618305"/>
            <a:chExt cx="6642082" cy="3006510"/>
          </a:xfrm>
        </p:grpSpPr>
        <p:sp>
          <p:nvSpPr>
            <p:cNvPr id="44" name="Google Shape;2873;p66">
              <a:extLst>
                <a:ext uri="{FF2B5EF4-FFF2-40B4-BE49-F238E27FC236}">
                  <a16:creationId xmlns:a16="http://schemas.microsoft.com/office/drawing/2014/main" id="{A33F849B-F391-4D2E-B6BD-C812530306A1}"/>
                </a:ext>
              </a:extLst>
            </p:cNvPr>
            <p:cNvSpPr/>
            <p:nvPr/>
          </p:nvSpPr>
          <p:spPr>
            <a:xfrm flipH="1">
              <a:off x="7332829" y="1618305"/>
              <a:ext cx="560216" cy="551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1603"/>
                <a:gd name="f4" fmla="val 208495"/>
                <a:gd name="f5" fmla="val 36236"/>
                <a:gd name="f6" fmla="val 39035"/>
                <a:gd name="f7" fmla="val 58798"/>
                <a:gd name="f8" fmla="val 39719"/>
                <a:gd name="f9" fmla="val 81018"/>
                <a:gd name="f10" fmla="val 66660"/>
                <a:gd name="f11" fmla="val 54418"/>
                <a:gd name="f12" fmla="val 51277"/>
                <a:gd name="f13" fmla="val 68776"/>
                <a:gd name="f14" fmla="val 36578"/>
                <a:gd name="f15" fmla="val 83817"/>
                <a:gd name="f16" fmla="val 61597"/>
                <a:gd name="f17" fmla="val 55397"/>
                <a:gd name="f18" fmla="val 35872"/>
                <a:gd name="f19" fmla="val 12323"/>
                <a:gd name="f20" fmla="val 1670"/>
                <a:gd name="f21" fmla="val 5470"/>
                <a:gd name="f22" fmla="val 21943"/>
                <a:gd name="f23" fmla="val 1710"/>
                <a:gd name="f24" fmla="val 32540"/>
                <a:gd name="f25" fmla="val 2736"/>
                <a:gd name="f26" fmla="val 44163"/>
                <a:gd name="f27" fmla="val 54760"/>
                <a:gd name="f28" fmla="val 95439"/>
                <a:gd name="f29" fmla="val 114924"/>
                <a:gd name="f30" fmla="val 134751"/>
                <a:gd name="f31" fmla="val 2394"/>
                <a:gd name="f32" fmla="val 154236"/>
                <a:gd name="f33" fmla="val 168936"/>
                <a:gd name="f34" fmla="val 1"/>
                <a:gd name="f35" fmla="val 184319"/>
                <a:gd name="f36" fmla="val 10256"/>
                <a:gd name="f37" fmla="val 196283"/>
                <a:gd name="f38" fmla="val 14572"/>
                <a:gd name="f39" fmla="val 201833"/>
                <a:gd name="f40" fmla="val 23338"/>
                <a:gd name="f41" fmla="val 208494"/>
                <a:gd name="f42" fmla="val 31034"/>
                <a:gd name="f43" fmla="val 31872"/>
                <a:gd name="f44" fmla="val 32697"/>
                <a:gd name="f45" fmla="val 208415"/>
                <a:gd name="f46" fmla="val 33502"/>
                <a:gd name="f47" fmla="val 208248"/>
                <a:gd name="f48" fmla="val 35553"/>
                <a:gd name="f49" fmla="val 201069"/>
                <a:gd name="f50" fmla="val 33843"/>
                <a:gd name="f51" fmla="val 192523"/>
                <a:gd name="f52" fmla="val 185002"/>
                <a:gd name="f53" fmla="val 160048"/>
                <a:gd name="f54" fmla="val 35211"/>
                <a:gd name="f55" fmla="val 43073"/>
                <a:gd name="f56" fmla="val 50594"/>
                <a:gd name="f57" fmla="val 156287"/>
                <a:gd name="f58" fmla="val 55380"/>
                <a:gd name="f59" fmla="val 149792"/>
                <a:gd name="f60" fmla="val 146032"/>
                <a:gd name="f61" fmla="val 61533"/>
                <a:gd name="f62" fmla="val 134409"/>
                <a:gd name="f63" fmla="val 66319"/>
                <a:gd name="f64" fmla="val 132700"/>
                <a:gd name="f65" fmla="val 67377"/>
                <a:gd name="f66" fmla="val 132293"/>
                <a:gd name="f67" fmla="val 68745"/>
                <a:gd name="f68" fmla="val 132138"/>
                <a:gd name="f69" fmla="val 70289"/>
                <a:gd name="f70" fmla="val 75231"/>
                <a:gd name="f71" fmla="val 81978"/>
                <a:gd name="f72" fmla="val 133726"/>
                <a:gd name="f73" fmla="val 86145"/>
                <a:gd name="f74" fmla="val 96401"/>
                <a:gd name="f75" fmla="val 133042"/>
                <a:gd name="f76" fmla="val 106314"/>
                <a:gd name="f77" fmla="val 128256"/>
                <a:gd name="f78" fmla="val 113835"/>
                <a:gd name="f79" fmla="val 121078"/>
                <a:gd name="f80" fmla="val 118279"/>
                <a:gd name="f81" fmla="val 116975"/>
                <a:gd name="f82" fmla="val 121697"/>
                <a:gd name="f83" fmla="val 111848"/>
                <a:gd name="f84" fmla="val 124432"/>
                <a:gd name="f85" fmla="val 106378"/>
                <a:gd name="f86" fmla="val 131611"/>
                <a:gd name="f87" fmla="val 92705"/>
                <a:gd name="f88" fmla="val 129901"/>
                <a:gd name="f89" fmla="val 80398"/>
                <a:gd name="f90" fmla="val 127509"/>
                <a:gd name="f91" fmla="val 65699"/>
                <a:gd name="f92" fmla="val 129218"/>
                <a:gd name="f93" fmla="val 137422"/>
                <a:gd name="f94" fmla="val 65015"/>
                <a:gd name="f95" fmla="val 145284"/>
                <a:gd name="f96" fmla="val 60913"/>
                <a:gd name="f97" fmla="val 150070"/>
                <a:gd name="f98" fmla="val 152121"/>
                <a:gd name="f99" fmla="val 52025"/>
                <a:gd name="f100" fmla="val 158958"/>
                <a:gd name="f101" fmla="val 35617"/>
                <a:gd name="f102" fmla="val 160667"/>
                <a:gd name="f103" fmla="val 177760"/>
                <a:gd name="f104" fmla="val 194852"/>
                <a:gd name="f105" fmla="val 35275"/>
                <a:gd name="f106" fmla="val 196219"/>
                <a:gd name="f107" fmla="val 35360"/>
                <a:gd name="f108" fmla="val 197608"/>
                <a:gd name="f109" fmla="val 35403"/>
                <a:gd name="f110" fmla="val 199007"/>
                <a:gd name="f111" fmla="val 203205"/>
                <a:gd name="f112" fmla="val 207500"/>
                <a:gd name="f113" fmla="val 35018"/>
                <a:gd name="f114" fmla="val 211602"/>
                <a:gd name="f115" fmla="val 34249"/>
                <a:gd name="f116" fmla="val 210576"/>
                <a:gd name="f117" fmla="val 17841"/>
                <a:gd name="f118" fmla="val 193826"/>
                <a:gd name="f119" fmla="val 4167"/>
                <a:gd name="f120" fmla="val 179127"/>
                <a:gd name="f121" fmla="val 1432"/>
                <a:gd name="f122" fmla="val 173356"/>
                <a:gd name="f123" fmla="val 447"/>
                <a:gd name="f124" fmla="val 167179"/>
                <a:gd name="f125" fmla="val 157"/>
                <a:gd name="f126" fmla="val 161050"/>
                <a:gd name="f127" fmla="val 152294"/>
                <a:gd name="f128" fmla="val 143635"/>
                <a:gd name="f129" fmla="val 749"/>
                <a:gd name="f130" fmla="val 136396"/>
                <a:gd name="f131" fmla="val 65"/>
                <a:gd name="f132" fmla="val 62940"/>
                <a:gd name="f133" fmla="val 59247"/>
                <a:gd name="f134" fmla="*/ f0 1 211603"/>
                <a:gd name="f135" fmla="*/ f1 1 208495"/>
                <a:gd name="f136" fmla="val f2"/>
                <a:gd name="f137" fmla="val f3"/>
                <a:gd name="f138" fmla="val f4"/>
                <a:gd name="f139" fmla="+- f138 0 f136"/>
                <a:gd name="f140" fmla="+- f137 0 f136"/>
                <a:gd name="f141" fmla="*/ f140 1 211603"/>
                <a:gd name="f142" fmla="*/ f139 1 208495"/>
                <a:gd name="f143" fmla="*/ f136 1 f141"/>
                <a:gd name="f144" fmla="*/ f137 1 f141"/>
                <a:gd name="f145" fmla="*/ f136 1 f142"/>
                <a:gd name="f146" fmla="*/ f138 1 f142"/>
                <a:gd name="f147" fmla="*/ f143 f134 1"/>
                <a:gd name="f148" fmla="*/ f144 f134 1"/>
                <a:gd name="f149" fmla="*/ f146 f135 1"/>
                <a:gd name="f150" fmla="*/ f145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7" t="f150" r="f148" b="f149"/>
              <a:pathLst>
                <a:path w="211603" h="208495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5" y="f16"/>
                  </a:lnTo>
                  <a:lnTo>
                    <a:pt x="f5" y="f6"/>
                  </a:lnTo>
                  <a:close/>
                  <a:moveTo>
                    <a:pt x="f17" y="f2"/>
                  </a:moveTo>
                  <a:cubicBezTo>
                    <a:pt x="f18" y="f2"/>
                    <a:pt x="f19" y="f20"/>
                    <a:pt x="f21" y="f22"/>
                  </a:cubicBezTo>
                  <a:cubicBezTo>
                    <a:pt x="f23" y="f24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5" y="f30"/>
                    <a:pt x="f31" y="f32"/>
                  </a:cubicBezTo>
                  <a:cubicBezTo>
                    <a:pt x="f31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0" y="f52"/>
                  </a:cubicBezTo>
                  <a:lnTo>
                    <a:pt x="f50" y="f53"/>
                  </a:lnTo>
                  <a:lnTo>
                    <a:pt x="f54" y="f53"/>
                  </a:lnTo>
                  <a:cubicBezTo>
                    <a:pt x="f55" y="f53"/>
                    <a:pt x="f56" y="f57"/>
                    <a:pt x="f58" y="f59"/>
                  </a:cubicBezTo>
                  <a:cubicBezTo>
                    <a:pt x="f7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2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1"/>
                  </a:lnTo>
                  <a:cubicBezTo>
                    <a:pt x="f93" y="f94"/>
                    <a:pt x="f95" y="f96"/>
                    <a:pt x="f97" y="f11"/>
                  </a:cubicBezTo>
                  <a:cubicBezTo>
                    <a:pt x="f98" y="f99"/>
                    <a:pt x="f100" y="f101"/>
                    <a:pt x="f102" y="f101"/>
                  </a:cubicBezTo>
                  <a:lnTo>
                    <a:pt x="f103" y="f101"/>
                  </a:lnTo>
                  <a:lnTo>
                    <a:pt x="f104" y="f105"/>
                  </a:lnTo>
                  <a:cubicBezTo>
                    <a:pt x="f106" y="f107"/>
                    <a:pt x="f108" y="f109"/>
                    <a:pt x="f110" y="f109"/>
                  </a:cubicBezTo>
                  <a:cubicBezTo>
                    <a:pt x="f111" y="f109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5"/>
                  </a:cubicBezTo>
                  <a:cubicBezTo>
                    <a:pt x="f127" y="f125"/>
                    <a:pt x="f128" y="f129"/>
                    <a:pt x="f130" y="f129"/>
                  </a:cubicBezTo>
                  <a:lnTo>
                    <a:pt x="f63" y="f131"/>
                  </a:lnTo>
                  <a:cubicBezTo>
                    <a:pt x="f132" y="f131"/>
                    <a:pt x="f133" y="f2"/>
                    <a:pt x="f17" y="f2"/>
                  </a:cubicBezTo>
                  <a:close/>
                </a:path>
              </a:pathLst>
            </a:custGeom>
            <a:solidFill>
              <a:srgbClr val="AFAB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2874;p66">
              <a:extLst>
                <a:ext uri="{FF2B5EF4-FFF2-40B4-BE49-F238E27FC236}">
                  <a16:creationId xmlns:a16="http://schemas.microsoft.com/office/drawing/2014/main" id="{642823D2-6E7C-43BC-A775-9FB47582B13F}"/>
                </a:ext>
              </a:extLst>
            </p:cNvPr>
            <p:cNvSpPr/>
            <p:nvPr/>
          </p:nvSpPr>
          <p:spPr>
            <a:xfrm rot="10800009" flipH="1">
              <a:off x="1250963" y="4072829"/>
              <a:ext cx="560216" cy="5519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1603"/>
                <a:gd name="f4" fmla="val 208495"/>
                <a:gd name="f5" fmla="val 36236"/>
                <a:gd name="f6" fmla="val 39035"/>
                <a:gd name="f7" fmla="val 58798"/>
                <a:gd name="f8" fmla="val 39719"/>
                <a:gd name="f9" fmla="val 81018"/>
                <a:gd name="f10" fmla="val 66660"/>
                <a:gd name="f11" fmla="val 54418"/>
                <a:gd name="f12" fmla="val 51277"/>
                <a:gd name="f13" fmla="val 68776"/>
                <a:gd name="f14" fmla="val 36578"/>
                <a:gd name="f15" fmla="val 83817"/>
                <a:gd name="f16" fmla="val 61597"/>
                <a:gd name="f17" fmla="val 55397"/>
                <a:gd name="f18" fmla="val 35872"/>
                <a:gd name="f19" fmla="val 12323"/>
                <a:gd name="f20" fmla="val 1670"/>
                <a:gd name="f21" fmla="val 5470"/>
                <a:gd name="f22" fmla="val 21943"/>
                <a:gd name="f23" fmla="val 1710"/>
                <a:gd name="f24" fmla="val 32540"/>
                <a:gd name="f25" fmla="val 2736"/>
                <a:gd name="f26" fmla="val 44163"/>
                <a:gd name="f27" fmla="val 54760"/>
                <a:gd name="f28" fmla="val 95439"/>
                <a:gd name="f29" fmla="val 114924"/>
                <a:gd name="f30" fmla="val 134751"/>
                <a:gd name="f31" fmla="val 2394"/>
                <a:gd name="f32" fmla="val 154236"/>
                <a:gd name="f33" fmla="val 168936"/>
                <a:gd name="f34" fmla="val 1"/>
                <a:gd name="f35" fmla="val 184319"/>
                <a:gd name="f36" fmla="val 10256"/>
                <a:gd name="f37" fmla="val 196283"/>
                <a:gd name="f38" fmla="val 14572"/>
                <a:gd name="f39" fmla="val 201833"/>
                <a:gd name="f40" fmla="val 23338"/>
                <a:gd name="f41" fmla="val 208494"/>
                <a:gd name="f42" fmla="val 31034"/>
                <a:gd name="f43" fmla="val 31872"/>
                <a:gd name="f44" fmla="val 32697"/>
                <a:gd name="f45" fmla="val 208415"/>
                <a:gd name="f46" fmla="val 33502"/>
                <a:gd name="f47" fmla="val 208248"/>
                <a:gd name="f48" fmla="val 35553"/>
                <a:gd name="f49" fmla="val 201069"/>
                <a:gd name="f50" fmla="val 33843"/>
                <a:gd name="f51" fmla="val 192523"/>
                <a:gd name="f52" fmla="val 185002"/>
                <a:gd name="f53" fmla="val 160048"/>
                <a:gd name="f54" fmla="val 35211"/>
                <a:gd name="f55" fmla="val 43073"/>
                <a:gd name="f56" fmla="val 50594"/>
                <a:gd name="f57" fmla="val 156287"/>
                <a:gd name="f58" fmla="val 55380"/>
                <a:gd name="f59" fmla="val 149792"/>
                <a:gd name="f60" fmla="val 146032"/>
                <a:gd name="f61" fmla="val 61533"/>
                <a:gd name="f62" fmla="val 134409"/>
                <a:gd name="f63" fmla="val 66319"/>
                <a:gd name="f64" fmla="val 132700"/>
                <a:gd name="f65" fmla="val 67377"/>
                <a:gd name="f66" fmla="val 132293"/>
                <a:gd name="f67" fmla="val 68745"/>
                <a:gd name="f68" fmla="val 132138"/>
                <a:gd name="f69" fmla="val 70289"/>
                <a:gd name="f70" fmla="val 75231"/>
                <a:gd name="f71" fmla="val 81978"/>
                <a:gd name="f72" fmla="val 133726"/>
                <a:gd name="f73" fmla="val 86145"/>
                <a:gd name="f74" fmla="val 96401"/>
                <a:gd name="f75" fmla="val 133042"/>
                <a:gd name="f76" fmla="val 106314"/>
                <a:gd name="f77" fmla="val 128256"/>
                <a:gd name="f78" fmla="val 113835"/>
                <a:gd name="f79" fmla="val 121078"/>
                <a:gd name="f80" fmla="val 118279"/>
                <a:gd name="f81" fmla="val 116975"/>
                <a:gd name="f82" fmla="val 121697"/>
                <a:gd name="f83" fmla="val 111848"/>
                <a:gd name="f84" fmla="val 124432"/>
                <a:gd name="f85" fmla="val 106378"/>
                <a:gd name="f86" fmla="val 131611"/>
                <a:gd name="f87" fmla="val 92705"/>
                <a:gd name="f88" fmla="val 129901"/>
                <a:gd name="f89" fmla="val 80398"/>
                <a:gd name="f90" fmla="val 127509"/>
                <a:gd name="f91" fmla="val 65699"/>
                <a:gd name="f92" fmla="val 129218"/>
                <a:gd name="f93" fmla="val 137422"/>
                <a:gd name="f94" fmla="val 65015"/>
                <a:gd name="f95" fmla="val 145284"/>
                <a:gd name="f96" fmla="val 60913"/>
                <a:gd name="f97" fmla="val 150070"/>
                <a:gd name="f98" fmla="val 152121"/>
                <a:gd name="f99" fmla="val 52025"/>
                <a:gd name="f100" fmla="val 158958"/>
                <a:gd name="f101" fmla="val 35617"/>
                <a:gd name="f102" fmla="val 160667"/>
                <a:gd name="f103" fmla="val 177760"/>
                <a:gd name="f104" fmla="val 194852"/>
                <a:gd name="f105" fmla="val 35275"/>
                <a:gd name="f106" fmla="val 196219"/>
                <a:gd name="f107" fmla="val 35360"/>
                <a:gd name="f108" fmla="val 197608"/>
                <a:gd name="f109" fmla="val 35403"/>
                <a:gd name="f110" fmla="val 199007"/>
                <a:gd name="f111" fmla="val 203205"/>
                <a:gd name="f112" fmla="val 207500"/>
                <a:gd name="f113" fmla="val 35018"/>
                <a:gd name="f114" fmla="val 211602"/>
                <a:gd name="f115" fmla="val 34249"/>
                <a:gd name="f116" fmla="val 210576"/>
                <a:gd name="f117" fmla="val 17841"/>
                <a:gd name="f118" fmla="val 193826"/>
                <a:gd name="f119" fmla="val 4167"/>
                <a:gd name="f120" fmla="val 179127"/>
                <a:gd name="f121" fmla="val 1432"/>
                <a:gd name="f122" fmla="val 173356"/>
                <a:gd name="f123" fmla="val 447"/>
                <a:gd name="f124" fmla="val 167179"/>
                <a:gd name="f125" fmla="val 157"/>
                <a:gd name="f126" fmla="val 161050"/>
                <a:gd name="f127" fmla="val 152294"/>
                <a:gd name="f128" fmla="val 143635"/>
                <a:gd name="f129" fmla="val 749"/>
                <a:gd name="f130" fmla="val 136396"/>
                <a:gd name="f131" fmla="val 65"/>
                <a:gd name="f132" fmla="val 62940"/>
                <a:gd name="f133" fmla="val 59247"/>
                <a:gd name="f134" fmla="*/ f0 1 211603"/>
                <a:gd name="f135" fmla="*/ f1 1 208495"/>
                <a:gd name="f136" fmla="val f2"/>
                <a:gd name="f137" fmla="val f3"/>
                <a:gd name="f138" fmla="val f4"/>
                <a:gd name="f139" fmla="+- f138 0 f136"/>
                <a:gd name="f140" fmla="+- f137 0 f136"/>
                <a:gd name="f141" fmla="*/ f140 1 211603"/>
                <a:gd name="f142" fmla="*/ f139 1 208495"/>
                <a:gd name="f143" fmla="*/ f136 1 f141"/>
                <a:gd name="f144" fmla="*/ f137 1 f141"/>
                <a:gd name="f145" fmla="*/ f136 1 f142"/>
                <a:gd name="f146" fmla="*/ f138 1 f142"/>
                <a:gd name="f147" fmla="*/ f143 f134 1"/>
                <a:gd name="f148" fmla="*/ f144 f134 1"/>
                <a:gd name="f149" fmla="*/ f146 f135 1"/>
                <a:gd name="f150" fmla="*/ f145 f1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7" t="f150" r="f148" b="f149"/>
              <a:pathLst>
                <a:path w="211603" h="208495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5" y="f16"/>
                  </a:lnTo>
                  <a:lnTo>
                    <a:pt x="f5" y="f6"/>
                  </a:lnTo>
                  <a:close/>
                  <a:moveTo>
                    <a:pt x="f17" y="f2"/>
                  </a:moveTo>
                  <a:cubicBezTo>
                    <a:pt x="f18" y="f2"/>
                    <a:pt x="f19" y="f20"/>
                    <a:pt x="f21" y="f22"/>
                  </a:cubicBezTo>
                  <a:cubicBezTo>
                    <a:pt x="f23" y="f24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5" y="f30"/>
                    <a:pt x="f31" y="f32"/>
                  </a:cubicBezTo>
                  <a:cubicBezTo>
                    <a:pt x="f31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cubicBezTo>
                    <a:pt x="f48" y="f49"/>
                    <a:pt x="f50" y="f51"/>
                    <a:pt x="f50" y="f52"/>
                  </a:cubicBezTo>
                  <a:lnTo>
                    <a:pt x="f50" y="f53"/>
                  </a:lnTo>
                  <a:lnTo>
                    <a:pt x="f54" y="f53"/>
                  </a:lnTo>
                  <a:cubicBezTo>
                    <a:pt x="f55" y="f53"/>
                    <a:pt x="f56" y="f57"/>
                    <a:pt x="f58" y="f59"/>
                  </a:cubicBezTo>
                  <a:cubicBezTo>
                    <a:pt x="f7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2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1"/>
                  </a:lnTo>
                  <a:cubicBezTo>
                    <a:pt x="f93" y="f94"/>
                    <a:pt x="f95" y="f96"/>
                    <a:pt x="f97" y="f11"/>
                  </a:cubicBezTo>
                  <a:cubicBezTo>
                    <a:pt x="f98" y="f99"/>
                    <a:pt x="f100" y="f101"/>
                    <a:pt x="f102" y="f101"/>
                  </a:cubicBezTo>
                  <a:lnTo>
                    <a:pt x="f103" y="f101"/>
                  </a:lnTo>
                  <a:lnTo>
                    <a:pt x="f104" y="f105"/>
                  </a:lnTo>
                  <a:cubicBezTo>
                    <a:pt x="f106" y="f107"/>
                    <a:pt x="f108" y="f109"/>
                    <a:pt x="f110" y="f109"/>
                  </a:cubicBezTo>
                  <a:cubicBezTo>
                    <a:pt x="f111" y="f109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5"/>
                  </a:cubicBezTo>
                  <a:cubicBezTo>
                    <a:pt x="f127" y="f125"/>
                    <a:pt x="f128" y="f129"/>
                    <a:pt x="f130" y="f129"/>
                  </a:cubicBezTo>
                  <a:lnTo>
                    <a:pt x="f63" y="f131"/>
                  </a:lnTo>
                  <a:cubicBezTo>
                    <a:pt x="f132" y="f131"/>
                    <a:pt x="f133" y="f2"/>
                    <a:pt x="f17" y="f2"/>
                  </a:cubicBezTo>
                  <a:close/>
                </a:path>
              </a:pathLst>
            </a:custGeom>
            <a:solidFill>
              <a:srgbClr val="AFAB85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46" name="Imagen 3">
            <a:extLst>
              <a:ext uri="{FF2B5EF4-FFF2-40B4-BE49-F238E27FC236}">
                <a16:creationId xmlns:a16="http://schemas.microsoft.com/office/drawing/2014/main" id="{D1EC5DC5-8469-4744-8360-48D9941EB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251" y="1368765"/>
            <a:ext cx="6353589" cy="389650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213BBB6-A523-41FD-BB84-E78C89D6F818}"/>
              </a:ext>
            </a:extLst>
          </p:cNvPr>
          <p:cNvSpPr/>
          <p:nvPr/>
        </p:nvSpPr>
        <p:spPr>
          <a:xfrm flipH="1" flipV="1">
            <a:off x="3839270" y="0"/>
            <a:ext cx="5304729" cy="51435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Freeform: Shape 5">
            <a:extLst>
              <a:ext uri="{FF2B5EF4-FFF2-40B4-BE49-F238E27FC236}">
                <a16:creationId xmlns:a16="http://schemas.microsoft.com/office/drawing/2014/main" id="{8F134DEC-7633-AFF6-4EC7-4170596E0F89}"/>
              </a:ext>
            </a:extLst>
          </p:cNvPr>
          <p:cNvSpPr/>
          <p:nvPr/>
        </p:nvSpPr>
        <p:spPr>
          <a:xfrm flipH="1" flipV="1">
            <a:off x="3863232" y="83553"/>
            <a:ext cx="5304729" cy="51435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56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7B72D0-6202-49B4-8D10-1BC541477B7B}"/>
              </a:ext>
            </a:extLst>
          </p:cNvPr>
          <p:cNvSpPr txBox="1"/>
          <p:nvPr/>
        </p:nvSpPr>
        <p:spPr>
          <a:xfrm>
            <a:off x="6294434" y="1541756"/>
            <a:ext cx="247589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8C4AFE-8F32-4674-A4E2-8A22FC5B193D}"/>
              </a:ext>
            </a:extLst>
          </p:cNvPr>
          <p:cNvSpPr txBox="1"/>
          <p:nvPr/>
        </p:nvSpPr>
        <p:spPr>
          <a:xfrm>
            <a:off x="6358968" y="941060"/>
            <a:ext cx="479035" cy="44303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3000" spc="225">
              <a:solidFill>
                <a:schemeClr val="accent5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7F4C1C-704E-4C10-B865-23C0745CFF39}"/>
              </a:ext>
            </a:extLst>
          </p:cNvPr>
          <p:cNvSpPr txBox="1"/>
          <p:nvPr/>
        </p:nvSpPr>
        <p:spPr>
          <a:xfrm rot="10800000">
            <a:off x="8379000" y="3904068"/>
            <a:ext cx="479035" cy="44303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3000" spc="225">
              <a:solidFill>
                <a:schemeClr val="accent5"/>
              </a:solidFill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8B7574D-EBAC-2D68-E834-77A704FFFC98}"/>
              </a:ext>
            </a:extLst>
          </p:cNvPr>
          <p:cNvSpPr txBox="1"/>
          <p:nvPr/>
        </p:nvSpPr>
        <p:spPr>
          <a:xfrm>
            <a:off x="3066298" y="4373549"/>
            <a:ext cx="3030300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30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FREE TEMPLATE</a:t>
            </a:r>
            <a:endParaRPr lang="ko-KR" altLang="en-US" sz="3000" b="1" dirty="0">
              <a:solidFill>
                <a:schemeClr val="accent3">
                  <a:lumMod val="75000"/>
                </a:schemeClr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078D8C-D7B8-DC6A-4712-6121952B7A50}"/>
              </a:ext>
            </a:extLst>
          </p:cNvPr>
          <p:cNvSpPr txBox="1"/>
          <p:nvPr/>
        </p:nvSpPr>
        <p:spPr>
          <a:xfrm>
            <a:off x="2421731" y="183239"/>
            <a:ext cx="4300538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altLang="ko-KR" sz="3300" b="1" dirty="0">
                <a:solidFill>
                  <a:srgbClr val="A56E44"/>
                </a:solidFill>
                <a:latin typeface="Century Gothic" panose="020B0502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SLIDESPPT.NET</a:t>
            </a:r>
            <a:endParaRPr lang="ko-KR" altLang="en-US" sz="3300" b="1" dirty="0">
              <a:solidFill>
                <a:srgbClr val="A56E44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grpSp>
        <p:nvGrpSpPr>
          <p:cNvPr id="21" name="Google Shape;979;p51">
            <a:extLst>
              <a:ext uri="{FF2B5EF4-FFF2-40B4-BE49-F238E27FC236}">
                <a16:creationId xmlns:a16="http://schemas.microsoft.com/office/drawing/2014/main" id="{EB253559-B0D2-7B7C-0C7A-5CCB0E357DB2}"/>
              </a:ext>
            </a:extLst>
          </p:cNvPr>
          <p:cNvGrpSpPr/>
          <p:nvPr/>
        </p:nvGrpSpPr>
        <p:grpSpPr>
          <a:xfrm rot="17100000">
            <a:off x="-1304" y="3779837"/>
            <a:ext cx="1355099" cy="1479550"/>
            <a:chOff x="6706610" y="2969959"/>
            <a:chExt cx="2266333" cy="2474471"/>
          </a:xfrm>
        </p:grpSpPr>
        <p:sp>
          <p:nvSpPr>
            <p:cNvPr id="22" name="Google Shape;980;p51">
              <a:extLst>
                <a:ext uri="{FF2B5EF4-FFF2-40B4-BE49-F238E27FC236}">
                  <a16:creationId xmlns:a16="http://schemas.microsoft.com/office/drawing/2014/main" id="{AA96E9AB-7CFF-FA33-EB3A-F7EE6280DECB}"/>
                </a:ext>
              </a:extLst>
            </p:cNvPr>
            <p:cNvSpPr/>
            <p:nvPr/>
          </p:nvSpPr>
          <p:spPr>
            <a:xfrm rot="8868408" flipH="1">
              <a:off x="7188830" y="3259114"/>
              <a:ext cx="936089" cy="218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334"/>
                <a:gd name="f4" fmla="val 59122"/>
                <a:gd name="f5" fmla="val 20111"/>
                <a:gd name="f6" fmla="val 1"/>
                <a:gd name="f7" fmla="val 20002"/>
                <a:gd name="f8" fmla="val 129"/>
                <a:gd name="f9" fmla="val 19894"/>
                <a:gd name="f10" fmla="val 252"/>
                <a:gd name="f11" fmla="val 19785"/>
                <a:gd name="f12" fmla="val 387"/>
                <a:gd name="f13" fmla="val 15899"/>
                <a:gd name="f14" fmla="val 5087"/>
                <a:gd name="f15" fmla="val 13098"/>
                <a:gd name="f16" fmla="val 9889"/>
                <a:gd name="f17" fmla="val 11456"/>
                <a:gd name="f18" fmla="val 14664"/>
                <a:gd name="f19" fmla="val 10798"/>
                <a:gd name="f20" fmla="val 16590"/>
                <a:gd name="f21" fmla="val 10771"/>
                <a:gd name="f22" fmla="val 17967"/>
                <a:gd name="f23" fmla="val 11382"/>
                <a:gd name="f24" fmla="val 18781"/>
                <a:gd name="f25" fmla="val 13172"/>
                <a:gd name="f26" fmla="val 21155"/>
                <a:gd name="f27" fmla="val 14983"/>
                <a:gd name="f28" fmla="val 23556"/>
                <a:gd name="f29" fmla="val 16780"/>
                <a:gd name="f30" fmla="val 25930"/>
                <a:gd name="f31" fmla="val 16855"/>
                <a:gd name="f32" fmla="val 26038"/>
                <a:gd name="f33" fmla="val 16943"/>
                <a:gd name="f34" fmla="val 26133"/>
                <a:gd name="f35" fmla="val 17045"/>
                <a:gd name="f36" fmla="val 26215"/>
                <a:gd name="f37" fmla="val 16597"/>
                <a:gd name="f38" fmla="val 26540"/>
                <a:gd name="f39" fmla="val 16143"/>
                <a:gd name="f40" fmla="val 26852"/>
                <a:gd name="f41" fmla="val 15695"/>
                <a:gd name="f42" fmla="val 27164"/>
                <a:gd name="f43" fmla="val 15458"/>
                <a:gd name="f44" fmla="val 27334"/>
                <a:gd name="f45" fmla="val 15221"/>
                <a:gd name="f46" fmla="val 27497"/>
                <a:gd name="f47" fmla="val 14990"/>
                <a:gd name="f48" fmla="val 27659"/>
                <a:gd name="f49" fmla="val 12216"/>
                <a:gd name="f50" fmla="val 29606"/>
                <a:gd name="f51" fmla="val 9666"/>
                <a:gd name="f52" fmla="val 31837"/>
                <a:gd name="f53" fmla="val 7366"/>
                <a:gd name="f54" fmla="val 34326"/>
                <a:gd name="f55" fmla="val 6946"/>
                <a:gd name="f56" fmla="val 34781"/>
                <a:gd name="f57" fmla="val 6498"/>
                <a:gd name="f58" fmla="val 35310"/>
                <a:gd name="f59" fmla="val 6451"/>
                <a:gd name="f60" fmla="val 35866"/>
                <a:gd name="f61" fmla="val 6431"/>
                <a:gd name="f62" fmla="val 36097"/>
                <a:gd name="f63" fmla="val 36334"/>
                <a:gd name="f64" fmla="val 6641"/>
                <a:gd name="f65" fmla="val 36524"/>
                <a:gd name="f66" fmla="val 8431"/>
                <a:gd name="f67" fmla="val 38898"/>
                <a:gd name="f68" fmla="val 10242"/>
                <a:gd name="f69" fmla="val 41299"/>
                <a:gd name="f70" fmla="val 12033"/>
                <a:gd name="f71" fmla="val 43673"/>
                <a:gd name="f72" fmla="val 12141"/>
                <a:gd name="f73" fmla="val 43808"/>
                <a:gd name="f74" fmla="val 12277"/>
                <a:gd name="f75" fmla="val 43917"/>
                <a:gd name="f76" fmla="val 12426"/>
                <a:gd name="f77" fmla="val 43998"/>
                <a:gd name="f78" fmla="val 12311"/>
                <a:gd name="f79" fmla="val 44059"/>
                <a:gd name="f80" fmla="val 12202"/>
                <a:gd name="f81" fmla="val 44127"/>
                <a:gd name="f82" fmla="val 12094"/>
                <a:gd name="f83" fmla="val 44188"/>
                <a:gd name="f84" fmla="val 11972"/>
                <a:gd name="f85" fmla="val 44263"/>
                <a:gd name="f86" fmla="val 11843"/>
                <a:gd name="f87" fmla="val 44337"/>
                <a:gd name="f88" fmla="val 11714"/>
                <a:gd name="f89" fmla="val 44412"/>
                <a:gd name="f90" fmla="val 8594"/>
                <a:gd name="f91" fmla="val 46311"/>
                <a:gd name="f92" fmla="val 5820"/>
                <a:gd name="f93" fmla="val 48732"/>
                <a:gd name="f94" fmla="val 3521"/>
                <a:gd name="f95" fmla="val 51574"/>
                <a:gd name="f96" fmla="val 2137"/>
                <a:gd name="f97" fmla="val 53263"/>
                <a:gd name="f98" fmla="val 957"/>
                <a:gd name="f99" fmla="val 55101"/>
                <a:gd name="f100" fmla="val 57054"/>
                <a:gd name="f101" fmla="val 1111"/>
                <a:gd name="f102" fmla="val 58377"/>
                <a:gd name="f103" fmla="val 2740"/>
                <a:gd name="f104" fmla="val 59121"/>
                <a:gd name="f105" fmla="val 4432"/>
                <a:gd name="f106" fmla="val 4787"/>
                <a:gd name="f107" fmla="val 5145"/>
                <a:gd name="f108" fmla="val 59088"/>
                <a:gd name="f109" fmla="val 5501"/>
                <a:gd name="f110" fmla="val 59021"/>
                <a:gd name="f111" fmla="val 9306"/>
                <a:gd name="f112" fmla="val 53093"/>
                <a:gd name="f113" fmla="val 14956"/>
                <a:gd name="f114" fmla="val 48583"/>
                <a:gd name="f115" fmla="val 21576"/>
                <a:gd name="f116" fmla="val 46189"/>
                <a:gd name="f117" fmla="val 22430"/>
                <a:gd name="f118" fmla="val 45884"/>
                <a:gd name="f119" fmla="val 23326"/>
                <a:gd name="f120" fmla="val 45606"/>
                <a:gd name="f121" fmla="val 24051"/>
                <a:gd name="f122" fmla="val 45056"/>
                <a:gd name="f123" fmla="val 24784"/>
                <a:gd name="f124" fmla="val 44507"/>
                <a:gd name="f125" fmla="val 25333"/>
                <a:gd name="f126" fmla="val 43618"/>
                <a:gd name="f127" fmla="val 25197"/>
                <a:gd name="f128" fmla="val 42716"/>
                <a:gd name="f129" fmla="val 25028"/>
                <a:gd name="f130" fmla="val 41550"/>
                <a:gd name="f131" fmla="val 23793"/>
                <a:gd name="f132" fmla="val 40810"/>
                <a:gd name="f133" fmla="val 22620"/>
                <a:gd name="f134" fmla="val 40634"/>
                <a:gd name="f135" fmla="val 22272"/>
                <a:gd name="f136" fmla="val 40584"/>
                <a:gd name="f137" fmla="val 21921"/>
                <a:gd name="f138" fmla="val 40568"/>
                <a:gd name="f139" fmla="val 21568"/>
                <a:gd name="f140" fmla="val 21004"/>
                <a:gd name="f141" fmla="val 20436"/>
                <a:gd name="f142" fmla="val 40608"/>
                <a:gd name="f143" fmla="val 19870"/>
                <a:gd name="f144" fmla="val 19604"/>
                <a:gd name="f145" fmla="val 19338"/>
                <a:gd name="f146" fmla="val 40599"/>
                <a:gd name="f147" fmla="val 19073"/>
                <a:gd name="f148" fmla="val 40573"/>
                <a:gd name="f149" fmla="val 16794"/>
                <a:gd name="f150" fmla="val 40363"/>
                <a:gd name="f151" fmla="val 14549"/>
                <a:gd name="f152" fmla="val 38504"/>
                <a:gd name="f153" fmla="val 14617"/>
                <a:gd name="f154" fmla="val 36212"/>
                <a:gd name="f155" fmla="val 14678"/>
                <a:gd name="f156" fmla="val 33974"/>
                <a:gd name="f157" fmla="val 16713"/>
                <a:gd name="f158" fmla="val 32373"/>
                <a:gd name="f159" fmla="val 18496"/>
                <a:gd name="f160" fmla="val 31030"/>
                <a:gd name="f161" fmla="val 20287"/>
                <a:gd name="f162" fmla="val 29681"/>
                <a:gd name="f163" fmla="val 27381"/>
                <a:gd name="f164" fmla="val 21270"/>
                <a:gd name="f165" fmla="val 25170"/>
                <a:gd name="f166" fmla="val 19982"/>
                <a:gd name="f167" fmla="val 24363"/>
                <a:gd name="f168" fmla="val 18680"/>
                <a:gd name="f169" fmla="val 23549"/>
                <a:gd name="f170" fmla="val 17635"/>
                <a:gd name="f171" fmla="val 22444"/>
                <a:gd name="f172" fmla="val 16591"/>
                <a:gd name="f173" fmla="val 21338"/>
                <a:gd name="f174" fmla="val 15824"/>
                <a:gd name="f175" fmla="val 19900"/>
                <a:gd name="f176" fmla="val 15844"/>
                <a:gd name="f177" fmla="val 18381"/>
                <a:gd name="f178" fmla="val 15858"/>
                <a:gd name="f179" fmla="val 17025"/>
                <a:gd name="f180" fmla="val 16489"/>
                <a:gd name="f181" fmla="val 15763"/>
                <a:gd name="f182" fmla="val 17140"/>
                <a:gd name="f183" fmla="val 14583"/>
                <a:gd name="f184" fmla="val 19358"/>
                <a:gd name="f185" fmla="val 10547"/>
                <a:gd name="f186" fmla="val 22016"/>
                <a:gd name="f187" fmla="val 6783"/>
                <a:gd name="f188" fmla="val 25082"/>
                <a:gd name="f189" fmla="val 3344"/>
                <a:gd name="f190" fmla="val 23617"/>
                <a:gd name="f191" fmla="val 1961"/>
                <a:gd name="f192" fmla="val 21942"/>
                <a:gd name="f193" fmla="val 835"/>
                <a:gd name="f194" fmla="*/ f0 1 25334"/>
                <a:gd name="f195" fmla="*/ f1 1 59122"/>
                <a:gd name="f196" fmla="val f2"/>
                <a:gd name="f197" fmla="val f3"/>
                <a:gd name="f198" fmla="val f4"/>
                <a:gd name="f199" fmla="+- f198 0 f196"/>
                <a:gd name="f200" fmla="+- f197 0 f196"/>
                <a:gd name="f201" fmla="*/ f200 1 25334"/>
                <a:gd name="f202" fmla="*/ f199 1 59122"/>
                <a:gd name="f203" fmla="*/ f196 1 f201"/>
                <a:gd name="f204" fmla="*/ f197 1 f201"/>
                <a:gd name="f205" fmla="*/ f196 1 f202"/>
                <a:gd name="f206" fmla="*/ f198 1 f202"/>
                <a:gd name="f207" fmla="*/ f203 f194 1"/>
                <a:gd name="f208" fmla="*/ f204 f194 1"/>
                <a:gd name="f209" fmla="*/ f206 f195 1"/>
                <a:gd name="f210" fmla="*/ f205 f19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7" t="f210" r="f208" b="f209"/>
              <a:pathLst>
                <a:path w="25334" h="591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57" y="f63"/>
                    <a:pt x="f64" y="f65"/>
                  </a:cubicBez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92" y="f93"/>
                    <a:pt x="f94" y="f95"/>
                  </a:cubicBezTo>
                  <a:cubicBezTo>
                    <a:pt x="f96" y="f97"/>
                    <a:pt x="f98" y="f99"/>
                    <a:pt x="f6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30"/>
                    <a:pt x="f131" y="f132"/>
                    <a:pt x="f133" y="f134"/>
                  </a:cubicBezTo>
                  <a:cubicBezTo>
                    <a:pt x="f135" y="f136"/>
                    <a:pt x="f137" y="f138"/>
                    <a:pt x="f139" y="f138"/>
                  </a:cubicBezTo>
                  <a:cubicBezTo>
                    <a:pt x="f140" y="f138"/>
                    <a:pt x="f141" y="f142"/>
                    <a:pt x="f143" y="f142"/>
                  </a:cubicBezTo>
                  <a:cubicBezTo>
                    <a:pt x="f144" y="f142"/>
                    <a:pt x="f145" y="f146"/>
                    <a:pt x="f147" y="f148"/>
                  </a:cubicBezTo>
                  <a:cubicBezTo>
                    <a:pt x="f149" y="f150"/>
                    <a:pt x="f151" y="f152"/>
                    <a:pt x="f153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15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cubicBezTo>
                    <a:pt x="f172" y="f173"/>
                    <a:pt x="f174" y="f175"/>
                    <a:pt x="f176" y="f177"/>
                  </a:cubicBezTo>
                  <a:cubicBezTo>
                    <a:pt x="f178" y="f179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9"/>
                  </a:cubicBezTo>
                  <a:cubicBezTo>
                    <a:pt x="f190" y="f191"/>
                    <a:pt x="f192" y="f193"/>
                    <a:pt x="f5" y="f6"/>
                  </a:cubicBezTo>
                  <a:close/>
                </a:path>
              </a:pathLst>
            </a:custGeom>
            <a:solidFill>
              <a:srgbClr val="196E32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23" name="Google Shape;981;p51">
              <a:extLst>
                <a:ext uri="{FF2B5EF4-FFF2-40B4-BE49-F238E27FC236}">
                  <a16:creationId xmlns:a16="http://schemas.microsoft.com/office/drawing/2014/main" id="{12E6B010-FA34-8354-ED4D-B88E5426C730}"/>
                </a:ext>
              </a:extLst>
            </p:cNvPr>
            <p:cNvSpPr/>
            <p:nvPr/>
          </p:nvSpPr>
          <p:spPr>
            <a:xfrm rot="8868408" flipH="1">
              <a:off x="6706610" y="3190750"/>
              <a:ext cx="1065632" cy="1066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40"/>
                <a:gd name="f4" fmla="val 28854"/>
                <a:gd name="f5" fmla="val 26771"/>
                <a:gd name="f6" fmla="val 1"/>
                <a:gd name="f7" fmla="val 26838"/>
                <a:gd name="f8" fmla="val 103"/>
                <a:gd name="f9" fmla="val 26893"/>
                <a:gd name="f10" fmla="val 218"/>
                <a:gd name="f11" fmla="val 26933"/>
                <a:gd name="f12" fmla="val 333"/>
                <a:gd name="f13" fmla="val 27164"/>
                <a:gd name="f14" fmla="val 1073"/>
                <a:gd name="f15" fmla="val 26730"/>
                <a:gd name="f16" fmla="val 2117"/>
                <a:gd name="f17" fmla="val 25760"/>
                <a:gd name="f18" fmla="val 3134"/>
                <a:gd name="f19" fmla="val 23820"/>
                <a:gd name="f20" fmla="val 5183"/>
                <a:gd name="f21" fmla="val 21101"/>
                <a:gd name="f22" fmla="val 6309"/>
                <a:gd name="f23" fmla="val 18462"/>
                <a:gd name="f24" fmla="val 7401"/>
                <a:gd name="f25" fmla="val 17628"/>
                <a:gd name="f26" fmla="val 7747"/>
                <a:gd name="f27" fmla="val 16760"/>
                <a:gd name="f28" fmla="val 8106"/>
                <a:gd name="f29" fmla="val 15932"/>
                <a:gd name="f30" fmla="val 8486"/>
                <a:gd name="f31" fmla="val 12161"/>
                <a:gd name="f32" fmla="val 10236"/>
                <a:gd name="f33" fmla="val 8648"/>
                <a:gd name="f34" fmla="val 12854"/>
                <a:gd name="f35" fmla="val 5779"/>
                <a:gd name="f36" fmla="val 16055"/>
                <a:gd name="f37" fmla="val 2917"/>
                <a:gd name="f38" fmla="val 19250"/>
                <a:gd name="f39" fmla="val 882"/>
                <a:gd name="f40" fmla="val 22831"/>
                <a:gd name="f41" fmla="val 26398"/>
                <a:gd name="f42" fmla="val 1676"/>
                <a:gd name="f43" fmla="val 28853"/>
                <a:gd name="f44" fmla="val 2557"/>
                <a:gd name="f45" fmla="val 25293"/>
                <a:gd name="f46" fmla="val 4592"/>
                <a:gd name="f47" fmla="val 21712"/>
                <a:gd name="f48" fmla="val 7454"/>
                <a:gd name="f49" fmla="val 18510"/>
                <a:gd name="f50" fmla="val 10323"/>
                <a:gd name="f51" fmla="val 15309"/>
                <a:gd name="f52" fmla="val 13830"/>
                <a:gd name="f53" fmla="val 12691"/>
                <a:gd name="f54" fmla="val 17608"/>
                <a:gd name="f55" fmla="val 10948"/>
                <a:gd name="f56" fmla="val 18435"/>
                <a:gd name="f57" fmla="val 10561"/>
                <a:gd name="f58" fmla="val 19303"/>
                <a:gd name="f59" fmla="val 10202"/>
                <a:gd name="f60" fmla="val 20137"/>
                <a:gd name="f61" fmla="val 9856"/>
                <a:gd name="f62" fmla="val 22776"/>
                <a:gd name="f63" fmla="val 8771"/>
                <a:gd name="f64" fmla="val 25496"/>
                <a:gd name="f65" fmla="val 7638"/>
                <a:gd name="f66" fmla="val 27435"/>
                <a:gd name="f67" fmla="val 5590"/>
                <a:gd name="f68" fmla="val 28398"/>
                <a:gd name="f69" fmla="val 4572"/>
                <a:gd name="f70" fmla="val 28839"/>
                <a:gd name="f71" fmla="val 3528"/>
                <a:gd name="f72" fmla="val 28602"/>
                <a:gd name="f73" fmla="val 2795"/>
                <a:gd name="f74" fmla="val 28568"/>
                <a:gd name="f75" fmla="val 2673"/>
                <a:gd name="f76" fmla="val 28514"/>
                <a:gd name="f77" fmla="val 2565"/>
                <a:gd name="f78" fmla="val 28446"/>
                <a:gd name="f79" fmla="val 2463"/>
                <a:gd name="f80" fmla="*/ f0 1 28840"/>
                <a:gd name="f81" fmla="*/ f1 1 28854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28840"/>
                <a:gd name="f88" fmla="*/ f85 1 28854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28840" h="2885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2" y="f41"/>
                  </a:cubicBezTo>
                  <a:lnTo>
                    <a:pt x="f42" y="f43"/>
                  </a:ln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0C923E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24" name="Google Shape;982;p51">
              <a:extLst>
                <a:ext uri="{FF2B5EF4-FFF2-40B4-BE49-F238E27FC236}">
                  <a16:creationId xmlns:a16="http://schemas.microsoft.com/office/drawing/2014/main" id="{8324AE81-3040-F2A9-8F15-7A589441DE2D}"/>
                </a:ext>
              </a:extLst>
            </p:cNvPr>
            <p:cNvSpPr/>
            <p:nvPr/>
          </p:nvSpPr>
          <p:spPr>
            <a:xfrm rot="8868408" flipH="1">
              <a:off x="6710098" y="3080036"/>
              <a:ext cx="1066409" cy="10671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61"/>
                <a:gd name="f4" fmla="val 28880"/>
                <a:gd name="f5" fmla="val 26778"/>
                <a:gd name="f6" fmla="val 26846"/>
                <a:gd name="f7" fmla="val 102"/>
                <a:gd name="f8" fmla="val 26900"/>
                <a:gd name="f9" fmla="val 217"/>
                <a:gd name="f10" fmla="val 26941"/>
                <a:gd name="f11" fmla="val 333"/>
                <a:gd name="f12" fmla="val 27171"/>
                <a:gd name="f13" fmla="val 1072"/>
                <a:gd name="f14" fmla="val 26737"/>
                <a:gd name="f15" fmla="val 2116"/>
                <a:gd name="f16" fmla="val 25774"/>
                <a:gd name="f17" fmla="val 3134"/>
                <a:gd name="f18" fmla="val 23828"/>
                <a:gd name="f19" fmla="val 5182"/>
                <a:gd name="f20" fmla="val 21108"/>
                <a:gd name="f21" fmla="val 6308"/>
                <a:gd name="f22" fmla="val 18476"/>
                <a:gd name="f23" fmla="val 7400"/>
                <a:gd name="f24" fmla="val 17642"/>
                <a:gd name="f25" fmla="val 7746"/>
                <a:gd name="f26" fmla="val 16767"/>
                <a:gd name="f27" fmla="val 8105"/>
                <a:gd name="f28" fmla="val 15946"/>
                <a:gd name="f29" fmla="val 8485"/>
                <a:gd name="f30" fmla="val 12169"/>
                <a:gd name="f31" fmla="val 10235"/>
                <a:gd name="f32" fmla="val 8649"/>
                <a:gd name="f33" fmla="val 12853"/>
                <a:gd name="f34" fmla="val 5786"/>
                <a:gd name="f35" fmla="val 16054"/>
                <a:gd name="f36" fmla="val 2917"/>
                <a:gd name="f37" fmla="val 19249"/>
                <a:gd name="f38" fmla="val 889"/>
                <a:gd name="f39" fmla="val 22830"/>
                <a:gd name="f40" fmla="val 1"/>
                <a:gd name="f41" fmla="val 26397"/>
                <a:gd name="f42" fmla="val 1697"/>
                <a:gd name="f43" fmla="val 2585"/>
                <a:gd name="f44" fmla="val 25319"/>
                <a:gd name="f45" fmla="val 4620"/>
                <a:gd name="f46" fmla="val 21738"/>
                <a:gd name="f47" fmla="val 7482"/>
                <a:gd name="f48" fmla="val 18537"/>
                <a:gd name="f49" fmla="val 10351"/>
                <a:gd name="f50" fmla="val 15335"/>
                <a:gd name="f51" fmla="val 13857"/>
                <a:gd name="f52" fmla="val 12724"/>
                <a:gd name="f53" fmla="val 17635"/>
                <a:gd name="f54" fmla="val 10974"/>
                <a:gd name="f55" fmla="val 18463"/>
                <a:gd name="f56" fmla="val 10594"/>
                <a:gd name="f57" fmla="val 19324"/>
                <a:gd name="f58" fmla="val 20165"/>
                <a:gd name="f59" fmla="val 9889"/>
                <a:gd name="f60" fmla="val 22797"/>
                <a:gd name="f61" fmla="val 8797"/>
                <a:gd name="f62" fmla="val 25523"/>
                <a:gd name="f63" fmla="val 7671"/>
                <a:gd name="f64" fmla="val 27463"/>
                <a:gd name="f65" fmla="val 5623"/>
                <a:gd name="f66" fmla="val 28426"/>
                <a:gd name="f67" fmla="val 4605"/>
                <a:gd name="f68" fmla="val 28860"/>
                <a:gd name="f69" fmla="val 3561"/>
                <a:gd name="f70" fmla="val 28630"/>
                <a:gd name="f71" fmla="val 2828"/>
                <a:gd name="f72" fmla="val 28596"/>
                <a:gd name="f73" fmla="val 2706"/>
                <a:gd name="f74" fmla="val 28541"/>
                <a:gd name="f75" fmla="val 2591"/>
                <a:gd name="f76" fmla="val 28467"/>
                <a:gd name="f77" fmla="val 2489"/>
                <a:gd name="f78" fmla="val 28474"/>
                <a:gd name="f79" fmla="*/ f0 1 28861"/>
                <a:gd name="f80" fmla="*/ f1 1 28880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28861"/>
                <a:gd name="f87" fmla="*/ f84 1 28880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28861" h="28880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lnTo>
                    <a:pt x="f42" y="f4"/>
                  </a:ln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31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lnTo>
                    <a:pt x="f78" y="f7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25" name="Google Shape;983;p51">
              <a:extLst>
                <a:ext uri="{FF2B5EF4-FFF2-40B4-BE49-F238E27FC236}">
                  <a16:creationId xmlns:a16="http://schemas.microsoft.com/office/drawing/2014/main" id="{518E4B7A-55BD-D2FB-FE80-11F8A75D5290}"/>
                </a:ext>
              </a:extLst>
            </p:cNvPr>
            <p:cNvSpPr/>
            <p:nvPr/>
          </p:nvSpPr>
          <p:spPr>
            <a:xfrm rot="8868408" flipH="1">
              <a:off x="6714393" y="2969959"/>
              <a:ext cx="1065632" cy="1065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840"/>
                <a:gd name="f4" fmla="val 28846"/>
                <a:gd name="f5" fmla="val 26771"/>
                <a:gd name="f6" fmla="val 26814"/>
                <a:gd name="f7" fmla="val 64"/>
                <a:gd name="f8" fmla="val 26800"/>
                <a:gd name="f9" fmla="val 42"/>
                <a:gd name="f10" fmla="val 26786"/>
                <a:gd name="f11" fmla="val 21"/>
                <a:gd name="f12" fmla="val 26867"/>
                <a:gd name="f13" fmla="val 147"/>
                <a:gd name="f14" fmla="val 26907"/>
                <a:gd name="f15" fmla="val 235"/>
                <a:gd name="f16" fmla="val 26934"/>
                <a:gd name="f17" fmla="val 332"/>
                <a:gd name="f18" fmla="val 27164"/>
                <a:gd name="f19" fmla="val 1072"/>
                <a:gd name="f20" fmla="val 26730"/>
                <a:gd name="f21" fmla="val 2109"/>
                <a:gd name="f22" fmla="val 25767"/>
                <a:gd name="f23" fmla="val 3127"/>
                <a:gd name="f24" fmla="val 23827"/>
                <a:gd name="f25" fmla="val 5175"/>
                <a:gd name="f26" fmla="val 21101"/>
                <a:gd name="f27" fmla="val 6301"/>
                <a:gd name="f28" fmla="val 18469"/>
                <a:gd name="f29" fmla="val 7393"/>
                <a:gd name="f30" fmla="val 17635"/>
                <a:gd name="f31" fmla="val 7739"/>
                <a:gd name="f32" fmla="val 16767"/>
                <a:gd name="f33" fmla="val 8098"/>
                <a:gd name="f34" fmla="val 15939"/>
                <a:gd name="f35" fmla="val 8485"/>
                <a:gd name="f36" fmla="val 12161"/>
                <a:gd name="f37" fmla="val 10228"/>
                <a:gd name="f38" fmla="val 8655"/>
                <a:gd name="f39" fmla="val 12846"/>
                <a:gd name="f40" fmla="val 5786"/>
                <a:gd name="f41" fmla="val 16047"/>
                <a:gd name="f42" fmla="val 2917"/>
                <a:gd name="f43" fmla="val 19249"/>
                <a:gd name="f44" fmla="val 882"/>
                <a:gd name="f45" fmla="val 22823"/>
                <a:gd name="f46" fmla="val 1"/>
                <a:gd name="f47" fmla="val 26391"/>
                <a:gd name="f48" fmla="val 1676"/>
                <a:gd name="f49" fmla="val 2557"/>
                <a:gd name="f50" fmla="val 25285"/>
                <a:gd name="f51" fmla="val 4592"/>
                <a:gd name="f52" fmla="val 21711"/>
                <a:gd name="f53" fmla="val 7461"/>
                <a:gd name="f54" fmla="val 18503"/>
                <a:gd name="f55" fmla="val 10323"/>
                <a:gd name="f56" fmla="val 15301"/>
                <a:gd name="f57" fmla="val 13837"/>
                <a:gd name="f58" fmla="val 12690"/>
                <a:gd name="f59" fmla="val 17614"/>
                <a:gd name="f60" fmla="val 10940"/>
                <a:gd name="f61" fmla="val 18435"/>
                <a:gd name="f62" fmla="val 10560"/>
                <a:gd name="f63" fmla="val 19303"/>
                <a:gd name="f64" fmla="val 10201"/>
                <a:gd name="f65" fmla="val 20144"/>
                <a:gd name="f66" fmla="val 9855"/>
                <a:gd name="f67" fmla="val 22776"/>
                <a:gd name="f68" fmla="val 8763"/>
                <a:gd name="f69" fmla="val 25496"/>
                <a:gd name="f70" fmla="val 7637"/>
                <a:gd name="f71" fmla="val 27442"/>
                <a:gd name="f72" fmla="val 5589"/>
                <a:gd name="f73" fmla="val 28405"/>
                <a:gd name="f74" fmla="val 4572"/>
                <a:gd name="f75" fmla="val 28839"/>
                <a:gd name="f76" fmla="val 3520"/>
                <a:gd name="f77" fmla="val 28609"/>
                <a:gd name="f78" fmla="val 2788"/>
                <a:gd name="f79" fmla="val 28575"/>
                <a:gd name="f80" fmla="val 2672"/>
                <a:gd name="f81" fmla="val 28521"/>
                <a:gd name="f82" fmla="val 28446"/>
                <a:gd name="f83" fmla="val 2455"/>
                <a:gd name="f84" fmla="*/ f0 1 28840"/>
                <a:gd name="f85" fmla="*/ f1 1 28846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28840"/>
                <a:gd name="f92" fmla="*/ f89 1 28846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28840" h="28846">
                  <a:moveTo>
                    <a:pt x="f5" y="f2"/>
                  </a:moveTo>
                  <a:lnTo>
                    <a:pt x="f6" y="f7"/>
                  </a:lnTo>
                  <a:lnTo>
                    <a:pt x="f6" y="f7"/>
                  </a:lnTo>
                  <a:cubicBezTo>
                    <a:pt x="f8" y="f9"/>
                    <a:pt x="f10" y="f11"/>
                    <a:pt x="f5" y="f2"/>
                  </a:cubicBezTo>
                  <a:close/>
                  <a:moveTo>
                    <a:pt x="f6" y="f7"/>
                  </a:moveTo>
                  <a:lnTo>
                    <a:pt x="f6" y="f7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lnTo>
                    <a:pt x="f48" y="f4"/>
                  </a:ln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49"/>
                    <a:pt x="f82" y="f83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D92C2C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26" name="Google Shape;984;p51">
              <a:extLst>
                <a:ext uri="{FF2B5EF4-FFF2-40B4-BE49-F238E27FC236}">
                  <a16:creationId xmlns:a16="http://schemas.microsoft.com/office/drawing/2014/main" id="{5118BCA3-82FC-0028-D612-A309239041F1}"/>
                </a:ext>
              </a:extLst>
            </p:cNvPr>
            <p:cNvSpPr/>
            <p:nvPr/>
          </p:nvSpPr>
          <p:spPr>
            <a:xfrm rot="8868408" flipH="1">
              <a:off x="6835744" y="3130148"/>
              <a:ext cx="1027026" cy="997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95"/>
                <a:gd name="f4" fmla="val 26988"/>
                <a:gd name="f5" fmla="val 23399"/>
                <a:gd name="f6" fmla="val 23074"/>
                <a:gd name="f7" fmla="val 22741"/>
                <a:gd name="f8" fmla="val 7"/>
                <a:gd name="f9" fmla="val 22416"/>
                <a:gd name="f10" fmla="val 20"/>
                <a:gd name="f11" fmla="val 22219"/>
                <a:gd name="f12" fmla="val 522"/>
                <a:gd name="f13" fmla="val 21860"/>
                <a:gd name="f14" fmla="val 1065"/>
                <a:gd name="f15" fmla="val 21351"/>
                <a:gd name="f16" fmla="val 1601"/>
                <a:gd name="f17" fmla="val 19411"/>
                <a:gd name="f18" fmla="val 3649"/>
                <a:gd name="f19" fmla="val 16692"/>
                <a:gd name="f20" fmla="val 4775"/>
                <a:gd name="f21" fmla="val 14053"/>
                <a:gd name="f22" fmla="val 5867"/>
                <a:gd name="f23" fmla="val 13531"/>
                <a:gd name="f24" fmla="val 6084"/>
                <a:gd name="f25" fmla="val 13002"/>
                <a:gd name="f26" fmla="val 6301"/>
                <a:gd name="f27" fmla="val 12473"/>
                <a:gd name="f28" fmla="val 6532"/>
                <a:gd name="f29" fmla="val 14548"/>
                <a:gd name="f30" fmla="val 5745"/>
                <a:gd name="f31" fmla="val 16719"/>
                <a:gd name="f32" fmla="val 5223"/>
                <a:gd name="f33" fmla="val 18930"/>
                <a:gd name="f34" fmla="val 5114"/>
                <a:gd name="f35" fmla="val 19117"/>
                <a:gd name="f36" fmla="val 5103"/>
                <a:gd name="f37" fmla="val 19306"/>
                <a:gd name="f38" fmla="val 5095"/>
                <a:gd name="f39" fmla="val 19495"/>
                <a:gd name="f40" fmla="val 20003"/>
                <a:gd name="f41" fmla="val 20508"/>
                <a:gd name="f42" fmla="val 5150"/>
                <a:gd name="f43" fmla="val 20978"/>
                <a:gd name="f44" fmla="val 5338"/>
                <a:gd name="f45" fmla="val 21622"/>
                <a:gd name="f46" fmla="val 5589"/>
                <a:gd name="f47" fmla="val 22192"/>
                <a:gd name="f48" fmla="val 6131"/>
                <a:gd name="f49" fmla="val 22301"/>
                <a:gd name="f50" fmla="val 6816"/>
                <a:gd name="f51" fmla="val 22402"/>
                <a:gd name="f52" fmla="val 7508"/>
                <a:gd name="f53" fmla="val 22009"/>
                <a:gd name="f54" fmla="val 8207"/>
                <a:gd name="f55" fmla="val 21466"/>
                <a:gd name="f56" fmla="val 8654"/>
                <a:gd name="f57" fmla="val 20917"/>
                <a:gd name="f58" fmla="val 9095"/>
                <a:gd name="f59" fmla="val 20232"/>
                <a:gd name="f60" fmla="val 9333"/>
                <a:gd name="f61" fmla="val 19561"/>
                <a:gd name="f62" fmla="val 9556"/>
                <a:gd name="f63" fmla="val 14982"/>
                <a:gd name="f64" fmla="val 11049"/>
                <a:gd name="f65" fmla="val 10140"/>
                <a:gd name="f66" fmla="val 12202"/>
                <a:gd name="f67" fmla="val 6328"/>
                <a:gd name="f68" fmla="val 15145"/>
                <a:gd name="f69" fmla="val 2896"/>
                <a:gd name="f70" fmla="val 17817"/>
                <a:gd name="f71" fmla="val 631"/>
                <a:gd name="f72" fmla="val 21717"/>
                <a:gd name="f73" fmla="val 26024"/>
                <a:gd name="f74" fmla="val 746"/>
                <a:gd name="f75" fmla="val 26553"/>
                <a:gd name="f76" fmla="val 1730"/>
                <a:gd name="f77" fmla="val 26852"/>
                <a:gd name="f78" fmla="val 2767"/>
                <a:gd name="f79" fmla="val 26987"/>
                <a:gd name="f80" fmla="val 3791"/>
                <a:gd name="f81" fmla="val 25170"/>
                <a:gd name="f82" fmla="val 5019"/>
                <a:gd name="f83" fmla="val 23474"/>
                <a:gd name="f84" fmla="val 6416"/>
                <a:gd name="f85" fmla="val 21921"/>
                <a:gd name="f86" fmla="val 9278"/>
                <a:gd name="f87" fmla="val 18720"/>
                <a:gd name="f88" fmla="val 12792"/>
                <a:gd name="f89" fmla="val 16102"/>
                <a:gd name="f90" fmla="val 16569"/>
                <a:gd name="f91" fmla="val 14358"/>
                <a:gd name="f92" fmla="val 17390"/>
                <a:gd name="f93" fmla="val 13972"/>
                <a:gd name="f94" fmla="val 18258"/>
                <a:gd name="f95" fmla="val 13619"/>
                <a:gd name="f96" fmla="val 19099"/>
                <a:gd name="f97" fmla="val 13266"/>
                <a:gd name="f98" fmla="val 21731"/>
                <a:gd name="f99" fmla="val 12181"/>
                <a:gd name="f100" fmla="val 24451"/>
                <a:gd name="f101" fmla="val 11055"/>
                <a:gd name="f102" fmla="val 26397"/>
                <a:gd name="f103" fmla="val 9007"/>
                <a:gd name="f104" fmla="val 27360"/>
                <a:gd name="f105" fmla="val 7990"/>
                <a:gd name="f106" fmla="val 27794"/>
                <a:gd name="f107" fmla="val 6945"/>
                <a:gd name="f108" fmla="val 27564"/>
                <a:gd name="f109" fmla="val 6213"/>
                <a:gd name="f110" fmla="val 27530"/>
                <a:gd name="f111" fmla="val 6097"/>
                <a:gd name="f112" fmla="val 27476"/>
                <a:gd name="f113" fmla="val 5982"/>
                <a:gd name="f114" fmla="val 27401"/>
                <a:gd name="f115" fmla="val 5880"/>
                <a:gd name="f116" fmla="val 24810"/>
                <a:gd name="f117" fmla="val 2062"/>
                <a:gd name="f118" fmla="val 24037"/>
                <a:gd name="f119" fmla="val 929"/>
                <a:gd name="f120" fmla="*/ f0 1 27795"/>
                <a:gd name="f121" fmla="*/ f1 1 26988"/>
                <a:gd name="f122" fmla="val f2"/>
                <a:gd name="f123" fmla="val f3"/>
                <a:gd name="f124" fmla="val f4"/>
                <a:gd name="f125" fmla="+- f124 0 f122"/>
                <a:gd name="f126" fmla="+- f123 0 f122"/>
                <a:gd name="f127" fmla="*/ f126 1 27795"/>
                <a:gd name="f128" fmla="*/ f125 1 26988"/>
                <a:gd name="f129" fmla="*/ f122 1 f127"/>
                <a:gd name="f130" fmla="*/ f123 1 f127"/>
                <a:gd name="f131" fmla="*/ f122 1 f128"/>
                <a:gd name="f132" fmla="*/ f124 1 f128"/>
                <a:gd name="f133" fmla="*/ f129 f120 1"/>
                <a:gd name="f134" fmla="*/ f130 f120 1"/>
                <a:gd name="f135" fmla="*/ f132 f121 1"/>
                <a:gd name="f136" fmla="*/ f131 f1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3" t="f136" r="f134" b="f135"/>
              <a:pathLst>
                <a:path w="27795" h="2698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101"/>
                    <a:pt x="f102" y="f103"/>
                  </a:cubicBezTo>
                  <a:cubicBezTo>
                    <a:pt x="f104" y="f105"/>
                    <a:pt x="f106" y="f107"/>
                    <a:pt x="f108" y="f109"/>
                  </a:cubicBezTo>
                  <a:cubicBezTo>
                    <a:pt x="f110" y="f111"/>
                    <a:pt x="f112" y="f113"/>
                    <a:pt x="f114" y="f115"/>
                  </a:cubicBezTo>
                  <a:lnTo>
                    <a:pt x="f116" y="f117"/>
                  </a:lnTo>
                  <a:lnTo>
                    <a:pt x="f118" y="f11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C1D1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27" name="Google Shape;985;p51">
              <a:extLst>
                <a:ext uri="{FF2B5EF4-FFF2-40B4-BE49-F238E27FC236}">
                  <a16:creationId xmlns:a16="http://schemas.microsoft.com/office/drawing/2014/main" id="{31633B03-E57D-6F42-B237-E4AF4CF17BFB}"/>
                </a:ext>
              </a:extLst>
            </p:cNvPr>
            <p:cNvSpPr/>
            <p:nvPr/>
          </p:nvSpPr>
          <p:spPr>
            <a:xfrm rot="8868408" flipH="1">
              <a:off x="7355229" y="3653263"/>
              <a:ext cx="646325" cy="336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492"/>
                <a:gd name="f4" fmla="val 9111"/>
                <a:gd name="f5" fmla="val 12588"/>
                <a:gd name="f6" fmla="val 12432"/>
                <a:gd name="f7" fmla="val 570"/>
                <a:gd name="f8" fmla="val 12039"/>
                <a:gd name="f9" fmla="val 1201"/>
                <a:gd name="f10" fmla="val 11449"/>
                <a:gd name="f11" fmla="val 1825"/>
                <a:gd name="f12" fmla="val 9502"/>
                <a:gd name="f13" fmla="val 3873"/>
                <a:gd name="f14" fmla="val 6783"/>
                <a:gd name="f15" fmla="val 4999"/>
                <a:gd name="f16" fmla="val 4144"/>
                <a:gd name="f17" fmla="val 6091"/>
                <a:gd name="f18" fmla="val 3310"/>
                <a:gd name="f19" fmla="val 6437"/>
                <a:gd name="f20" fmla="val 2442"/>
                <a:gd name="f21" fmla="val 6796"/>
                <a:gd name="f22" fmla="val 1614"/>
                <a:gd name="f23" fmla="val 7176"/>
                <a:gd name="f24" fmla="val 1072"/>
                <a:gd name="f25" fmla="val 7434"/>
                <a:gd name="f26" fmla="val 536"/>
                <a:gd name="f27" fmla="val 7705"/>
                <a:gd name="f28" fmla="val 7990"/>
                <a:gd name="f29" fmla="val 502"/>
                <a:gd name="f30" fmla="val 8614"/>
                <a:gd name="f31" fmla="val 733"/>
                <a:gd name="f32" fmla="val 8906"/>
                <a:gd name="f33" fmla="val 1133"/>
                <a:gd name="f34" fmla="val 9075"/>
                <a:gd name="f35" fmla="val 1526"/>
                <a:gd name="f36" fmla="val 9102"/>
                <a:gd name="f37" fmla="val 1595"/>
                <a:gd name="f38" fmla="val 9108"/>
                <a:gd name="f39" fmla="val 1665"/>
                <a:gd name="f40" fmla="val 9110"/>
                <a:gd name="f41" fmla="val 1735"/>
                <a:gd name="f42" fmla="val 1932"/>
                <a:gd name="f43" fmla="val 2129"/>
                <a:gd name="f44" fmla="val 9090"/>
                <a:gd name="f45" fmla="val 2320"/>
                <a:gd name="f46" fmla="val 9055"/>
                <a:gd name="f47" fmla="val 2761"/>
                <a:gd name="f48" fmla="val 8973"/>
                <a:gd name="f49" fmla="val 3188"/>
                <a:gd name="f50" fmla="val 8858"/>
                <a:gd name="f51" fmla="val 3608"/>
                <a:gd name="f52" fmla="val 8716"/>
                <a:gd name="f53" fmla="val 6911"/>
                <a:gd name="f54" fmla="val 7664"/>
                <a:gd name="f55" fmla="val 10269"/>
                <a:gd name="f56" fmla="val 6701"/>
                <a:gd name="f57" fmla="val 13585"/>
                <a:gd name="f58" fmla="val 5833"/>
                <a:gd name="f59" fmla="val 13891"/>
                <a:gd name="f60" fmla="val 5752"/>
                <a:gd name="f61" fmla="val 14216"/>
                <a:gd name="f62" fmla="val 5677"/>
                <a:gd name="f63" fmla="val 14548"/>
                <a:gd name="f64" fmla="val 5623"/>
                <a:gd name="f65" fmla="val 14967"/>
                <a:gd name="f66" fmla="val 5549"/>
                <a:gd name="f67" fmla="val 15388"/>
                <a:gd name="f68" fmla="val 5502"/>
                <a:gd name="f69" fmla="val 15781"/>
                <a:gd name="f70" fmla="val 16505"/>
                <a:gd name="f71" fmla="val 17136"/>
                <a:gd name="f72" fmla="val 5661"/>
                <a:gd name="f73" fmla="val 6104"/>
                <a:gd name="f74" fmla="val 16997"/>
                <a:gd name="f75" fmla="val 5480"/>
                <a:gd name="f76" fmla="val 16807"/>
                <a:gd name="f77" fmla="val 5250"/>
                <a:gd name="f78" fmla="val 16617"/>
                <a:gd name="f79" fmla="val 5012"/>
                <a:gd name="f80" fmla="val 16427"/>
                <a:gd name="f81" fmla="val 4775"/>
                <a:gd name="f82" fmla="val 15634"/>
                <a:gd name="f83" fmla="val 3785"/>
                <a:gd name="f84" fmla="val 13748"/>
                <a:gd name="f85" fmla="val 1438"/>
                <a:gd name="f86" fmla="*/ f0 1 17492"/>
                <a:gd name="f87" fmla="*/ f1 1 9111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17492"/>
                <a:gd name="f94" fmla="*/ f91 1 9111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17492" h="9111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3" y="f73"/>
                  </a:cubicBezTo>
                  <a:lnTo>
                    <a:pt x="f74" y="f75"/>
                  </a:lnTo>
                  <a:cubicBezTo>
                    <a:pt x="f76" y="f77"/>
                    <a:pt x="f78" y="f79"/>
                    <a:pt x="f80" y="f81"/>
                  </a:cubicBezTo>
                  <a:lnTo>
                    <a:pt x="f82" y="f83"/>
                  </a:lnTo>
                  <a:lnTo>
                    <a:pt x="f84" y="f85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196E32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28" name="Google Shape;986;p51">
              <a:extLst>
                <a:ext uri="{FF2B5EF4-FFF2-40B4-BE49-F238E27FC236}">
                  <a16:creationId xmlns:a16="http://schemas.microsoft.com/office/drawing/2014/main" id="{A79E2508-13C6-BBE8-E102-64C76450CCE1}"/>
                </a:ext>
              </a:extLst>
            </p:cNvPr>
            <p:cNvSpPr/>
            <p:nvPr/>
          </p:nvSpPr>
          <p:spPr>
            <a:xfrm rot="8868408" flipH="1">
              <a:off x="7286066" y="3937778"/>
              <a:ext cx="695209" cy="1839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15"/>
                <a:gd name="f4" fmla="val 4977"/>
                <a:gd name="f5" fmla="val 1913"/>
                <a:gd name="f6" fmla="val 2"/>
                <a:gd name="f7" fmla="val 1915"/>
                <a:gd name="f8" fmla="val 4"/>
                <a:gd name="f9" fmla="val 1918"/>
                <a:gd name="f10" fmla="val 6"/>
                <a:gd name="f11" fmla="val 1920"/>
                <a:gd name="f12" fmla="val 15026"/>
                <a:gd name="f13" fmla="val 1"/>
                <a:gd name="f14" fmla="val 14768"/>
                <a:gd name="f15" fmla="val 14503"/>
                <a:gd name="f16" fmla="val 15"/>
                <a:gd name="f17" fmla="val 14237"/>
                <a:gd name="f18" fmla="val 41"/>
                <a:gd name="f19" fmla="val 13911"/>
                <a:gd name="f20" fmla="val 75"/>
                <a:gd name="f21" fmla="val 13579"/>
                <a:gd name="f22" fmla="val 115"/>
                <a:gd name="f23" fmla="val 13260"/>
                <a:gd name="f24" fmla="val 176"/>
                <a:gd name="f25" fmla="val 9889"/>
                <a:gd name="f26" fmla="val 767"/>
                <a:gd name="f27" fmla="val 6471"/>
                <a:gd name="f28" fmla="val 1472"/>
                <a:gd name="f29" fmla="val 3086"/>
                <a:gd name="f30" fmla="val 2259"/>
                <a:gd name="f31" fmla="val 2659"/>
                <a:gd name="f32" fmla="val 2367"/>
                <a:gd name="f33" fmla="val 2225"/>
                <a:gd name="f34" fmla="val 2449"/>
                <a:gd name="f35" fmla="val 1784"/>
                <a:gd name="f36" fmla="val 2503"/>
                <a:gd name="f37" fmla="val 1674"/>
                <a:gd name="f38" fmla="val 2514"/>
                <a:gd name="f39" fmla="val 1562"/>
                <a:gd name="f40" fmla="val 2520"/>
                <a:gd name="f41" fmla="val 1450"/>
                <a:gd name="f42" fmla="val 1294"/>
                <a:gd name="f43" fmla="val 1138"/>
                <a:gd name="f44" fmla="val 2509"/>
                <a:gd name="f45" fmla="val 984"/>
                <a:gd name="f46" fmla="val 2489"/>
                <a:gd name="f47" fmla="val 594"/>
                <a:gd name="f48" fmla="val 2422"/>
                <a:gd name="f49" fmla="val 217"/>
                <a:gd name="f50" fmla="val 2228"/>
                <a:gd name="f51" fmla="val 1676"/>
                <a:gd name="f52" fmla="val 4375"/>
                <a:gd name="f53" fmla="val 1886"/>
                <a:gd name="f54" fmla="val 4680"/>
                <a:gd name="f55" fmla="val 2266"/>
                <a:gd name="f56" fmla="val 4883"/>
                <a:gd name="f57" fmla="val 4945"/>
                <a:gd name="f58" fmla="val 2805"/>
                <a:gd name="f59" fmla="val 4967"/>
                <a:gd name="f60" fmla="val 2950"/>
                <a:gd name="f61" fmla="val 3097"/>
                <a:gd name="f62" fmla="val 3217"/>
                <a:gd name="f63" fmla="val 3338"/>
                <a:gd name="f64" fmla="val 4970"/>
                <a:gd name="f65" fmla="val 3460"/>
                <a:gd name="f66" fmla="val 4958"/>
                <a:gd name="f67" fmla="val 3900"/>
                <a:gd name="f68" fmla="val 4904"/>
                <a:gd name="f69" fmla="val 4334"/>
                <a:gd name="f70" fmla="val 4822"/>
                <a:gd name="f71" fmla="val 4762"/>
                <a:gd name="f72" fmla="val 4714"/>
                <a:gd name="f73" fmla="val 8139"/>
                <a:gd name="f74" fmla="val 3934"/>
                <a:gd name="f75" fmla="val 11564"/>
                <a:gd name="f76" fmla="val 3229"/>
                <a:gd name="f77" fmla="val 14935"/>
                <a:gd name="f78" fmla="val 2632"/>
                <a:gd name="f79" fmla="val 15254"/>
                <a:gd name="f80" fmla="val 2577"/>
                <a:gd name="f81" fmla="val 15586"/>
                <a:gd name="f82" fmla="val 2530"/>
                <a:gd name="f83" fmla="val 15912"/>
                <a:gd name="f84" fmla="val 2496"/>
                <a:gd name="f85" fmla="val 16170"/>
                <a:gd name="f86" fmla="val 2473"/>
                <a:gd name="f87" fmla="val 16427"/>
                <a:gd name="f88" fmla="val 2459"/>
                <a:gd name="f89" fmla="val 16677"/>
                <a:gd name="f90" fmla="val 17599"/>
                <a:gd name="f91" fmla="val 18425"/>
                <a:gd name="f92" fmla="val 2644"/>
                <a:gd name="f93" fmla="val 3215"/>
                <a:gd name="f94" fmla="val 17140"/>
                <a:gd name="f95" fmla="val 753"/>
                <a:gd name="f96" fmla="val 16754"/>
                <a:gd name="f97" fmla="val 187"/>
                <a:gd name="f98" fmla="val 15938"/>
                <a:gd name="f99" fmla="*/ f0 1 18815"/>
                <a:gd name="f100" fmla="*/ f1 1 4977"/>
                <a:gd name="f101" fmla="val f2"/>
                <a:gd name="f102" fmla="val f3"/>
                <a:gd name="f103" fmla="val f4"/>
                <a:gd name="f104" fmla="+- f103 0 f101"/>
                <a:gd name="f105" fmla="+- f102 0 f101"/>
                <a:gd name="f106" fmla="*/ f105 1 18815"/>
                <a:gd name="f107" fmla="*/ f104 1 4977"/>
                <a:gd name="f108" fmla="*/ f101 1 f106"/>
                <a:gd name="f109" fmla="*/ f102 1 f106"/>
                <a:gd name="f110" fmla="*/ f101 1 f107"/>
                <a:gd name="f111" fmla="*/ f103 1 f107"/>
                <a:gd name="f112" fmla="*/ f108 f99 1"/>
                <a:gd name="f113" fmla="*/ f109 f99 1"/>
                <a:gd name="f114" fmla="*/ f111 f100 1"/>
                <a:gd name="f115" fmla="*/ f110 f10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5" r="f113" b="f114"/>
              <a:pathLst>
                <a:path w="18815" h="4977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lnTo>
                    <a:pt x="f10" y="f11"/>
                  </a:lnTo>
                  <a:lnTo>
                    <a:pt x="f2" y="f5"/>
                  </a:lnTo>
                  <a:close/>
                  <a:moveTo>
                    <a:pt x="f12" y="f13"/>
                  </a:moveTo>
                  <a:cubicBezTo>
                    <a:pt x="f14" y="f13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7" y="f48"/>
                    <a:pt x="f49" y="f50"/>
                    <a:pt x="f10" y="f11"/>
                  </a:cubicBezTo>
                  <a:lnTo>
                    <a:pt x="f10" y="f11"/>
                  </a:lnTo>
                  <a:lnTo>
                    <a:pt x="f51" y="f52"/>
                  </a:lnTo>
                  <a:cubicBezTo>
                    <a:pt x="f53" y="f54"/>
                    <a:pt x="f55" y="f56"/>
                    <a:pt x="f31" y="f57"/>
                  </a:cubicBezTo>
                  <a:cubicBezTo>
                    <a:pt x="f58" y="f59"/>
                    <a:pt x="f60" y="f4"/>
                    <a:pt x="f61" y="f4"/>
                  </a:cubicBezTo>
                  <a:cubicBezTo>
                    <a:pt x="f62" y="f4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3" y="f93"/>
                  </a:cubicBezTo>
                  <a:lnTo>
                    <a:pt x="f94" y="f95"/>
                  </a:lnTo>
                  <a:cubicBezTo>
                    <a:pt x="f96" y="f97"/>
                    <a:pt x="f98" y="f13"/>
                    <a:pt x="f12" y="f13"/>
                  </a:cubicBezTo>
                  <a:close/>
                </a:path>
              </a:pathLst>
            </a:custGeom>
            <a:solidFill>
              <a:srgbClr val="437539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29" name="Google Shape;987;p51">
              <a:extLst>
                <a:ext uri="{FF2B5EF4-FFF2-40B4-BE49-F238E27FC236}">
                  <a16:creationId xmlns:a16="http://schemas.microsoft.com/office/drawing/2014/main" id="{3D6A662F-A616-95B1-BF25-36980A7A7BEE}"/>
                </a:ext>
              </a:extLst>
            </p:cNvPr>
            <p:cNvSpPr/>
            <p:nvPr/>
          </p:nvSpPr>
          <p:spPr>
            <a:xfrm rot="8868408" flipH="1">
              <a:off x="7289476" y="3826893"/>
              <a:ext cx="695986" cy="1849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36"/>
                <a:gd name="f4" fmla="val 5005"/>
                <a:gd name="f5" fmla="val 15002"/>
                <a:gd name="f6" fmla="val 14752"/>
                <a:gd name="f7" fmla="val 14495"/>
                <a:gd name="f8" fmla="val 14"/>
                <a:gd name="f9" fmla="val 14237"/>
                <a:gd name="f10" fmla="val 37"/>
                <a:gd name="f11" fmla="val 13912"/>
                <a:gd name="f12" fmla="val 71"/>
                <a:gd name="f13" fmla="val 13579"/>
                <a:gd name="f14" fmla="val 118"/>
                <a:gd name="f15" fmla="val 13267"/>
                <a:gd name="f16" fmla="val 173"/>
                <a:gd name="f17" fmla="val 9890"/>
                <a:gd name="f18" fmla="val 770"/>
                <a:gd name="f19" fmla="val 6471"/>
                <a:gd name="f20" fmla="val 1475"/>
                <a:gd name="f21" fmla="val 3094"/>
                <a:gd name="f22" fmla="val 2255"/>
                <a:gd name="f23" fmla="val 2660"/>
                <a:gd name="f24" fmla="val 2363"/>
                <a:gd name="f25" fmla="val 2226"/>
                <a:gd name="f26" fmla="val 2445"/>
                <a:gd name="f27" fmla="val 1785"/>
                <a:gd name="f28" fmla="val 2499"/>
                <a:gd name="f29" fmla="val 1666"/>
                <a:gd name="f30" fmla="val 2511"/>
                <a:gd name="f31" fmla="val 1546"/>
                <a:gd name="f32" fmla="val 2518"/>
                <a:gd name="f33" fmla="val 1425"/>
                <a:gd name="f34" fmla="val 1278"/>
                <a:gd name="f35" fmla="val 1130"/>
                <a:gd name="f36" fmla="val 2508"/>
                <a:gd name="f37" fmla="val 984"/>
                <a:gd name="f38" fmla="val 2486"/>
                <a:gd name="f39" fmla="val 591"/>
                <a:gd name="f40" fmla="val 2424"/>
                <a:gd name="f41" fmla="val 211"/>
                <a:gd name="f42" fmla="val 2221"/>
                <a:gd name="f43" fmla="val 1"/>
                <a:gd name="f44" fmla="val 1916"/>
                <a:gd name="f45" fmla="val 1697"/>
                <a:gd name="f46" fmla="val 4405"/>
                <a:gd name="f47" fmla="val 1703"/>
                <a:gd name="f48" fmla="val 1914"/>
                <a:gd name="f49" fmla="val 4710"/>
                <a:gd name="f50" fmla="val 2293"/>
                <a:gd name="f51" fmla="val 4914"/>
                <a:gd name="f52" fmla="val 2687"/>
                <a:gd name="f53" fmla="val 4975"/>
                <a:gd name="f54" fmla="val 2841"/>
                <a:gd name="f55" fmla="val 4994"/>
                <a:gd name="f56" fmla="val 2995"/>
                <a:gd name="f57" fmla="val 3149"/>
                <a:gd name="f58" fmla="val 3260"/>
                <a:gd name="f59" fmla="val 3370"/>
                <a:gd name="f60" fmla="val 5000"/>
                <a:gd name="f61" fmla="val 3480"/>
                <a:gd name="f62" fmla="val 4988"/>
                <a:gd name="f63" fmla="val 3921"/>
                <a:gd name="f64" fmla="val 4934"/>
                <a:gd name="f65" fmla="val 4355"/>
                <a:gd name="f66" fmla="val 4853"/>
                <a:gd name="f67" fmla="val 4789"/>
                <a:gd name="f68" fmla="val 4744"/>
                <a:gd name="f69" fmla="val 8160"/>
                <a:gd name="f70" fmla="val 3957"/>
                <a:gd name="f71" fmla="val 11585"/>
                <a:gd name="f72" fmla="val 3259"/>
                <a:gd name="f73" fmla="val 14963"/>
                <a:gd name="f74" fmla="val 2662"/>
                <a:gd name="f75" fmla="val 15275"/>
                <a:gd name="f76" fmla="val 2608"/>
                <a:gd name="f77" fmla="val 15607"/>
                <a:gd name="f78" fmla="val 2560"/>
                <a:gd name="f79" fmla="val 15933"/>
                <a:gd name="f80" fmla="val 2526"/>
                <a:gd name="f81" fmla="val 16195"/>
                <a:gd name="f82" fmla="val 2501"/>
                <a:gd name="f83" fmla="val 16456"/>
                <a:gd name="f84" fmla="val 2487"/>
                <a:gd name="f85" fmla="val 16710"/>
                <a:gd name="f86" fmla="val 17628"/>
                <a:gd name="f87" fmla="val 18448"/>
                <a:gd name="f88" fmla="val 2675"/>
                <a:gd name="f89" fmla="val 3238"/>
                <a:gd name="f90" fmla="val 17140"/>
                <a:gd name="f91" fmla="val 756"/>
                <a:gd name="f92" fmla="val 16751"/>
                <a:gd name="f93" fmla="val 185"/>
                <a:gd name="f94" fmla="val 15925"/>
                <a:gd name="f95" fmla="*/ f0 1 18836"/>
                <a:gd name="f96" fmla="*/ f1 1 5005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8836"/>
                <a:gd name="f103" fmla="*/ f100 1 5005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8836" h="500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lnTo>
                    <a:pt x="f43" y="f44"/>
                  </a:lnTo>
                  <a:lnTo>
                    <a:pt x="f45" y="f46"/>
                  </a:lnTo>
                  <a:lnTo>
                    <a:pt x="f47" y="f46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4"/>
                    <a:pt x="f57" y="f4"/>
                  </a:cubicBezTo>
                  <a:cubicBezTo>
                    <a:pt x="f58" y="f4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8"/>
                    <a:pt x="f3" y="f89"/>
                  </a:cubicBezTo>
                  <a:lnTo>
                    <a:pt x="f90" y="f91"/>
                  </a:lnTo>
                  <a:cubicBezTo>
                    <a:pt x="f92" y="f93"/>
                    <a:pt x="f94" y="f2"/>
                    <a:pt x="f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30" name="Google Shape;988;p51">
              <a:extLst>
                <a:ext uri="{FF2B5EF4-FFF2-40B4-BE49-F238E27FC236}">
                  <a16:creationId xmlns:a16="http://schemas.microsoft.com/office/drawing/2014/main" id="{8DF7C160-4450-48A8-D14B-B40682CDA994}"/>
                </a:ext>
              </a:extLst>
            </p:cNvPr>
            <p:cNvSpPr/>
            <p:nvPr/>
          </p:nvSpPr>
          <p:spPr>
            <a:xfrm rot="8868408" flipH="1">
              <a:off x="7294094" y="3716695"/>
              <a:ext cx="695209" cy="184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815"/>
                <a:gd name="f4" fmla="val 4980"/>
                <a:gd name="f5" fmla="val 15014"/>
                <a:gd name="f6" fmla="val 1"/>
                <a:gd name="f7" fmla="val 14760"/>
                <a:gd name="f8" fmla="val 14499"/>
                <a:gd name="f9" fmla="val 15"/>
                <a:gd name="f10" fmla="val 14237"/>
                <a:gd name="f11" fmla="val 40"/>
                <a:gd name="f12" fmla="val 13904"/>
                <a:gd name="f13" fmla="val 74"/>
                <a:gd name="f14" fmla="val 13579"/>
                <a:gd name="f15" fmla="val 122"/>
                <a:gd name="f16" fmla="val 13260"/>
                <a:gd name="f17" fmla="val 176"/>
                <a:gd name="f18" fmla="val 9889"/>
                <a:gd name="f19" fmla="val 766"/>
                <a:gd name="f20" fmla="val 6464"/>
                <a:gd name="f21" fmla="val 1471"/>
                <a:gd name="f22" fmla="val 3086"/>
                <a:gd name="f23" fmla="val 2258"/>
                <a:gd name="f24" fmla="val 2659"/>
                <a:gd name="f25" fmla="val 2367"/>
                <a:gd name="f26" fmla="val 2218"/>
                <a:gd name="f27" fmla="val 2448"/>
                <a:gd name="f28" fmla="val 1777"/>
                <a:gd name="f29" fmla="val 2502"/>
                <a:gd name="f30" fmla="val 1667"/>
                <a:gd name="f31" fmla="val 2514"/>
                <a:gd name="f32" fmla="val 1557"/>
                <a:gd name="f33" fmla="val 2519"/>
                <a:gd name="f34" fmla="val 1446"/>
                <a:gd name="f35" fmla="val 1292"/>
                <a:gd name="f36" fmla="val 1138"/>
                <a:gd name="f37" fmla="val 2508"/>
                <a:gd name="f38" fmla="val 984"/>
                <a:gd name="f39" fmla="val 2489"/>
                <a:gd name="f40" fmla="val 590"/>
                <a:gd name="f41" fmla="val 2421"/>
                <a:gd name="f42" fmla="val 211"/>
                <a:gd name="f43" fmla="val 2224"/>
                <a:gd name="f44" fmla="val 1919"/>
                <a:gd name="f45" fmla="val 1676"/>
                <a:gd name="f46" fmla="val 4374"/>
                <a:gd name="f47" fmla="val 1879"/>
                <a:gd name="f48" fmla="val 4679"/>
                <a:gd name="f49" fmla="val 2259"/>
                <a:gd name="f50" fmla="val 4883"/>
                <a:gd name="f51" fmla="val 4944"/>
                <a:gd name="f52" fmla="val 2809"/>
                <a:gd name="f53" fmla="val 4967"/>
                <a:gd name="f54" fmla="val 2959"/>
                <a:gd name="f55" fmla="val 4979"/>
                <a:gd name="f56" fmla="val 3110"/>
                <a:gd name="f57" fmla="val 3224"/>
                <a:gd name="f58" fmla="val 3338"/>
                <a:gd name="f59" fmla="val 4972"/>
                <a:gd name="f60" fmla="val 3453"/>
                <a:gd name="f61" fmla="val 4957"/>
                <a:gd name="f62" fmla="val 3893"/>
                <a:gd name="f63" fmla="val 4910"/>
                <a:gd name="f64" fmla="val 4328"/>
                <a:gd name="f65" fmla="val 4822"/>
                <a:gd name="f66" fmla="val 4762"/>
                <a:gd name="f67" fmla="val 4713"/>
                <a:gd name="f68" fmla="val 8139"/>
                <a:gd name="f69" fmla="val 3933"/>
                <a:gd name="f70" fmla="val 11558"/>
                <a:gd name="f71" fmla="val 3228"/>
                <a:gd name="f72" fmla="val 14935"/>
                <a:gd name="f73" fmla="val 2638"/>
                <a:gd name="f74" fmla="val 15254"/>
                <a:gd name="f75" fmla="val 2577"/>
                <a:gd name="f76" fmla="val 15580"/>
                <a:gd name="f77" fmla="val 2529"/>
                <a:gd name="f78" fmla="val 15912"/>
                <a:gd name="f79" fmla="val 16176"/>
                <a:gd name="f80" fmla="val 2477"/>
                <a:gd name="f81" fmla="val 16441"/>
                <a:gd name="f82" fmla="val 2462"/>
                <a:gd name="f83" fmla="val 16698"/>
                <a:gd name="f84" fmla="val 17609"/>
                <a:gd name="f85" fmla="val 18429"/>
                <a:gd name="f86" fmla="val 2648"/>
                <a:gd name="f87" fmla="val 3214"/>
                <a:gd name="f88" fmla="val 17140"/>
                <a:gd name="f89" fmla="val 752"/>
                <a:gd name="f90" fmla="val 16752"/>
                <a:gd name="f91" fmla="val 189"/>
                <a:gd name="f92" fmla="val 15932"/>
                <a:gd name="f93" fmla="*/ f0 1 18815"/>
                <a:gd name="f94" fmla="*/ f1 1 4980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8815"/>
                <a:gd name="f101" fmla="*/ f98 1 4980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8815" h="498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43"/>
                    <a:pt x="f2" y="f44"/>
                  </a:cubicBezTo>
                  <a:lnTo>
                    <a:pt x="f2" y="f44"/>
                  </a:lnTo>
                  <a:lnTo>
                    <a:pt x="f45" y="f46"/>
                  </a:lnTo>
                  <a:cubicBezTo>
                    <a:pt x="f47" y="f48"/>
                    <a:pt x="f49" y="f50"/>
                    <a:pt x="f24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29"/>
                  </a:cubicBezTo>
                  <a:cubicBezTo>
                    <a:pt x="f79" y="f80"/>
                    <a:pt x="f81" y="f82"/>
                    <a:pt x="f83" y="f82"/>
                  </a:cubicBezTo>
                  <a:cubicBezTo>
                    <a:pt x="f84" y="f82"/>
                    <a:pt x="f85" y="f86"/>
                    <a:pt x="f3" y="f87"/>
                  </a:cubicBezTo>
                  <a:lnTo>
                    <a:pt x="f88" y="f89"/>
                  </a:lnTo>
                  <a:cubicBezTo>
                    <a:pt x="f90" y="f91"/>
                    <a:pt x="f92" y="f6"/>
                    <a:pt x="f5" y="f6"/>
                  </a:cubicBezTo>
                  <a:close/>
                </a:path>
              </a:pathLst>
            </a:custGeom>
            <a:solidFill>
              <a:srgbClr val="A12121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31" name="Google Shape;989;p51">
              <a:extLst>
                <a:ext uri="{FF2B5EF4-FFF2-40B4-BE49-F238E27FC236}">
                  <a16:creationId xmlns:a16="http://schemas.microsoft.com/office/drawing/2014/main" id="{4FEFBB41-4E44-304A-FEC3-572814134084}"/>
                </a:ext>
              </a:extLst>
            </p:cNvPr>
            <p:cNvSpPr/>
            <p:nvPr/>
          </p:nvSpPr>
          <p:spPr>
            <a:xfrm rot="8868408" flipH="1">
              <a:off x="7286472" y="3719157"/>
              <a:ext cx="755367" cy="3642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43"/>
                <a:gd name="f4" fmla="val 9859"/>
                <a:gd name="f5" fmla="val 20440"/>
                <a:gd name="f6" fmla="val 8094"/>
                <a:gd name="f7" fmla="val 8098"/>
                <a:gd name="f8" fmla="val 20442"/>
                <a:gd name="f9" fmla="val 8097"/>
                <a:gd name="f10" fmla="val 20441"/>
                <a:gd name="f11" fmla="val 8096"/>
                <a:gd name="f12" fmla="val 12291"/>
                <a:gd name="f13" fmla="val 12033"/>
                <a:gd name="f14" fmla="val 27"/>
                <a:gd name="f15" fmla="val 11775"/>
                <a:gd name="f16" fmla="val 68"/>
                <a:gd name="f17" fmla="val 11531"/>
                <a:gd name="f18" fmla="val 115"/>
                <a:gd name="f19" fmla="val 8187"/>
                <a:gd name="f20" fmla="val 706"/>
                <a:gd name="f21" fmla="val 4796"/>
                <a:gd name="f22" fmla="val 1397"/>
                <a:gd name="f23" fmla="val 1452"/>
                <a:gd name="f24" fmla="val 2171"/>
                <a:gd name="f25" fmla="val 876"/>
                <a:gd name="f26" fmla="val 2849"/>
                <a:gd name="f27" fmla="val 394"/>
                <a:gd name="f28" fmla="val 3602"/>
                <a:gd name="f29" fmla="val 1"/>
                <a:gd name="f30" fmla="val 4395"/>
                <a:gd name="f31" fmla="val 1635"/>
                <a:gd name="f32" fmla="val 6796"/>
                <a:gd name="f33" fmla="val 3311"/>
                <a:gd name="f34" fmla="val 9258"/>
                <a:gd name="f35" fmla="val 3521"/>
                <a:gd name="f36" fmla="val 9563"/>
                <a:gd name="f37" fmla="val 3901"/>
                <a:gd name="f38" fmla="val 9767"/>
                <a:gd name="f39" fmla="val 4294"/>
                <a:gd name="f40" fmla="val 9828"/>
                <a:gd name="f41" fmla="val 4448"/>
                <a:gd name="f42" fmla="val 9848"/>
                <a:gd name="f43" fmla="val 4602"/>
                <a:gd name="f44" fmla="val 9858"/>
                <a:gd name="f45" fmla="val 4756"/>
                <a:gd name="f46" fmla="val 4867"/>
                <a:gd name="f47" fmla="val 4977"/>
                <a:gd name="f48" fmla="val 9853"/>
                <a:gd name="f49" fmla="val 5088"/>
                <a:gd name="f50" fmla="val 9841"/>
                <a:gd name="f51" fmla="val 5528"/>
                <a:gd name="f52" fmla="val 9787"/>
                <a:gd name="f53" fmla="val 5969"/>
                <a:gd name="f54" fmla="val 9706"/>
                <a:gd name="f55" fmla="val 6397"/>
                <a:gd name="f56" fmla="val 9597"/>
                <a:gd name="f57" fmla="val 9774"/>
                <a:gd name="f58" fmla="val 8811"/>
                <a:gd name="f59" fmla="val 13199"/>
                <a:gd name="f60" fmla="val 8112"/>
                <a:gd name="f61" fmla="val 16570"/>
                <a:gd name="f62" fmla="val 7515"/>
                <a:gd name="f63" fmla="val 16889"/>
                <a:gd name="f64" fmla="val 7461"/>
                <a:gd name="f65" fmla="val 17221"/>
                <a:gd name="f66" fmla="val 7413"/>
                <a:gd name="f67" fmla="val 17547"/>
                <a:gd name="f68" fmla="val 7379"/>
                <a:gd name="f69" fmla="val 17803"/>
                <a:gd name="f70" fmla="val 7356"/>
                <a:gd name="f71" fmla="val 18059"/>
                <a:gd name="f72" fmla="val 7343"/>
                <a:gd name="f73" fmla="val 18309"/>
                <a:gd name="f74" fmla="val 19228"/>
                <a:gd name="f75" fmla="val 20055"/>
                <a:gd name="f76" fmla="val 7527"/>
                <a:gd name="f77" fmla="val 19948"/>
                <a:gd name="f78" fmla="val 7366"/>
                <a:gd name="f79" fmla="val 19310"/>
                <a:gd name="f80" fmla="val 6437"/>
                <a:gd name="f81" fmla="val 18612"/>
                <a:gd name="f82" fmla="val 5406"/>
                <a:gd name="f83" fmla="val 17913"/>
                <a:gd name="f84" fmla="val 4382"/>
                <a:gd name="f85" fmla="val 17695"/>
                <a:gd name="f86" fmla="val 4366"/>
                <a:gd name="f87" fmla="val 17476"/>
                <a:gd name="f88" fmla="val 4359"/>
                <a:gd name="f89" fmla="val 17257"/>
                <a:gd name="f90" fmla="val 16613"/>
                <a:gd name="f91" fmla="val 15969"/>
                <a:gd name="f92" fmla="val 4425"/>
                <a:gd name="f93" fmla="val 15336"/>
                <a:gd name="f94" fmla="val 4551"/>
                <a:gd name="f95" fmla="val 13674"/>
                <a:gd name="f96" fmla="val 4856"/>
                <a:gd name="f97" fmla="val 12080"/>
                <a:gd name="f98" fmla="val 5446"/>
                <a:gd name="f99" fmla="val 10419"/>
                <a:gd name="f100" fmla="val 5731"/>
                <a:gd name="f101" fmla="val 10159"/>
                <a:gd name="f102" fmla="val 5776"/>
                <a:gd name="f103" fmla="val 9884"/>
                <a:gd name="f104" fmla="val 5810"/>
                <a:gd name="f105" fmla="val 9615"/>
                <a:gd name="f106" fmla="val 9187"/>
                <a:gd name="f107" fmla="val 8772"/>
                <a:gd name="f108" fmla="val 5724"/>
                <a:gd name="f109" fmla="val 8452"/>
                <a:gd name="f110" fmla="val 5453"/>
                <a:gd name="f111" fmla="val 7977"/>
                <a:gd name="f112" fmla="val 5053"/>
                <a:gd name="f113" fmla="val 7848"/>
                <a:gd name="f114" fmla="val 4348"/>
                <a:gd name="f115" fmla="val 8004"/>
                <a:gd name="f116" fmla="val 3744"/>
                <a:gd name="f117" fmla="val 8160"/>
                <a:gd name="f118" fmla="val 3140"/>
                <a:gd name="f119" fmla="val 8560"/>
                <a:gd name="f120" fmla="val 2632"/>
                <a:gd name="f121" fmla="val 8994"/>
                <a:gd name="f122" fmla="val 2184"/>
                <a:gd name="f123" fmla="val 9923"/>
                <a:gd name="f124" fmla="val 1228"/>
                <a:gd name="f125" fmla="val 11049"/>
                <a:gd name="f126" fmla="val 482"/>
                <a:gd name="f127" fmla="*/ f0 1 20443"/>
                <a:gd name="f128" fmla="*/ f1 1 9859"/>
                <a:gd name="f129" fmla="val f2"/>
                <a:gd name="f130" fmla="val f3"/>
                <a:gd name="f131" fmla="val f4"/>
                <a:gd name="f132" fmla="+- f131 0 f129"/>
                <a:gd name="f133" fmla="+- f130 0 f129"/>
                <a:gd name="f134" fmla="*/ f133 1 20443"/>
                <a:gd name="f135" fmla="*/ f132 1 9859"/>
                <a:gd name="f136" fmla="*/ f129 1 f134"/>
                <a:gd name="f137" fmla="*/ f130 1 f134"/>
                <a:gd name="f138" fmla="*/ f129 1 f135"/>
                <a:gd name="f139" fmla="*/ f131 1 f135"/>
                <a:gd name="f140" fmla="*/ f136 f127 1"/>
                <a:gd name="f141" fmla="*/ f137 f127 1"/>
                <a:gd name="f142" fmla="*/ f139 f128 1"/>
                <a:gd name="f143" fmla="*/ f138 f1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40" t="f143" r="f141" b="f142"/>
              <a:pathLst>
                <a:path w="20443" h="9859">
                  <a:moveTo>
                    <a:pt x="f5" y="f6"/>
                  </a:moveTo>
                  <a:lnTo>
                    <a:pt x="f3" y="f7"/>
                  </a:lnTo>
                  <a:cubicBezTo>
                    <a:pt x="f8" y="f9"/>
                    <a:pt x="f10" y="f11"/>
                    <a:pt x="f5" y="f6"/>
                  </a:cubicBezTo>
                  <a:close/>
                  <a:moveTo>
                    <a:pt x="f12" y="f2"/>
                  </a:moveTo>
                  <a:lnTo>
                    <a:pt x="f12" y="f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61" y="f62"/>
                  </a:cubicBezTo>
                  <a:cubicBezTo>
                    <a:pt x="f63" y="f64"/>
                    <a:pt x="f65" y="f66"/>
                    <a:pt x="f67" y="f68"/>
                  </a:cubicBezTo>
                  <a:cubicBezTo>
                    <a:pt x="f69" y="f70"/>
                    <a:pt x="f71" y="f72"/>
                    <a:pt x="f73" y="f72"/>
                  </a:cubicBezTo>
                  <a:cubicBezTo>
                    <a:pt x="f74" y="f72"/>
                    <a:pt x="f75" y="f76"/>
                    <a:pt x="f5" y="f6"/>
                  </a:cubicBezTo>
                  <a:lnTo>
                    <a:pt x="f5" y="f6"/>
                  </a:lnTo>
                  <a:lnTo>
                    <a:pt x="f77" y="f78"/>
                  </a:lnTo>
                  <a:cubicBezTo>
                    <a:pt x="f79" y="f80"/>
                    <a:pt x="f81" y="f82"/>
                    <a:pt x="f83" y="f84"/>
                  </a:cubicBezTo>
                  <a:cubicBezTo>
                    <a:pt x="f85" y="f86"/>
                    <a:pt x="f87" y="f88"/>
                    <a:pt x="f89" y="f88"/>
                  </a:cubicBezTo>
                  <a:cubicBezTo>
                    <a:pt x="f90" y="f88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" y="f2"/>
                  </a:cubicBezTo>
                  <a:close/>
                </a:path>
              </a:pathLst>
            </a:custGeom>
            <a:solidFill>
              <a:srgbClr val="191919">
                <a:alpha val="17420"/>
              </a:srgbClr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32" name="Google Shape;990;p51">
              <a:extLst>
                <a:ext uri="{FF2B5EF4-FFF2-40B4-BE49-F238E27FC236}">
                  <a16:creationId xmlns:a16="http://schemas.microsoft.com/office/drawing/2014/main" id="{1FB74E0D-BC34-BEF7-75A2-11AB31FA031D}"/>
                </a:ext>
              </a:extLst>
            </p:cNvPr>
            <p:cNvSpPr/>
            <p:nvPr/>
          </p:nvSpPr>
          <p:spPr>
            <a:xfrm rot="8868408" flipH="1">
              <a:off x="7296163" y="3793050"/>
              <a:ext cx="578705" cy="344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662"/>
                <a:gd name="f4" fmla="val 9319"/>
                <a:gd name="f5" fmla="val 13614"/>
                <a:gd name="f6" fmla="val 1"/>
                <a:gd name="f7" fmla="val 13359"/>
                <a:gd name="f8" fmla="val 13096"/>
                <a:gd name="f9" fmla="val 15"/>
                <a:gd name="f10" fmla="val 12833"/>
                <a:gd name="f11" fmla="val 40"/>
                <a:gd name="f12" fmla="val 12507"/>
                <a:gd name="f13" fmla="val 74"/>
                <a:gd name="f14" fmla="val 12175"/>
                <a:gd name="f15" fmla="val 114"/>
                <a:gd name="f16" fmla="val 11856"/>
                <a:gd name="f17" fmla="val 175"/>
                <a:gd name="f18" fmla="val 8485"/>
                <a:gd name="f19" fmla="val 766"/>
                <a:gd name="f20" fmla="val 5067"/>
                <a:gd name="f21" fmla="val 1471"/>
                <a:gd name="f22" fmla="val 1682"/>
                <a:gd name="f23" fmla="val 2258"/>
                <a:gd name="f24" fmla="val 1255"/>
                <a:gd name="f25" fmla="val 2366"/>
                <a:gd name="f26" fmla="val 814"/>
                <a:gd name="f27" fmla="val 2448"/>
                <a:gd name="f28" fmla="val 380"/>
                <a:gd name="f29" fmla="val 2502"/>
                <a:gd name="f30" fmla="val 251"/>
                <a:gd name="f31" fmla="val 2509"/>
                <a:gd name="f32" fmla="val 123"/>
                <a:gd name="f33" fmla="val 2515"/>
                <a:gd name="f34" fmla="val 3636"/>
                <a:gd name="f35" fmla="val 9318"/>
                <a:gd name="f36" fmla="val 3527"/>
                <a:gd name="f37" fmla="val 9115"/>
                <a:gd name="f38" fmla="val 3493"/>
                <a:gd name="f39" fmla="val 8871"/>
                <a:gd name="f40" fmla="val 3554"/>
                <a:gd name="f41" fmla="val 8640"/>
                <a:gd name="f42" fmla="val 3683"/>
                <a:gd name="f43" fmla="val 8104"/>
                <a:gd name="f44" fmla="val 4212"/>
                <a:gd name="f45" fmla="val 7650"/>
                <a:gd name="f46" fmla="val 4701"/>
                <a:gd name="f47" fmla="val 7263"/>
                <a:gd name="f48" fmla="val 7353"/>
                <a:gd name="f49" fmla="val 5161"/>
                <a:gd name="f50" fmla="val 10222"/>
                <a:gd name="f51" fmla="val 3350"/>
                <a:gd name="f52" fmla="val 13253"/>
                <a:gd name="f53" fmla="val 1851"/>
                <a:gd name="f54" fmla="val 13511"/>
                <a:gd name="f55" fmla="val 1729"/>
                <a:gd name="f56" fmla="val 13769"/>
                <a:gd name="f57" fmla="val 1600"/>
                <a:gd name="f58" fmla="val 14033"/>
                <a:gd name="f59" fmla="val 1478"/>
                <a:gd name="f60" fmla="val 14576"/>
                <a:gd name="f61" fmla="val 1213"/>
                <a:gd name="f62" fmla="val 15125"/>
                <a:gd name="f63" fmla="val 949"/>
                <a:gd name="f64" fmla="val 15661"/>
                <a:gd name="f65" fmla="val 664"/>
                <a:gd name="f66" fmla="val 15253"/>
                <a:gd name="f67" fmla="val 167"/>
                <a:gd name="f68" fmla="val 14477"/>
                <a:gd name="f69" fmla="*/ f0 1 15662"/>
                <a:gd name="f70" fmla="*/ f1 1 9319"/>
                <a:gd name="f71" fmla="val f2"/>
                <a:gd name="f72" fmla="val f3"/>
                <a:gd name="f73" fmla="val f4"/>
                <a:gd name="f74" fmla="+- f73 0 f71"/>
                <a:gd name="f75" fmla="+- f72 0 f71"/>
                <a:gd name="f76" fmla="*/ f75 1 15662"/>
                <a:gd name="f77" fmla="*/ f74 1 9319"/>
                <a:gd name="f78" fmla="*/ f71 1 f76"/>
                <a:gd name="f79" fmla="*/ f72 1 f76"/>
                <a:gd name="f80" fmla="*/ f71 1 f77"/>
                <a:gd name="f81" fmla="*/ f73 1 f77"/>
                <a:gd name="f82" fmla="*/ f78 f69 1"/>
                <a:gd name="f83" fmla="*/ f79 f69 1"/>
                <a:gd name="f84" fmla="*/ f81 f70 1"/>
                <a:gd name="f85" fmla="*/ f80 f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2" t="f85" r="f83" b="f84"/>
              <a:pathLst>
                <a:path w="15662" h="931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2" y="f33"/>
                  </a:cubicBez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"/>
                    <a:pt x="f5" y="f6"/>
                  </a:cubicBezTo>
                  <a:close/>
                </a:path>
              </a:pathLst>
            </a:custGeom>
            <a:solidFill>
              <a:srgbClr val="191919">
                <a:alpha val="17420"/>
              </a:srgbClr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36" name="Google Shape;991;p51">
              <a:extLst>
                <a:ext uri="{FF2B5EF4-FFF2-40B4-BE49-F238E27FC236}">
                  <a16:creationId xmlns:a16="http://schemas.microsoft.com/office/drawing/2014/main" id="{2CAFAFDC-2A3E-9530-CB1C-6B1C4AD79CAC}"/>
                </a:ext>
              </a:extLst>
            </p:cNvPr>
            <p:cNvSpPr/>
            <p:nvPr/>
          </p:nvSpPr>
          <p:spPr>
            <a:xfrm rot="8868408" flipH="1">
              <a:off x="7432012" y="3940390"/>
              <a:ext cx="624306" cy="6891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96"/>
                <a:gd name="f4" fmla="val 18652"/>
                <a:gd name="f5" fmla="val 14603"/>
                <a:gd name="f6" fmla="val 15220"/>
                <a:gd name="f7" fmla="val 909"/>
                <a:gd name="f8" fmla="val 15105"/>
                <a:gd name="f9" fmla="val 2571"/>
                <a:gd name="f10" fmla="val 13749"/>
                <a:gd name="f11" fmla="val 4165"/>
                <a:gd name="f12" fmla="val 12657"/>
                <a:gd name="f13" fmla="val 5446"/>
                <a:gd name="f14" fmla="val 11151"/>
                <a:gd name="f15" fmla="val 6382"/>
                <a:gd name="f16" fmla="val 9693"/>
                <a:gd name="f17" fmla="val 7291"/>
                <a:gd name="f18" fmla="val 9448"/>
                <a:gd name="f19" fmla="val 7440"/>
                <a:gd name="f20" fmla="val 9204"/>
                <a:gd name="f21" fmla="val 7596"/>
                <a:gd name="f22" fmla="val 8960"/>
                <a:gd name="f23" fmla="val 7746"/>
                <a:gd name="f24" fmla="val 6098"/>
                <a:gd name="f25" fmla="val 9557"/>
                <a:gd name="f26" fmla="val 3439"/>
                <a:gd name="f27" fmla="val 11666"/>
                <a:gd name="f28" fmla="val 1025"/>
                <a:gd name="f29" fmla="val 14033"/>
                <a:gd name="f30" fmla="val 584"/>
                <a:gd name="f31" fmla="val 14467"/>
                <a:gd name="f32" fmla="val 109"/>
                <a:gd name="f33" fmla="val 14976"/>
                <a:gd name="f34" fmla="val 34"/>
                <a:gd name="f35" fmla="val 15525"/>
                <a:gd name="f36" fmla="val 1"/>
                <a:gd name="f37" fmla="val 15762"/>
                <a:gd name="f38" fmla="val 62"/>
                <a:gd name="f39" fmla="val 16000"/>
                <a:gd name="f40" fmla="val 190"/>
                <a:gd name="f41" fmla="val 16190"/>
                <a:gd name="f42" fmla="val 1859"/>
                <a:gd name="f43" fmla="val 18642"/>
                <a:gd name="f44" fmla="val 1728"/>
                <a:gd name="f45" fmla="val 18447"/>
                <a:gd name="f46" fmla="val 1676"/>
                <a:gd name="f47" fmla="val 18214"/>
                <a:gd name="f48" fmla="val 1710"/>
                <a:gd name="f49" fmla="val 17987"/>
                <a:gd name="f50" fmla="val 1784"/>
                <a:gd name="f51" fmla="val 17438"/>
                <a:gd name="f52" fmla="val 2259"/>
                <a:gd name="f53" fmla="val 16929"/>
                <a:gd name="f54" fmla="val 2700"/>
                <a:gd name="f55" fmla="val 16495"/>
                <a:gd name="f56" fmla="val 5115"/>
                <a:gd name="f57" fmla="val 14121"/>
                <a:gd name="f58" fmla="val 7773"/>
                <a:gd name="f59" fmla="val 12012"/>
                <a:gd name="f60" fmla="val 10635"/>
                <a:gd name="f61" fmla="val 10208"/>
                <a:gd name="f62" fmla="val 10880"/>
                <a:gd name="f63" fmla="val 10052"/>
                <a:gd name="f64" fmla="val 11124"/>
                <a:gd name="f65" fmla="val 9902"/>
                <a:gd name="f66" fmla="val 11368"/>
                <a:gd name="f67" fmla="val 9746"/>
                <a:gd name="f68" fmla="val 12826"/>
                <a:gd name="f69" fmla="val 8838"/>
                <a:gd name="f70" fmla="val 14332"/>
                <a:gd name="f71" fmla="val 7902"/>
                <a:gd name="f72" fmla="val 15424"/>
                <a:gd name="f73" fmla="val 6620"/>
                <a:gd name="f74" fmla="val 16773"/>
                <a:gd name="f75" fmla="val 5026"/>
                <a:gd name="f76" fmla="val 3371"/>
                <a:gd name="f77" fmla="val 16278"/>
                <a:gd name="f78" fmla="val 2462"/>
                <a:gd name="f79" fmla="val 1861"/>
                <a:gd name="f80" fmla="val 18645"/>
                <a:gd name="f81" fmla="val 1863"/>
                <a:gd name="f82" fmla="val 18649"/>
                <a:gd name="f83" fmla="val 1866"/>
                <a:gd name="f84" fmla="*/ f0 1 16896"/>
                <a:gd name="f85" fmla="*/ f1 1 18652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6896"/>
                <a:gd name="f92" fmla="*/ f89 1 18652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6896" h="18652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lnTo>
                    <a:pt x="f42" y="f43"/>
                  </a:lnTo>
                  <a:lnTo>
                    <a:pt x="f42" y="f43"/>
                  </a:ln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3" y="f76"/>
                    <a:pt x="f77" y="f78"/>
                  </a:cubicBezTo>
                  <a:lnTo>
                    <a:pt x="f5" y="f2"/>
                  </a:lnTo>
                  <a:close/>
                  <a:moveTo>
                    <a:pt x="f42" y="f43"/>
                  </a:moveTo>
                  <a:lnTo>
                    <a:pt x="f42" y="f43"/>
                  </a:lnTo>
                  <a:cubicBezTo>
                    <a:pt x="f79" y="f80"/>
                    <a:pt x="f81" y="f82"/>
                    <a:pt x="f83" y="f4"/>
                  </a:cubicBezTo>
                  <a:lnTo>
                    <a:pt x="f42" y="f43"/>
                  </a:lnTo>
                  <a:close/>
                </a:path>
              </a:pathLst>
            </a:custGeom>
            <a:solidFill>
              <a:srgbClr val="0C923E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37" name="Google Shape;992;p51">
              <a:extLst>
                <a:ext uri="{FF2B5EF4-FFF2-40B4-BE49-F238E27FC236}">
                  <a16:creationId xmlns:a16="http://schemas.microsoft.com/office/drawing/2014/main" id="{9B524EFA-2058-6C63-2A81-7EF729A6C1FD}"/>
                </a:ext>
              </a:extLst>
            </p:cNvPr>
            <p:cNvSpPr/>
            <p:nvPr/>
          </p:nvSpPr>
          <p:spPr>
            <a:xfrm rot="8868408" flipH="1">
              <a:off x="7435608" y="3829306"/>
              <a:ext cx="625083" cy="6901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917"/>
                <a:gd name="f4" fmla="val 18679"/>
                <a:gd name="f5" fmla="val 14597"/>
                <a:gd name="f6" fmla="val 14604"/>
                <a:gd name="f7" fmla="val 11"/>
                <a:gd name="f8" fmla="val 14601"/>
                <a:gd name="f9" fmla="val 7"/>
                <a:gd name="f10" fmla="val 14599"/>
                <a:gd name="f11" fmla="val 4"/>
                <a:gd name="f12" fmla="val 15220"/>
                <a:gd name="f13" fmla="val 922"/>
                <a:gd name="f14" fmla="val 15093"/>
                <a:gd name="f15" fmla="val 2570"/>
                <a:gd name="f16" fmla="val 13742"/>
                <a:gd name="f17" fmla="val 4158"/>
                <a:gd name="f18" fmla="val 12657"/>
                <a:gd name="f19" fmla="val 5440"/>
                <a:gd name="f20" fmla="val 11151"/>
                <a:gd name="f21" fmla="val 6376"/>
                <a:gd name="f22" fmla="val 9686"/>
                <a:gd name="f23" fmla="val 7284"/>
                <a:gd name="f24" fmla="val 9442"/>
                <a:gd name="f25" fmla="val 7440"/>
                <a:gd name="f26" fmla="val 9198"/>
                <a:gd name="f27" fmla="val 7590"/>
                <a:gd name="f28" fmla="val 8954"/>
                <a:gd name="f29" fmla="val 7746"/>
                <a:gd name="f30" fmla="val 6098"/>
                <a:gd name="f31" fmla="val 9550"/>
                <a:gd name="f32" fmla="val 3440"/>
                <a:gd name="f33" fmla="val 11659"/>
                <a:gd name="f34" fmla="val 1025"/>
                <a:gd name="f35" fmla="val 14033"/>
                <a:gd name="f36" fmla="val 577"/>
                <a:gd name="f37" fmla="val 14467"/>
                <a:gd name="f38" fmla="val 103"/>
                <a:gd name="f39" fmla="val 14976"/>
                <a:gd name="f40" fmla="val 35"/>
                <a:gd name="f41" fmla="val 15525"/>
                <a:gd name="f42" fmla="val 1"/>
                <a:gd name="f43" fmla="val 15756"/>
                <a:gd name="f44" fmla="val 55"/>
                <a:gd name="f45" fmla="val 15993"/>
                <a:gd name="f46" fmla="val 191"/>
                <a:gd name="f47" fmla="val 16190"/>
                <a:gd name="f48" fmla="val 1880"/>
                <a:gd name="f49" fmla="val 18670"/>
                <a:gd name="f50" fmla="val 1749"/>
                <a:gd name="f51" fmla="val 18475"/>
                <a:gd name="f52" fmla="val 1697"/>
                <a:gd name="f53" fmla="val 18241"/>
                <a:gd name="f54" fmla="val 1730"/>
                <a:gd name="f55" fmla="val 18007"/>
                <a:gd name="f56" fmla="val 1798"/>
                <a:gd name="f57" fmla="val 17465"/>
                <a:gd name="f58" fmla="val 2273"/>
                <a:gd name="f59" fmla="val 16949"/>
                <a:gd name="f60" fmla="val 2721"/>
                <a:gd name="f61" fmla="val 16515"/>
                <a:gd name="f62" fmla="val 5135"/>
                <a:gd name="f63" fmla="val 14148"/>
                <a:gd name="f64" fmla="val 7794"/>
                <a:gd name="f65" fmla="val 12039"/>
                <a:gd name="f66" fmla="val 10649"/>
                <a:gd name="f67" fmla="val 10228"/>
                <a:gd name="f68" fmla="val 10893"/>
                <a:gd name="f69" fmla="val 10079"/>
                <a:gd name="f70" fmla="val 11138"/>
                <a:gd name="f71" fmla="val 9923"/>
                <a:gd name="f72" fmla="val 11382"/>
                <a:gd name="f73" fmla="val 9774"/>
                <a:gd name="f74" fmla="val 12847"/>
                <a:gd name="f75" fmla="val 8865"/>
                <a:gd name="f76" fmla="val 14352"/>
                <a:gd name="f77" fmla="val 7929"/>
                <a:gd name="f78" fmla="val 15438"/>
                <a:gd name="f79" fmla="val 6647"/>
                <a:gd name="f80" fmla="val 16794"/>
                <a:gd name="f81" fmla="val 5053"/>
                <a:gd name="f82" fmla="val 16916"/>
                <a:gd name="f83" fmla="val 3398"/>
                <a:gd name="f84" fmla="val 16292"/>
                <a:gd name="f85" fmla="val 2489"/>
                <a:gd name="f86" fmla="val 1882"/>
                <a:gd name="f87" fmla="val 18673"/>
                <a:gd name="f88" fmla="val 1884"/>
                <a:gd name="f89" fmla="val 18676"/>
                <a:gd name="f90" fmla="val 1886"/>
                <a:gd name="f91" fmla="*/ f0 1 16917"/>
                <a:gd name="f92" fmla="*/ f1 1 18679"/>
                <a:gd name="f93" fmla="val f2"/>
                <a:gd name="f94" fmla="val f3"/>
                <a:gd name="f95" fmla="val f4"/>
                <a:gd name="f96" fmla="+- f95 0 f93"/>
                <a:gd name="f97" fmla="+- f94 0 f93"/>
                <a:gd name="f98" fmla="*/ f97 1 16917"/>
                <a:gd name="f99" fmla="*/ f96 1 18679"/>
                <a:gd name="f100" fmla="*/ f93 1 f98"/>
                <a:gd name="f101" fmla="*/ f94 1 f98"/>
                <a:gd name="f102" fmla="*/ f93 1 f99"/>
                <a:gd name="f103" fmla="*/ f95 1 f99"/>
                <a:gd name="f104" fmla="*/ f100 f91 1"/>
                <a:gd name="f105" fmla="*/ f101 f91 1"/>
                <a:gd name="f106" fmla="*/ f103 f92 1"/>
                <a:gd name="f107" fmla="*/ f102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4" t="f107" r="f105" b="f106"/>
              <a:pathLst>
                <a:path w="16917" h="18679">
                  <a:moveTo>
                    <a:pt x="f5" y="f2"/>
                  </a:moveTo>
                  <a:lnTo>
                    <a:pt x="f6" y="f7"/>
                  </a:lnTo>
                  <a:lnTo>
                    <a:pt x="f6" y="f7"/>
                  </a:lnTo>
                  <a:cubicBezTo>
                    <a:pt x="f8" y="f9"/>
                    <a:pt x="f10" y="f11"/>
                    <a:pt x="f5" y="f2"/>
                  </a:cubicBezTo>
                  <a:close/>
                  <a:moveTo>
                    <a:pt x="f6" y="f7"/>
                  </a:move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48" y="f49"/>
                  </a:ln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72" y="f73"/>
                  </a:cubicBezTo>
                  <a:cubicBezTo>
                    <a:pt x="f74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4" y="f85"/>
                  </a:cubicBezTo>
                  <a:lnTo>
                    <a:pt x="f6" y="f7"/>
                  </a:lnTo>
                  <a:close/>
                  <a:moveTo>
                    <a:pt x="f48" y="f49"/>
                  </a:moveTo>
                  <a:lnTo>
                    <a:pt x="f48" y="f49"/>
                  </a:lnTo>
                  <a:cubicBezTo>
                    <a:pt x="f86" y="f87"/>
                    <a:pt x="f88" y="f89"/>
                    <a:pt x="f90" y="f4"/>
                  </a:cubicBezTo>
                  <a:lnTo>
                    <a:pt x="f48" y="f4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38" name="Google Shape;993;p51">
              <a:extLst>
                <a:ext uri="{FF2B5EF4-FFF2-40B4-BE49-F238E27FC236}">
                  <a16:creationId xmlns:a16="http://schemas.microsoft.com/office/drawing/2014/main" id="{3F8D0726-089F-DDEF-66CA-4B1B1AB6B814}"/>
                </a:ext>
              </a:extLst>
            </p:cNvPr>
            <p:cNvSpPr/>
            <p:nvPr/>
          </p:nvSpPr>
          <p:spPr>
            <a:xfrm rot="8868408" flipH="1">
              <a:off x="7440013" y="3719425"/>
              <a:ext cx="624306" cy="68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96"/>
                <a:gd name="f4" fmla="val 18646"/>
                <a:gd name="f5" fmla="val 14596"/>
                <a:gd name="f6" fmla="val 15213"/>
                <a:gd name="f7" fmla="val 909"/>
                <a:gd name="f8" fmla="val 15098"/>
                <a:gd name="f9" fmla="val 2564"/>
                <a:gd name="f10" fmla="val 13742"/>
                <a:gd name="f11" fmla="val 4158"/>
                <a:gd name="f12" fmla="val 12656"/>
                <a:gd name="f13" fmla="val 5440"/>
                <a:gd name="f14" fmla="val 11144"/>
                <a:gd name="f15" fmla="val 6376"/>
                <a:gd name="f16" fmla="val 9686"/>
                <a:gd name="f17" fmla="val 7285"/>
                <a:gd name="f18" fmla="val 9442"/>
                <a:gd name="f19" fmla="val 7434"/>
                <a:gd name="f20" fmla="val 9197"/>
                <a:gd name="f21" fmla="val 7590"/>
                <a:gd name="f22" fmla="val 8953"/>
                <a:gd name="f23" fmla="val 7739"/>
                <a:gd name="f24" fmla="val 6098"/>
                <a:gd name="f25" fmla="val 9550"/>
                <a:gd name="f26" fmla="val 3439"/>
                <a:gd name="f27" fmla="val 11659"/>
                <a:gd name="f28" fmla="val 1025"/>
                <a:gd name="f29" fmla="val 14026"/>
                <a:gd name="f30" fmla="val 577"/>
                <a:gd name="f31" fmla="val 14467"/>
                <a:gd name="f32" fmla="val 102"/>
                <a:gd name="f33" fmla="val 14976"/>
                <a:gd name="f34" fmla="val 34"/>
                <a:gd name="f35" fmla="val 15525"/>
                <a:gd name="f36" fmla="val 15756"/>
                <a:gd name="f37" fmla="val 55"/>
                <a:gd name="f38" fmla="val 15993"/>
                <a:gd name="f39" fmla="val 190"/>
                <a:gd name="f40" fmla="val 16190"/>
                <a:gd name="f41" fmla="val 1860"/>
                <a:gd name="f42" fmla="val 18637"/>
                <a:gd name="f43" fmla="val 1729"/>
                <a:gd name="f44" fmla="val 18442"/>
                <a:gd name="f45" fmla="val 1676"/>
                <a:gd name="f46" fmla="val 18208"/>
                <a:gd name="f47" fmla="val 1703"/>
                <a:gd name="f48" fmla="val 17981"/>
                <a:gd name="f49" fmla="val 1777"/>
                <a:gd name="f50" fmla="val 17431"/>
                <a:gd name="f51" fmla="val 2252"/>
                <a:gd name="f52" fmla="val 16922"/>
                <a:gd name="f53" fmla="val 2700"/>
                <a:gd name="f54" fmla="val 16488"/>
                <a:gd name="f55" fmla="val 5114"/>
                <a:gd name="f56" fmla="val 14115"/>
                <a:gd name="f57" fmla="val 7773"/>
                <a:gd name="f58" fmla="val 12012"/>
                <a:gd name="f59" fmla="val 10628"/>
                <a:gd name="f60" fmla="val 10201"/>
                <a:gd name="f61" fmla="val 10873"/>
                <a:gd name="f62" fmla="val 10045"/>
                <a:gd name="f63" fmla="val 11117"/>
                <a:gd name="f64" fmla="val 9896"/>
                <a:gd name="f65" fmla="val 11361"/>
                <a:gd name="f66" fmla="val 9740"/>
                <a:gd name="f67" fmla="val 12819"/>
                <a:gd name="f68" fmla="val 8838"/>
                <a:gd name="f69" fmla="val 14332"/>
                <a:gd name="f70" fmla="val 7895"/>
                <a:gd name="f71" fmla="val 15417"/>
                <a:gd name="f72" fmla="val 6620"/>
                <a:gd name="f73" fmla="val 16767"/>
                <a:gd name="f74" fmla="val 5019"/>
                <a:gd name="f75" fmla="val 16895"/>
                <a:gd name="f76" fmla="val 3364"/>
                <a:gd name="f77" fmla="val 16271"/>
                <a:gd name="f78" fmla="val 2456"/>
                <a:gd name="f79" fmla="val 15715"/>
                <a:gd name="f80" fmla="val 1635"/>
                <a:gd name="f81" fmla="val 15152"/>
                <a:gd name="f82" fmla="val 814"/>
                <a:gd name="f83" fmla="val 1862"/>
                <a:gd name="f84" fmla="val 18640"/>
                <a:gd name="f85" fmla="val 1864"/>
                <a:gd name="f86" fmla="val 18643"/>
                <a:gd name="f87" fmla="val 1866"/>
                <a:gd name="f88" fmla="val 18645"/>
                <a:gd name="f89" fmla="*/ f0 1 16896"/>
                <a:gd name="f90" fmla="*/ f1 1 1864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16896"/>
                <a:gd name="f97" fmla="*/ f94 1 1864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16896" h="18646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2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71" y="f72"/>
                  </a:cubicBezTo>
                  <a:cubicBezTo>
                    <a:pt x="f73" y="f74"/>
                    <a:pt x="f75" y="f76"/>
                    <a:pt x="f77" y="f78"/>
                  </a:cubicBezTo>
                  <a:cubicBezTo>
                    <a:pt x="f79" y="f80"/>
                    <a:pt x="f81" y="f82"/>
                    <a:pt x="f5" y="f2"/>
                  </a:cubicBezTo>
                  <a:close/>
                  <a:moveTo>
                    <a:pt x="f41" y="f42"/>
                  </a:moveTo>
                  <a:lnTo>
                    <a:pt x="f41" y="f42"/>
                  </a:lnTo>
                  <a:cubicBezTo>
                    <a:pt x="f83" y="f84"/>
                    <a:pt x="f85" y="f86"/>
                    <a:pt x="f87" y="f88"/>
                  </a:cubicBezTo>
                  <a:lnTo>
                    <a:pt x="f41" y="f42"/>
                  </a:lnTo>
                  <a:close/>
                </a:path>
              </a:pathLst>
            </a:custGeom>
            <a:solidFill>
              <a:srgbClr val="D92C2C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39" name="Google Shape;994;p51">
              <a:extLst>
                <a:ext uri="{FF2B5EF4-FFF2-40B4-BE49-F238E27FC236}">
                  <a16:creationId xmlns:a16="http://schemas.microsoft.com/office/drawing/2014/main" id="{833200C3-AE23-87DE-114D-33B19E08ABAA}"/>
                </a:ext>
              </a:extLst>
            </p:cNvPr>
            <p:cNvSpPr/>
            <p:nvPr/>
          </p:nvSpPr>
          <p:spPr>
            <a:xfrm rot="8868408" flipH="1">
              <a:off x="7435217" y="3723573"/>
              <a:ext cx="648620" cy="7854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554"/>
                <a:gd name="f4" fmla="val 21257"/>
                <a:gd name="f5" fmla="val 13742"/>
                <a:gd name="f6" fmla="val 13227"/>
                <a:gd name="f7" fmla="val 81"/>
                <a:gd name="f8" fmla="val 12718"/>
                <a:gd name="f9" fmla="val 190"/>
                <a:gd name="f10" fmla="val 12216"/>
                <a:gd name="f11" fmla="val 326"/>
                <a:gd name="f12" fmla="val 11985"/>
                <a:gd name="f13" fmla="val 875"/>
                <a:gd name="f14" fmla="val 11673"/>
                <a:gd name="f15" fmla="val 1377"/>
                <a:gd name="f16" fmla="val 11287"/>
                <a:gd name="f17" fmla="val 1825"/>
                <a:gd name="f18" fmla="val 10208"/>
                <a:gd name="f19" fmla="val 3106"/>
                <a:gd name="f20" fmla="val 8696"/>
                <a:gd name="f21" fmla="val 4042"/>
                <a:gd name="f22" fmla="val 7244"/>
                <a:gd name="f23" fmla="val 4951"/>
                <a:gd name="f24" fmla="val 6993"/>
                <a:gd name="f25" fmla="val 5100"/>
                <a:gd name="f26" fmla="val 6749"/>
                <a:gd name="f27" fmla="val 5256"/>
                <a:gd name="f28" fmla="val 6512"/>
                <a:gd name="f29" fmla="val 5406"/>
                <a:gd name="f30" fmla="val 5684"/>
                <a:gd name="f31" fmla="val 5928"/>
                <a:gd name="f32" fmla="val 4877"/>
                <a:gd name="f33" fmla="val 6477"/>
                <a:gd name="f34" fmla="val 4084"/>
                <a:gd name="f35" fmla="val 7047"/>
                <a:gd name="f36" fmla="val 4498"/>
                <a:gd name="f37" fmla="val 6871"/>
                <a:gd name="f38" fmla="val 4898"/>
                <a:gd name="f39" fmla="val 6498"/>
                <a:gd name="f40" fmla="val 5264"/>
                <a:gd name="f41" fmla="val 6294"/>
                <a:gd name="f42" fmla="val 7041"/>
                <a:gd name="f43" fmla="val 5297"/>
                <a:gd name="f44" fmla="val 9021"/>
                <a:gd name="f45" fmla="val 4741"/>
                <a:gd name="f46" fmla="val 11056"/>
                <a:gd name="f47" fmla="val 4653"/>
                <a:gd name="f48" fmla="val 11148"/>
                <a:gd name="f49" fmla="val 4648"/>
                <a:gd name="f50" fmla="val 11241"/>
                <a:gd name="f51" fmla="val 4646"/>
                <a:gd name="f52" fmla="val 11335"/>
                <a:gd name="f53" fmla="val 11820"/>
                <a:gd name="f54" fmla="val 12312"/>
                <a:gd name="f55" fmla="val 4721"/>
                <a:gd name="f56" fmla="val 12670"/>
                <a:gd name="f57" fmla="val 5039"/>
                <a:gd name="f58" fmla="val 13335"/>
                <a:gd name="f59" fmla="val 5636"/>
                <a:gd name="f60" fmla="val 13145"/>
                <a:gd name="f61" fmla="val 6742"/>
                <a:gd name="f62" fmla="val 12738"/>
                <a:gd name="f63" fmla="val 7542"/>
                <a:gd name="f64" fmla="val 11707"/>
                <a:gd name="f65" fmla="val 9584"/>
                <a:gd name="f66" fmla="val 9754"/>
                <a:gd name="f67" fmla="val 11001"/>
                <a:gd name="f68" fmla="val 7746"/>
                <a:gd name="f69" fmla="val 12100"/>
                <a:gd name="f70" fmla="val 5746"/>
                <a:gd name="f71" fmla="val 13199"/>
                <a:gd name="f72" fmla="val 3595"/>
                <a:gd name="f73" fmla="val 14080"/>
                <a:gd name="f74" fmla="val 1771"/>
                <a:gd name="f75" fmla="val 15450"/>
                <a:gd name="f76" fmla="val 1106"/>
                <a:gd name="f77" fmla="val 15946"/>
                <a:gd name="f78" fmla="val 489"/>
                <a:gd name="f79" fmla="val 16515"/>
                <a:gd name="f80" fmla="val 1"/>
                <a:gd name="f81" fmla="val 17180"/>
                <a:gd name="f82" fmla="val 665"/>
                <a:gd name="f83" fmla="val 18157"/>
                <a:gd name="f84" fmla="val 18801"/>
                <a:gd name="f85" fmla="val 2760"/>
                <a:gd name="f86" fmla="val 21225"/>
                <a:gd name="f87" fmla="val 2640"/>
                <a:gd name="f88" fmla="val 21041"/>
                <a:gd name="f89" fmla="val 2594"/>
                <a:gd name="f90" fmla="val 20816"/>
                <a:gd name="f91" fmla="val 2626"/>
                <a:gd name="f92" fmla="val 20592"/>
                <a:gd name="f93" fmla="val 2693"/>
                <a:gd name="f94" fmla="val 20042"/>
                <a:gd name="f95" fmla="val 3175"/>
                <a:gd name="f96" fmla="val 19533"/>
                <a:gd name="f97" fmla="val 3616"/>
                <a:gd name="f98" fmla="val 19099"/>
                <a:gd name="f99" fmla="val 6030"/>
                <a:gd name="f100" fmla="val 16732"/>
                <a:gd name="f101" fmla="val 8689"/>
                <a:gd name="f102" fmla="val 14623"/>
                <a:gd name="f103" fmla="val 11551"/>
                <a:gd name="f104" fmla="val 12812"/>
                <a:gd name="f105" fmla="val 11789"/>
                <a:gd name="f106" fmla="val 12663"/>
                <a:gd name="f107" fmla="val 12033"/>
                <a:gd name="f108" fmla="val 12507"/>
                <a:gd name="f109" fmla="val 12284"/>
                <a:gd name="f110" fmla="val 12358"/>
                <a:gd name="f111" fmla="val 11449"/>
                <a:gd name="f112" fmla="val 15248"/>
                <a:gd name="f113" fmla="val 10513"/>
                <a:gd name="f114" fmla="val 16333"/>
                <a:gd name="f115" fmla="val 9231"/>
                <a:gd name="f116" fmla="val 17052"/>
                <a:gd name="f117" fmla="val 8383"/>
                <a:gd name="f118" fmla="val 17425"/>
                <a:gd name="f119" fmla="val 7515"/>
                <a:gd name="f120" fmla="val 17520"/>
                <a:gd name="f121" fmla="val 6755"/>
                <a:gd name="f122" fmla="val 17533"/>
                <a:gd name="f123" fmla="val 6667"/>
                <a:gd name="f124" fmla="val 17540"/>
                <a:gd name="f125" fmla="val 6579"/>
                <a:gd name="f126" fmla="val 17547"/>
                <a:gd name="f127" fmla="val 6491"/>
                <a:gd name="f128" fmla="val 6328"/>
                <a:gd name="f129" fmla="val 6159"/>
                <a:gd name="f130" fmla="val 17527"/>
                <a:gd name="f131" fmla="val 5996"/>
                <a:gd name="f132" fmla="val 17486"/>
                <a:gd name="f133" fmla="val 5663"/>
                <a:gd name="f134" fmla="val 17371"/>
                <a:gd name="f135" fmla="val 5345"/>
                <a:gd name="f136" fmla="val 17187"/>
                <a:gd name="f137" fmla="val 5067"/>
                <a:gd name="f138" fmla="val 16631"/>
                <a:gd name="f139" fmla="val 4246"/>
                <a:gd name="f140" fmla="val 16068"/>
                <a:gd name="f141" fmla="val 3425"/>
                <a:gd name="f142" fmla="val 15512"/>
                <a:gd name="f143" fmla="val 2611"/>
                <a:gd name="f144" fmla="val 14346"/>
                <a:gd name="f145" fmla="val 895"/>
                <a:gd name="f146" fmla="val 2767"/>
                <a:gd name="f147" fmla="val 21236"/>
                <a:gd name="f148" fmla="val 2774"/>
                <a:gd name="f149" fmla="val 21246"/>
                <a:gd name="f150" fmla="val 2782"/>
                <a:gd name="f151" fmla="val 21256"/>
                <a:gd name="f152" fmla="*/ f0 1 17554"/>
                <a:gd name="f153" fmla="*/ f1 1 21257"/>
                <a:gd name="f154" fmla="val f2"/>
                <a:gd name="f155" fmla="val f3"/>
                <a:gd name="f156" fmla="val f4"/>
                <a:gd name="f157" fmla="+- f156 0 f154"/>
                <a:gd name="f158" fmla="+- f155 0 f154"/>
                <a:gd name="f159" fmla="*/ f158 1 17554"/>
                <a:gd name="f160" fmla="*/ f157 1 21257"/>
                <a:gd name="f161" fmla="*/ f154 1 f159"/>
                <a:gd name="f162" fmla="*/ f155 1 f159"/>
                <a:gd name="f163" fmla="*/ f154 1 f160"/>
                <a:gd name="f164" fmla="*/ f156 1 f160"/>
                <a:gd name="f165" fmla="*/ f161 f152 1"/>
                <a:gd name="f166" fmla="*/ f162 f152 1"/>
                <a:gd name="f167" fmla="*/ f164 f153 1"/>
                <a:gd name="f168" fmla="*/ f163 f1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5" t="f168" r="f166" b="f167"/>
              <a:pathLst>
                <a:path w="17554" h="21257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lnTo>
                    <a:pt x="f82" y="f83"/>
                  </a:lnTo>
                  <a:lnTo>
                    <a:pt x="f76" y="f84"/>
                  </a:lnTo>
                  <a:lnTo>
                    <a:pt x="f85" y="f86"/>
                  </a:lnTo>
                  <a:lnTo>
                    <a:pt x="f85" y="f86"/>
                  </a:lnTo>
                  <a:cubicBezTo>
                    <a:pt x="f87" y="f88"/>
                    <a:pt x="f89" y="f90"/>
                    <a:pt x="f91" y="f92"/>
                  </a:cubicBezTo>
                  <a:cubicBezTo>
                    <a:pt x="f93" y="f94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5" y="f111"/>
                    <a:pt x="f112" y="f113"/>
                    <a:pt x="f114" y="f115"/>
                  </a:cubicBezTo>
                  <a:cubicBezTo>
                    <a:pt x="f116" y="f117"/>
                    <a:pt x="f118" y="f119"/>
                    <a:pt x="f120" y="f121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3" y="f128"/>
                    <a:pt x="f126" y="f129"/>
                    <a:pt x="f130" y="f131"/>
                  </a:cubicBezTo>
                  <a:cubicBezTo>
                    <a:pt x="f132" y="f133"/>
                    <a:pt x="f134" y="f135"/>
                    <a:pt x="f136" y="f137"/>
                  </a:cubicBezTo>
                  <a:cubicBezTo>
                    <a:pt x="f138" y="f139"/>
                    <a:pt x="f140" y="f141"/>
                    <a:pt x="f142" y="f143"/>
                  </a:cubicBezTo>
                  <a:lnTo>
                    <a:pt x="f144" y="f145"/>
                  </a:lnTo>
                  <a:lnTo>
                    <a:pt x="f5" y="f2"/>
                  </a:lnTo>
                  <a:close/>
                  <a:moveTo>
                    <a:pt x="f85" y="f86"/>
                  </a:moveTo>
                  <a:cubicBezTo>
                    <a:pt x="f146" y="f147"/>
                    <a:pt x="f148" y="f149"/>
                    <a:pt x="f150" y="f151"/>
                  </a:cubicBezTo>
                  <a:lnTo>
                    <a:pt x="f85" y="f86"/>
                  </a:lnTo>
                  <a:close/>
                </a:path>
              </a:pathLst>
            </a:custGeom>
            <a:solidFill>
              <a:srgbClr val="191919">
                <a:alpha val="17420"/>
              </a:srgbClr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40" name="Google Shape;995;p51">
              <a:extLst>
                <a:ext uri="{FF2B5EF4-FFF2-40B4-BE49-F238E27FC236}">
                  <a16:creationId xmlns:a16="http://schemas.microsoft.com/office/drawing/2014/main" id="{2E44C684-F83D-E2AD-10C4-10F2FD9CA553}"/>
                </a:ext>
              </a:extLst>
            </p:cNvPr>
            <p:cNvSpPr/>
            <p:nvPr/>
          </p:nvSpPr>
          <p:spPr>
            <a:xfrm rot="8868408" flipH="1">
              <a:off x="7803453" y="4438051"/>
              <a:ext cx="387239" cy="1388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80"/>
                <a:gd name="f4" fmla="val 3759"/>
                <a:gd name="f5" fmla="val 1"/>
                <a:gd name="f6" fmla="val 8"/>
                <a:gd name="f7" fmla="val 11"/>
                <a:gd name="f8" fmla="val 14"/>
                <a:gd name="f9" fmla="val 21"/>
                <a:gd name="f10" fmla="val 31"/>
                <a:gd name="f11" fmla="val 1676"/>
                <a:gd name="f12" fmla="val 2463"/>
                <a:gd name="f13" fmla="val 1771"/>
                <a:gd name="f14" fmla="val 2598"/>
                <a:gd name="f15" fmla="val 1879"/>
                <a:gd name="f16" fmla="val 2720"/>
                <a:gd name="f17" fmla="val 2008"/>
                <a:gd name="f18" fmla="val 2829"/>
                <a:gd name="f19" fmla="val 2504"/>
                <a:gd name="f20" fmla="val 3242"/>
                <a:gd name="f21" fmla="val 3164"/>
                <a:gd name="f22" fmla="val 3375"/>
                <a:gd name="f23" fmla="val 3897"/>
                <a:gd name="f24" fmla="val 4138"/>
                <a:gd name="f25" fmla="val 4387"/>
                <a:gd name="f26" fmla="val 3361"/>
                <a:gd name="f27" fmla="val 4640"/>
                <a:gd name="f28" fmla="val 3338"/>
                <a:gd name="f29" fmla="val 5115"/>
                <a:gd name="f30" fmla="val 3297"/>
                <a:gd name="f31" fmla="val 5617"/>
                <a:gd name="f32" fmla="val 3216"/>
                <a:gd name="f33" fmla="val 6105"/>
                <a:gd name="f34" fmla="val 3134"/>
                <a:gd name="f35" fmla="val 6600"/>
                <a:gd name="f36" fmla="val 3060"/>
                <a:gd name="f37" fmla="val 7095"/>
                <a:gd name="f38" fmla="val 2978"/>
                <a:gd name="f39" fmla="val 7577"/>
                <a:gd name="f40" fmla="val 2931"/>
                <a:gd name="f41" fmla="val 7824"/>
                <a:gd name="f42" fmla="val 2908"/>
                <a:gd name="f43" fmla="val 8068"/>
                <a:gd name="f44" fmla="val 2895"/>
                <a:gd name="f45" fmla="val 8304"/>
                <a:gd name="f46" fmla="val 8993"/>
                <a:gd name="f47" fmla="val 9620"/>
                <a:gd name="f48" fmla="val 3011"/>
                <a:gd name="f49" fmla="val 10100"/>
                <a:gd name="f50" fmla="val 3365"/>
                <a:gd name="f51" fmla="val 10234"/>
                <a:gd name="f52" fmla="val 3463"/>
                <a:gd name="f53" fmla="val 10353"/>
                <a:gd name="f54" fmla="val 3577"/>
                <a:gd name="f55" fmla="val 10449"/>
                <a:gd name="f56" fmla="val 3713"/>
                <a:gd name="f57" fmla="val 8804"/>
                <a:gd name="f58" fmla="val 1296"/>
                <a:gd name="f59" fmla="val 8703"/>
                <a:gd name="f60" fmla="val 1147"/>
                <a:gd name="f61" fmla="val 8574"/>
                <a:gd name="f62" fmla="val 1011"/>
                <a:gd name="f63" fmla="val 8431"/>
                <a:gd name="f64" fmla="val 903"/>
                <a:gd name="f65" fmla="val 7952"/>
                <a:gd name="f66" fmla="val 553"/>
                <a:gd name="f67" fmla="val 7337"/>
                <a:gd name="f68" fmla="val 435"/>
                <a:gd name="f69" fmla="val 6655"/>
                <a:gd name="f70" fmla="val 6411"/>
                <a:gd name="f71" fmla="val 6159"/>
                <a:gd name="f72" fmla="val 450"/>
                <a:gd name="f73" fmla="val 5901"/>
                <a:gd name="f74" fmla="val 475"/>
                <a:gd name="f75" fmla="val 5420"/>
                <a:gd name="f76" fmla="val 516"/>
                <a:gd name="f77" fmla="val 4925"/>
                <a:gd name="f78" fmla="val 598"/>
                <a:gd name="f79" fmla="val 4430"/>
                <a:gd name="f80" fmla="val 679"/>
                <a:gd name="f81" fmla="val 3941"/>
                <a:gd name="f82" fmla="val 754"/>
                <a:gd name="f83" fmla="val 3439"/>
                <a:gd name="f84" fmla="val 835"/>
                <a:gd name="f85" fmla="val 2965"/>
                <a:gd name="f86" fmla="val 882"/>
                <a:gd name="f87" fmla="val 2710"/>
                <a:gd name="f88" fmla="val 906"/>
                <a:gd name="f89" fmla="val 2460"/>
                <a:gd name="f90" fmla="val 920"/>
                <a:gd name="f91" fmla="val 2218"/>
                <a:gd name="f92" fmla="val 1482"/>
                <a:gd name="f93" fmla="val 823"/>
                <a:gd name="f94" fmla="val 787"/>
                <a:gd name="f95" fmla="val 333"/>
                <a:gd name="f96" fmla="val 374"/>
                <a:gd name="f97" fmla="val 213"/>
                <a:gd name="f98" fmla="val 273"/>
                <a:gd name="f99" fmla="val 111"/>
                <a:gd name="f100" fmla="val 160"/>
                <a:gd name="f101" fmla="val 3758"/>
                <a:gd name="f102" fmla="val 10470"/>
                <a:gd name="f103" fmla="val 3743"/>
                <a:gd name="f104" fmla="val 10459"/>
                <a:gd name="f105" fmla="val 3728"/>
                <a:gd name="f106" fmla="*/ f0 1 10480"/>
                <a:gd name="f107" fmla="*/ f1 1 3759"/>
                <a:gd name="f108" fmla="val f2"/>
                <a:gd name="f109" fmla="val f3"/>
                <a:gd name="f110" fmla="val f4"/>
                <a:gd name="f111" fmla="+- f110 0 f108"/>
                <a:gd name="f112" fmla="+- f109 0 f108"/>
                <a:gd name="f113" fmla="*/ f112 1 10480"/>
                <a:gd name="f114" fmla="*/ f111 1 3759"/>
                <a:gd name="f115" fmla="*/ f108 1 f113"/>
                <a:gd name="f116" fmla="*/ f109 1 f113"/>
                <a:gd name="f117" fmla="*/ f108 1 f114"/>
                <a:gd name="f118" fmla="*/ f110 1 f114"/>
                <a:gd name="f119" fmla="*/ f115 f106 1"/>
                <a:gd name="f120" fmla="*/ f116 f106 1"/>
                <a:gd name="f121" fmla="*/ f118 f107 1"/>
                <a:gd name="f122" fmla="*/ f117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9" t="f122" r="f120" b="f121"/>
              <a:pathLst>
                <a:path w="10480" h="3759">
                  <a:moveTo>
                    <a:pt x="f5" y="f5"/>
                  </a:moveTo>
                  <a:cubicBezTo>
                    <a:pt x="f6" y="f7"/>
                    <a:pt x="f8" y="f9"/>
                    <a:pt x="f9" y="f10"/>
                  </a:cubicBezTo>
                  <a:lnTo>
                    <a:pt x="f9" y="f10"/>
                  </a:lnTo>
                  <a:lnTo>
                    <a:pt x="f5" y="f5"/>
                  </a:lnTo>
                  <a:close/>
                  <a:moveTo>
                    <a:pt x="f9" y="f10"/>
                  </a:moveTo>
                  <a:lnTo>
                    <a:pt x="f11" y="f12"/>
                  </a:ln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lnTo>
                    <a:pt x="f55" y="f56"/>
                  </a:lnTo>
                  <a:lnTo>
                    <a:pt x="f57" y="f58"/>
                  </a:ln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0"/>
                  </a:cubicBezTo>
                  <a:cubicBezTo>
                    <a:pt x="f92" y="f90"/>
                    <a:pt x="f93" y="f94"/>
                    <a:pt x="f95" y="f96"/>
                  </a:cubicBezTo>
                  <a:cubicBezTo>
                    <a:pt x="f97" y="f98"/>
                    <a:pt x="f99" y="f100"/>
                    <a:pt x="f9" y="f10"/>
                  </a:cubicBezTo>
                  <a:close/>
                  <a:moveTo>
                    <a:pt x="f55" y="f56"/>
                  </a:moveTo>
                  <a:lnTo>
                    <a:pt x="f3" y="f101"/>
                  </a:lnTo>
                  <a:cubicBezTo>
                    <a:pt x="f102" y="f103"/>
                    <a:pt x="f104" y="f105"/>
                    <a:pt x="f55" y="f56"/>
                  </a:cubicBezTo>
                  <a:close/>
                </a:path>
              </a:pathLst>
            </a:custGeom>
            <a:solidFill>
              <a:srgbClr val="437539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41" name="Google Shape;996;p51">
              <a:extLst>
                <a:ext uri="{FF2B5EF4-FFF2-40B4-BE49-F238E27FC236}">
                  <a16:creationId xmlns:a16="http://schemas.microsoft.com/office/drawing/2014/main" id="{D7ABBF2A-C0C7-DCDB-53CE-B0DAF212612B}"/>
                </a:ext>
              </a:extLst>
            </p:cNvPr>
            <p:cNvSpPr/>
            <p:nvPr/>
          </p:nvSpPr>
          <p:spPr>
            <a:xfrm rot="8868408" flipH="1">
              <a:off x="7806833" y="4327014"/>
              <a:ext cx="388235" cy="139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507"/>
                <a:gd name="f4" fmla="val 3786"/>
                <a:gd name="f5" fmla="val 1"/>
                <a:gd name="f6" fmla="val 1696"/>
                <a:gd name="f7" fmla="val 2490"/>
                <a:gd name="f8" fmla="val 1791"/>
                <a:gd name="f9" fmla="val 2625"/>
                <a:gd name="f10" fmla="val 1906"/>
                <a:gd name="f11" fmla="val 2748"/>
                <a:gd name="f12" fmla="val 2035"/>
                <a:gd name="f13" fmla="val 2856"/>
                <a:gd name="f14" fmla="val 2525"/>
                <a:gd name="f15" fmla="val 3270"/>
                <a:gd name="f16" fmla="val 3184"/>
                <a:gd name="f17" fmla="val 3403"/>
                <a:gd name="f18" fmla="val 3917"/>
                <a:gd name="f19" fmla="val 4158"/>
                <a:gd name="f20" fmla="val 4406"/>
                <a:gd name="f21" fmla="val 3388"/>
                <a:gd name="f22" fmla="val 4660"/>
                <a:gd name="f23" fmla="val 3365"/>
                <a:gd name="f24" fmla="val 5141"/>
                <a:gd name="f25" fmla="val 3317"/>
                <a:gd name="f26" fmla="val 5636"/>
                <a:gd name="f27" fmla="val 3236"/>
                <a:gd name="f28" fmla="val 6132"/>
                <a:gd name="f29" fmla="val 3161"/>
                <a:gd name="f30" fmla="val 6620"/>
                <a:gd name="f31" fmla="val 3080"/>
                <a:gd name="f32" fmla="val 7122"/>
                <a:gd name="f33" fmla="val 3005"/>
                <a:gd name="f34" fmla="val 7597"/>
                <a:gd name="f35" fmla="val 2958"/>
                <a:gd name="f36" fmla="val 7854"/>
                <a:gd name="f37" fmla="val 2933"/>
                <a:gd name="f38" fmla="val 8107"/>
                <a:gd name="f39" fmla="val 2918"/>
                <a:gd name="f40" fmla="val 8352"/>
                <a:gd name="f41" fmla="val 9034"/>
                <a:gd name="f42" fmla="val 9652"/>
                <a:gd name="f43" fmla="val 3036"/>
                <a:gd name="f44" fmla="val 10126"/>
                <a:gd name="f45" fmla="val 3385"/>
                <a:gd name="f46" fmla="val 10259"/>
                <a:gd name="f47" fmla="val 3482"/>
                <a:gd name="f48" fmla="val 10376"/>
                <a:gd name="f49" fmla="val 3600"/>
                <a:gd name="f50" fmla="val 10471"/>
                <a:gd name="f51" fmla="val 3734"/>
                <a:gd name="f52" fmla="val 8811"/>
                <a:gd name="f53" fmla="val 1296"/>
                <a:gd name="f54" fmla="val 8709"/>
                <a:gd name="f55" fmla="val 1140"/>
                <a:gd name="f56" fmla="val 8580"/>
                <a:gd name="f57" fmla="val 1011"/>
                <a:gd name="f58" fmla="val 8431"/>
                <a:gd name="f59" fmla="val 903"/>
                <a:gd name="f60" fmla="val 7954"/>
                <a:gd name="f61" fmla="val 546"/>
                <a:gd name="f62" fmla="val 7333"/>
                <a:gd name="f63" fmla="val 432"/>
                <a:gd name="f64" fmla="val 6646"/>
                <a:gd name="f65" fmla="val 6405"/>
                <a:gd name="f66" fmla="val 6155"/>
                <a:gd name="f67" fmla="val 446"/>
                <a:gd name="f68" fmla="val 5901"/>
                <a:gd name="f69" fmla="val 469"/>
                <a:gd name="f70" fmla="val 5419"/>
                <a:gd name="f71" fmla="val 516"/>
                <a:gd name="f72" fmla="val 4924"/>
                <a:gd name="f73" fmla="val 598"/>
                <a:gd name="f74" fmla="val 4436"/>
                <a:gd name="f75" fmla="val 672"/>
                <a:gd name="f76" fmla="val 3941"/>
                <a:gd name="f77" fmla="val 754"/>
                <a:gd name="f78" fmla="val 3446"/>
                <a:gd name="f79" fmla="val 835"/>
                <a:gd name="f80" fmla="val 2964"/>
                <a:gd name="f81" fmla="val 876"/>
                <a:gd name="f82" fmla="val 2708"/>
                <a:gd name="f83" fmla="val 901"/>
                <a:gd name="f84" fmla="val 2457"/>
                <a:gd name="f85" fmla="val 916"/>
                <a:gd name="f86" fmla="val 2214"/>
                <a:gd name="f87" fmla="val 1484"/>
                <a:gd name="f88" fmla="val 828"/>
                <a:gd name="f89" fmla="val 779"/>
                <a:gd name="f90" fmla="val 339"/>
                <a:gd name="f91" fmla="val 367"/>
                <a:gd name="f92" fmla="val 210"/>
                <a:gd name="f93" fmla="val 258"/>
                <a:gd name="f94" fmla="val 95"/>
                <a:gd name="f95" fmla="val 136"/>
                <a:gd name="f96" fmla="val 10506"/>
                <a:gd name="f97" fmla="val 3785"/>
                <a:gd name="f98" fmla="val 10495"/>
                <a:gd name="f99" fmla="val 3768"/>
                <a:gd name="f100" fmla="val 10483"/>
                <a:gd name="f101" fmla="val 3751"/>
                <a:gd name="f102" fmla="*/ f0 1 10507"/>
                <a:gd name="f103" fmla="*/ f1 1 3786"/>
                <a:gd name="f104" fmla="val f2"/>
                <a:gd name="f105" fmla="val f3"/>
                <a:gd name="f106" fmla="val f4"/>
                <a:gd name="f107" fmla="+- f106 0 f104"/>
                <a:gd name="f108" fmla="+- f105 0 f104"/>
                <a:gd name="f109" fmla="*/ f108 1 10507"/>
                <a:gd name="f110" fmla="*/ f107 1 3786"/>
                <a:gd name="f111" fmla="*/ f104 1 f109"/>
                <a:gd name="f112" fmla="*/ f105 1 f109"/>
                <a:gd name="f113" fmla="*/ f104 1 f110"/>
                <a:gd name="f114" fmla="*/ f106 1 f110"/>
                <a:gd name="f115" fmla="*/ f111 f102 1"/>
                <a:gd name="f116" fmla="*/ f112 f102 1"/>
                <a:gd name="f117" fmla="*/ f114 f103 1"/>
                <a:gd name="f118" fmla="*/ f113 f10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5" t="f118" r="f116" b="f117"/>
              <a:pathLst>
                <a:path w="10507" h="3786">
                  <a:moveTo>
                    <a:pt x="f2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50" y="f51"/>
                  </a:lnTo>
                  <a:lnTo>
                    <a:pt x="f52" y="f53"/>
                  </a:ln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3"/>
                  </a:cubicBezTo>
                  <a:cubicBezTo>
                    <a:pt x="f65" y="f63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7"/>
                    <a:pt x="f78" y="f79"/>
                    <a:pt x="f80" y="f81"/>
                  </a:cubicBezTo>
                  <a:cubicBezTo>
                    <a:pt x="f82" y="f83"/>
                    <a:pt x="f84" y="f85"/>
                    <a:pt x="f86" y="f85"/>
                  </a:cubicBezTo>
                  <a:cubicBezTo>
                    <a:pt x="f87" y="f85"/>
                    <a:pt x="f88" y="f89"/>
                    <a:pt x="f90" y="f91"/>
                  </a:cubicBezTo>
                  <a:cubicBezTo>
                    <a:pt x="f92" y="f93"/>
                    <a:pt x="f94" y="f95"/>
                    <a:pt x="f2" y="f5"/>
                  </a:cubicBezTo>
                  <a:close/>
                  <a:moveTo>
                    <a:pt x="f50" y="f51"/>
                  </a:moveTo>
                  <a:lnTo>
                    <a:pt x="f96" y="f97"/>
                  </a:lnTo>
                  <a:cubicBezTo>
                    <a:pt x="f98" y="f99"/>
                    <a:pt x="f100" y="f101"/>
                    <a:pt x="f50" y="f51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42" name="Google Shape;997;p51">
              <a:extLst>
                <a:ext uri="{FF2B5EF4-FFF2-40B4-BE49-F238E27FC236}">
                  <a16:creationId xmlns:a16="http://schemas.microsoft.com/office/drawing/2014/main" id="{6FC967F8-E665-4FC3-D6DE-D28F290B5997}"/>
                </a:ext>
              </a:extLst>
            </p:cNvPr>
            <p:cNvSpPr/>
            <p:nvPr/>
          </p:nvSpPr>
          <p:spPr>
            <a:xfrm rot="8868408" flipH="1">
              <a:off x="7811237" y="4217186"/>
              <a:ext cx="387495" cy="138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87"/>
                <a:gd name="f4" fmla="val 3752"/>
                <a:gd name="f5" fmla="val 1"/>
                <a:gd name="f6" fmla="val 1676"/>
                <a:gd name="f7" fmla="val 2456"/>
                <a:gd name="f8" fmla="val 1771"/>
                <a:gd name="f9" fmla="val 2592"/>
                <a:gd name="f10" fmla="val 1886"/>
                <a:gd name="f11" fmla="val 2721"/>
                <a:gd name="f12" fmla="val 2008"/>
                <a:gd name="f13" fmla="val 2829"/>
                <a:gd name="f14" fmla="val 2507"/>
                <a:gd name="f15" fmla="val 3240"/>
                <a:gd name="f16" fmla="val 3172"/>
                <a:gd name="f17" fmla="val 3375"/>
                <a:gd name="f18" fmla="val 3910"/>
                <a:gd name="f19" fmla="val 4147"/>
                <a:gd name="f20" fmla="val 4391"/>
                <a:gd name="f21" fmla="val 3361"/>
                <a:gd name="f22" fmla="val 4640"/>
                <a:gd name="f23" fmla="val 3338"/>
                <a:gd name="f24" fmla="val 5122"/>
                <a:gd name="f25" fmla="val 3290"/>
                <a:gd name="f26" fmla="val 5617"/>
                <a:gd name="f27" fmla="val 3209"/>
                <a:gd name="f28" fmla="val 6105"/>
                <a:gd name="f29" fmla="val 3134"/>
                <a:gd name="f30" fmla="val 6600"/>
                <a:gd name="f31" fmla="val 3053"/>
                <a:gd name="f32" fmla="val 7095"/>
                <a:gd name="f33" fmla="val 2972"/>
                <a:gd name="f34" fmla="val 7577"/>
                <a:gd name="f35" fmla="val 2931"/>
                <a:gd name="f36" fmla="val 7834"/>
                <a:gd name="f37" fmla="val 2906"/>
                <a:gd name="f38" fmla="val 8087"/>
                <a:gd name="f39" fmla="val 2891"/>
                <a:gd name="f40" fmla="val 8331"/>
                <a:gd name="f41" fmla="val 9012"/>
                <a:gd name="f42" fmla="val 9627"/>
                <a:gd name="f43" fmla="val 3009"/>
                <a:gd name="f44" fmla="val 10107"/>
                <a:gd name="f45" fmla="val 3358"/>
                <a:gd name="f46" fmla="val 10256"/>
                <a:gd name="f47" fmla="val 3467"/>
                <a:gd name="f48" fmla="val 10385"/>
                <a:gd name="f49" fmla="val 3602"/>
                <a:gd name="f50" fmla="val 10486"/>
                <a:gd name="f51" fmla="val 9930"/>
                <a:gd name="f52" fmla="val 9367"/>
                <a:gd name="f53" fmla="val 2117"/>
                <a:gd name="f54" fmla="val 8811"/>
                <a:gd name="f55" fmla="val 1296"/>
                <a:gd name="f56" fmla="val 8709"/>
                <a:gd name="f57" fmla="val 1140"/>
                <a:gd name="f58" fmla="val 8581"/>
                <a:gd name="f59" fmla="val 1005"/>
                <a:gd name="f60" fmla="val 8431"/>
                <a:gd name="f61" fmla="val 896"/>
                <a:gd name="f62" fmla="val 7957"/>
                <a:gd name="f63" fmla="val 547"/>
                <a:gd name="f64" fmla="val 7339"/>
                <a:gd name="f65" fmla="val 429"/>
                <a:gd name="f66" fmla="val 6657"/>
                <a:gd name="f67" fmla="val 6412"/>
                <a:gd name="f68" fmla="val 6159"/>
                <a:gd name="f69" fmla="val 444"/>
                <a:gd name="f70" fmla="val 5902"/>
                <a:gd name="f71" fmla="val 469"/>
                <a:gd name="f72" fmla="val 5420"/>
                <a:gd name="f73" fmla="val 516"/>
                <a:gd name="f74" fmla="val 4925"/>
                <a:gd name="f75" fmla="val 591"/>
                <a:gd name="f76" fmla="val 4437"/>
                <a:gd name="f77" fmla="val 672"/>
                <a:gd name="f78" fmla="val 3941"/>
                <a:gd name="f79" fmla="val 747"/>
                <a:gd name="f80" fmla="val 3446"/>
                <a:gd name="f81" fmla="val 828"/>
                <a:gd name="f82" fmla="val 2965"/>
                <a:gd name="f83" fmla="val 876"/>
                <a:gd name="f84" fmla="val 2711"/>
                <a:gd name="f85" fmla="val 899"/>
                <a:gd name="f86" fmla="val 2463"/>
                <a:gd name="f87" fmla="val 914"/>
                <a:gd name="f88" fmla="val 2222"/>
                <a:gd name="f89" fmla="val 1489"/>
                <a:gd name="f90" fmla="val 830"/>
                <a:gd name="f91" fmla="val 781"/>
                <a:gd name="f92" fmla="val 340"/>
                <a:gd name="f93" fmla="val 367"/>
                <a:gd name="f94" fmla="val 211"/>
                <a:gd name="f95" fmla="val 259"/>
                <a:gd name="f96" fmla="val 96"/>
                <a:gd name="f97" fmla="val 136"/>
                <a:gd name="f98" fmla="*/ f0 1 10487"/>
                <a:gd name="f99" fmla="*/ f1 1 3752"/>
                <a:gd name="f100" fmla="val f2"/>
                <a:gd name="f101" fmla="val f3"/>
                <a:gd name="f102" fmla="val f4"/>
                <a:gd name="f103" fmla="+- f102 0 f100"/>
                <a:gd name="f104" fmla="+- f101 0 f100"/>
                <a:gd name="f105" fmla="*/ f104 1 10487"/>
                <a:gd name="f106" fmla="*/ f103 1 3752"/>
                <a:gd name="f107" fmla="*/ f100 1 f105"/>
                <a:gd name="f108" fmla="*/ f101 1 f105"/>
                <a:gd name="f109" fmla="*/ f100 1 f106"/>
                <a:gd name="f110" fmla="*/ f102 1 f106"/>
                <a:gd name="f111" fmla="*/ f107 f98 1"/>
                <a:gd name="f112" fmla="*/ f108 f98 1"/>
                <a:gd name="f113" fmla="*/ f110 f99 1"/>
                <a:gd name="f114" fmla="*/ f109 f9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1" t="f114" r="f112" b="f113"/>
              <a:pathLst>
                <a:path w="10487" h="3752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"/>
                  </a:cubicBezTo>
                  <a:cubicBezTo>
                    <a:pt x="f51" y="f35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5"/>
                  </a:cubicBezTo>
                  <a:cubicBezTo>
                    <a:pt x="f67" y="f65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7"/>
                  </a:cubicBezTo>
                  <a:cubicBezTo>
                    <a:pt x="f78" y="f79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93"/>
                  </a:cubicBezTo>
                  <a:cubicBezTo>
                    <a:pt x="f94" y="f95"/>
                    <a:pt x="f96" y="f97"/>
                    <a:pt x="f5" y="f5"/>
                  </a:cubicBezTo>
                  <a:close/>
                </a:path>
              </a:pathLst>
            </a:custGeom>
            <a:solidFill>
              <a:srgbClr val="A12121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43" name="Google Shape;998;p51">
              <a:extLst>
                <a:ext uri="{FF2B5EF4-FFF2-40B4-BE49-F238E27FC236}">
                  <a16:creationId xmlns:a16="http://schemas.microsoft.com/office/drawing/2014/main" id="{A9B6FC51-CA9C-680A-360C-4757CA4E2DA1}"/>
                </a:ext>
              </a:extLst>
            </p:cNvPr>
            <p:cNvSpPr/>
            <p:nvPr/>
          </p:nvSpPr>
          <p:spPr>
            <a:xfrm rot="8868408" flipH="1">
              <a:off x="7767571" y="4229859"/>
              <a:ext cx="482711" cy="305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64"/>
                <a:gd name="f4" fmla="val 8268"/>
                <a:gd name="f5" fmla="val 5875"/>
                <a:gd name="f6" fmla="val 5631"/>
                <a:gd name="f7" fmla="val 5379"/>
                <a:gd name="f8" fmla="val 15"/>
                <a:gd name="f9" fmla="val 5121"/>
                <a:gd name="f10" fmla="val 40"/>
                <a:gd name="f11" fmla="val 4640"/>
                <a:gd name="f12" fmla="val 81"/>
                <a:gd name="f13" fmla="val 4145"/>
                <a:gd name="f14" fmla="val 163"/>
                <a:gd name="f15" fmla="val 3650"/>
                <a:gd name="f16" fmla="val 244"/>
                <a:gd name="f17" fmla="val 3161"/>
                <a:gd name="f18" fmla="val 319"/>
                <a:gd name="f19" fmla="val 2666"/>
                <a:gd name="f20" fmla="val 400"/>
                <a:gd name="f21" fmla="val 2185"/>
                <a:gd name="f22" fmla="val 447"/>
                <a:gd name="f23" fmla="val 1931"/>
                <a:gd name="f24" fmla="val 472"/>
                <a:gd name="f25" fmla="val 1682"/>
                <a:gd name="f26" fmla="val 486"/>
                <a:gd name="f27" fmla="val 1442"/>
                <a:gd name="f28" fmla="val 1008"/>
                <a:gd name="f29" fmla="val 600"/>
                <a:gd name="f30" fmla="val 438"/>
                <a:gd name="f31" fmla="val 238"/>
                <a:gd name="f32" fmla="val 312"/>
                <a:gd name="f33" fmla="val 150"/>
                <a:gd name="f34" fmla="val 75"/>
                <a:gd name="f35" fmla="val 583"/>
                <a:gd name="f36" fmla="val 1"/>
                <a:gd name="f37" fmla="val 719"/>
                <a:gd name="f38" fmla="val 2327"/>
                <a:gd name="f39" fmla="val 4130"/>
                <a:gd name="f40" fmla="val 2585"/>
                <a:gd name="f41" fmla="val 4517"/>
                <a:gd name="f42" fmla="val 4260"/>
                <a:gd name="f43" fmla="val 6972"/>
                <a:gd name="f44" fmla="val 4355"/>
                <a:gd name="f45" fmla="val 7108"/>
                <a:gd name="f46" fmla="val 4464"/>
                <a:gd name="f47" fmla="val 7237"/>
                <a:gd name="f48" fmla="val 4592"/>
                <a:gd name="f49" fmla="val 7345"/>
                <a:gd name="f50" fmla="val 5091"/>
                <a:gd name="f51" fmla="val 7756"/>
                <a:gd name="f52" fmla="val 5756"/>
                <a:gd name="f53" fmla="val 7891"/>
                <a:gd name="f54" fmla="val 6491"/>
                <a:gd name="f55" fmla="val 6727"/>
                <a:gd name="f56" fmla="val 6970"/>
                <a:gd name="f57" fmla="val 7877"/>
                <a:gd name="f58" fmla="val 7217"/>
                <a:gd name="f59" fmla="val 7854"/>
                <a:gd name="f60" fmla="val 7699"/>
                <a:gd name="f61" fmla="val 7806"/>
                <a:gd name="f62" fmla="val 8201"/>
                <a:gd name="f63" fmla="val 7725"/>
                <a:gd name="f64" fmla="val 8689"/>
                <a:gd name="f65" fmla="val 7650"/>
                <a:gd name="f66" fmla="val 9184"/>
                <a:gd name="f67" fmla="val 7569"/>
                <a:gd name="f68" fmla="val 9679"/>
                <a:gd name="f69" fmla="val 7488"/>
                <a:gd name="f70" fmla="val 10161"/>
                <a:gd name="f71" fmla="val 7447"/>
                <a:gd name="f72" fmla="val 10417"/>
                <a:gd name="f73" fmla="val 7422"/>
                <a:gd name="f74" fmla="val 10668"/>
                <a:gd name="f75" fmla="val 7407"/>
                <a:gd name="f76" fmla="val 10912"/>
                <a:gd name="f77" fmla="val 11592"/>
                <a:gd name="f78" fmla="val 12209"/>
                <a:gd name="f79" fmla="val 7525"/>
                <a:gd name="f80" fmla="val 12684"/>
                <a:gd name="f81" fmla="val 7874"/>
                <a:gd name="f82" fmla="val 12833"/>
                <a:gd name="f83" fmla="val 7983"/>
                <a:gd name="f84" fmla="val 12962"/>
                <a:gd name="f85" fmla="val 8118"/>
                <a:gd name="f86" fmla="val 11856"/>
                <a:gd name="f87" fmla="val 9177"/>
                <a:gd name="f88" fmla="val 6599"/>
                <a:gd name="f89" fmla="val 9046"/>
                <a:gd name="f90" fmla="val 6604"/>
                <a:gd name="f91" fmla="val 8912"/>
                <a:gd name="f92" fmla="val 6609"/>
                <a:gd name="f93" fmla="val 8777"/>
                <a:gd name="f94" fmla="val 8394"/>
                <a:gd name="f95" fmla="val 8008"/>
                <a:gd name="f96" fmla="val 6570"/>
                <a:gd name="f97" fmla="val 7672"/>
                <a:gd name="f98" fmla="val 6389"/>
                <a:gd name="f99" fmla="val 7021"/>
                <a:gd name="f100" fmla="val 6036"/>
                <a:gd name="f101" fmla="val 6722"/>
                <a:gd name="f102" fmla="val 5202"/>
                <a:gd name="f103" fmla="val 6878"/>
                <a:gd name="f104" fmla="val 4469"/>
                <a:gd name="f105" fmla="val 7027"/>
                <a:gd name="f106" fmla="val 3737"/>
                <a:gd name="f107" fmla="val 7543"/>
                <a:gd name="f108" fmla="val 3133"/>
                <a:gd name="f109" fmla="val 8160"/>
                <a:gd name="f110" fmla="val 2720"/>
                <a:gd name="f111" fmla="val 8418"/>
                <a:gd name="f112" fmla="val 2543"/>
                <a:gd name="f113" fmla="val 8696"/>
                <a:gd name="f114" fmla="val 2387"/>
                <a:gd name="f115" fmla="val 8987"/>
                <a:gd name="f116" fmla="val 2265"/>
                <a:gd name="f117" fmla="val 8954"/>
                <a:gd name="f118" fmla="val 2224"/>
                <a:gd name="f119" fmla="val 8926"/>
                <a:gd name="f120" fmla="val 2177"/>
                <a:gd name="f121" fmla="val 8899"/>
                <a:gd name="f122" fmla="val 2143"/>
                <a:gd name="f123" fmla="val 8031"/>
                <a:gd name="f124" fmla="val 861"/>
                <a:gd name="f125" fmla="val 8004"/>
                <a:gd name="f126" fmla="val 827"/>
                <a:gd name="f127" fmla="val 7977"/>
                <a:gd name="f128" fmla="val 787"/>
                <a:gd name="f129" fmla="val 7943"/>
                <a:gd name="f130" fmla="val 753"/>
                <a:gd name="f131" fmla="val 7862"/>
                <a:gd name="f132" fmla="val 644"/>
                <a:gd name="f133" fmla="val 7760"/>
                <a:gd name="f134" fmla="val 549"/>
                <a:gd name="f135" fmla="val 7651"/>
                <a:gd name="f136" fmla="val 468"/>
                <a:gd name="f137" fmla="val 7172"/>
                <a:gd name="f138" fmla="val 118"/>
                <a:gd name="f139" fmla="val 6557"/>
                <a:gd name="f140" fmla="*/ f0 1 13064"/>
                <a:gd name="f141" fmla="*/ f1 1 8268"/>
                <a:gd name="f142" fmla="val f2"/>
                <a:gd name="f143" fmla="val f3"/>
                <a:gd name="f144" fmla="val f4"/>
                <a:gd name="f145" fmla="+- f144 0 f142"/>
                <a:gd name="f146" fmla="+- f143 0 f142"/>
                <a:gd name="f147" fmla="*/ f146 1 13064"/>
                <a:gd name="f148" fmla="*/ f145 1 8268"/>
                <a:gd name="f149" fmla="*/ f142 1 f147"/>
                <a:gd name="f150" fmla="*/ f143 1 f147"/>
                <a:gd name="f151" fmla="*/ f142 1 f148"/>
                <a:gd name="f152" fmla="*/ f144 1 f148"/>
                <a:gd name="f153" fmla="*/ f149 f140 1"/>
                <a:gd name="f154" fmla="*/ f150 f140 1"/>
                <a:gd name="f155" fmla="*/ f152 f141 1"/>
                <a:gd name="f156" fmla="*/ f151 f1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3" t="f156" r="f154" b="f155"/>
              <a:pathLst>
                <a:path w="13063" h="826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22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cubicBezTo>
                    <a:pt x="f44" y="f45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3"/>
                  </a:cubicBezTo>
                  <a:cubicBezTo>
                    <a:pt x="f55" y="f53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cubicBezTo>
                    <a:pt x="f66" y="f67"/>
                    <a:pt x="f68" y="f69"/>
                    <a:pt x="f70" y="f71"/>
                  </a:cubicBez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83"/>
                    <a:pt x="f84" y="f85"/>
                    <a:pt x="f3" y="f4"/>
                  </a:cubicBezTo>
                  <a:lnTo>
                    <a:pt x="f86" y="f54"/>
                  </a:lnTo>
                  <a:lnTo>
                    <a:pt x="f87" y="f88"/>
                  </a:lnTo>
                  <a:cubicBezTo>
                    <a:pt x="f89" y="f90"/>
                    <a:pt x="f91" y="f92"/>
                    <a:pt x="f93" y="f92"/>
                  </a:cubicBezTo>
                  <a:cubicBezTo>
                    <a:pt x="f94" y="f92"/>
                    <a:pt x="f95" y="f96"/>
                    <a:pt x="f97" y="f98"/>
                  </a:cubicBezTo>
                  <a:cubicBezTo>
                    <a:pt x="f99" y="f100"/>
                    <a:pt x="f101" y="f102"/>
                    <a:pt x="f103" y="f104"/>
                  </a:cubicBezTo>
                  <a:cubicBezTo>
                    <a:pt x="f105" y="f106"/>
                    <a:pt x="f107" y="f108"/>
                    <a:pt x="f109" y="f110"/>
                  </a:cubicBezTo>
                  <a:cubicBezTo>
                    <a:pt x="f111" y="f112"/>
                    <a:pt x="f113" y="f114"/>
                    <a:pt x="f115" y="f116"/>
                  </a:cubicBezTo>
                  <a:cubicBezTo>
                    <a:pt x="f117" y="f118"/>
                    <a:pt x="f119" y="f120"/>
                    <a:pt x="f121" y="f122"/>
                  </a:cubicBezTo>
                  <a:lnTo>
                    <a:pt x="f123" y="f124"/>
                  </a:lnTo>
                  <a:cubicBezTo>
                    <a:pt x="f125" y="f126"/>
                    <a:pt x="f127" y="f128"/>
                    <a:pt x="f129" y="f130"/>
                  </a:cubicBezTo>
                  <a:cubicBezTo>
                    <a:pt x="f131" y="f132"/>
                    <a:pt x="f133" y="f134"/>
                    <a:pt x="f135" y="f136"/>
                  </a:cubicBezTo>
                  <a:cubicBezTo>
                    <a:pt x="f137" y="f138"/>
                    <a:pt x="f139" y="f2"/>
                    <a:pt x="f5" y="f2"/>
                  </a:cubicBezTo>
                  <a:close/>
                </a:path>
              </a:pathLst>
            </a:custGeom>
            <a:solidFill>
              <a:srgbClr val="191919">
                <a:alpha val="17420"/>
              </a:srgbClr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44" name="Google Shape;999;p51">
              <a:extLst>
                <a:ext uri="{FF2B5EF4-FFF2-40B4-BE49-F238E27FC236}">
                  <a16:creationId xmlns:a16="http://schemas.microsoft.com/office/drawing/2014/main" id="{CBD7069A-E5CC-8C6C-DE76-C8655495BAE9}"/>
                </a:ext>
              </a:extLst>
            </p:cNvPr>
            <p:cNvSpPr/>
            <p:nvPr/>
          </p:nvSpPr>
          <p:spPr>
            <a:xfrm rot="8868408" flipH="1">
              <a:off x="7851680" y="4313819"/>
              <a:ext cx="213567" cy="257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80"/>
                <a:gd name="f4" fmla="val 6972"/>
                <a:gd name="f5" fmla="val 4246"/>
                <a:gd name="f6" fmla="val 1"/>
                <a:gd name="f7" fmla="val 4004"/>
                <a:gd name="f8" fmla="val 3755"/>
                <a:gd name="f9" fmla="val 15"/>
                <a:gd name="f10" fmla="val 3500"/>
                <a:gd name="f11" fmla="val 39"/>
                <a:gd name="f12" fmla="val 3026"/>
                <a:gd name="f13" fmla="val 80"/>
                <a:gd name="f14" fmla="val 2524"/>
                <a:gd name="f15" fmla="val 162"/>
                <a:gd name="f16" fmla="val 2035"/>
                <a:gd name="f17" fmla="val 243"/>
                <a:gd name="f18" fmla="val 1540"/>
                <a:gd name="f19" fmla="val 318"/>
                <a:gd name="f20" fmla="val 1045"/>
                <a:gd name="f21" fmla="val 399"/>
                <a:gd name="f22" fmla="val 564"/>
                <a:gd name="f23" fmla="val 446"/>
                <a:gd name="f24" fmla="val 374"/>
                <a:gd name="f25" fmla="val 460"/>
                <a:gd name="f26" fmla="val 184"/>
                <a:gd name="f27" fmla="val 474"/>
                <a:gd name="f28" fmla="val 480"/>
                <a:gd name="f29" fmla="val 387"/>
                <a:gd name="f30" fmla="val 1430"/>
                <a:gd name="f31" fmla="val 1520"/>
                <a:gd name="f32" fmla="val 4217"/>
                <a:gd name="f33" fmla="val 2639"/>
                <a:gd name="f34" fmla="val 6971"/>
                <a:gd name="f35" fmla="val 2259"/>
                <a:gd name="f36" fmla="val 6035"/>
                <a:gd name="f37" fmla="val 4706"/>
                <a:gd name="f38" fmla="val 3779"/>
                <a:gd name="f39" fmla="val 3010"/>
                <a:gd name="f40" fmla="val 4389"/>
                <a:gd name="f41" fmla="val 2101"/>
                <a:gd name="f42" fmla="val 5060"/>
                <a:gd name="f43" fmla="val 1199"/>
                <a:gd name="f44" fmla="val 5779"/>
                <a:gd name="f45" fmla="val 311"/>
                <a:gd name="f46" fmla="val 5341"/>
                <a:gd name="f47" fmla="val 82"/>
                <a:gd name="f48" fmla="val 4816"/>
                <a:gd name="f49" fmla="*/ f0 1 5780"/>
                <a:gd name="f50" fmla="*/ f1 1 6972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780"/>
                <a:gd name="f57" fmla="*/ f54 1 6972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780" h="697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6" y="f28"/>
                  </a:cubicBez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cubicBezTo>
                    <a:pt x="f35" y="f36"/>
                    <a:pt x="f33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191919">
                <a:alpha val="17420"/>
              </a:srgbClr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45" name="Google Shape;1000;p51">
              <a:extLst>
                <a:ext uri="{FF2B5EF4-FFF2-40B4-BE49-F238E27FC236}">
                  <a16:creationId xmlns:a16="http://schemas.microsoft.com/office/drawing/2014/main" id="{2F42BA79-890F-37F0-F9C7-9FB9D7FBAC4D}"/>
                </a:ext>
              </a:extLst>
            </p:cNvPr>
            <p:cNvSpPr/>
            <p:nvPr/>
          </p:nvSpPr>
          <p:spPr>
            <a:xfrm rot="8868408" flipH="1">
              <a:off x="8046584" y="4268530"/>
              <a:ext cx="918505" cy="11759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58"/>
                <a:gd name="f4" fmla="val 31824"/>
                <a:gd name="f5" fmla="val 23182"/>
                <a:gd name="f6" fmla="val 1"/>
                <a:gd name="f7" fmla="val 18055"/>
                <a:gd name="f8" fmla="val 3500"/>
                <a:gd name="f9" fmla="val 13572"/>
                <a:gd name="f10" fmla="val 7339"/>
                <a:gd name="f11" fmla="val 9862"/>
                <a:gd name="f12" fmla="val 11402"/>
                <a:gd name="f13" fmla="val 5752"/>
                <a:gd name="f14" fmla="val 15905"/>
                <a:gd name="f15" fmla="val 2720"/>
                <a:gd name="f16" fmla="val 20565"/>
                <a:gd name="f17" fmla="val 848"/>
                <a:gd name="f18" fmla="val 25252"/>
                <a:gd name="f19" fmla="val 95"/>
                <a:gd name="f20" fmla="val 27151"/>
                <a:gd name="f21" fmla="val 28527"/>
                <a:gd name="f22" fmla="val 570"/>
                <a:gd name="f23" fmla="val 29362"/>
                <a:gd name="f24" fmla="val 2245"/>
                <a:gd name="f25" fmla="val 1675"/>
                <a:gd name="f26" fmla="val 30983"/>
                <a:gd name="f27" fmla="val 1770"/>
                <a:gd name="f28" fmla="val 29606"/>
                <a:gd name="f29" fmla="val 2523"/>
                <a:gd name="f30" fmla="val 27714"/>
                <a:gd name="f31" fmla="val 4388"/>
                <a:gd name="f32" fmla="val 23027"/>
                <a:gd name="f33" fmla="val 7427"/>
                <a:gd name="f34" fmla="val 18367"/>
                <a:gd name="f35" fmla="val 11537"/>
                <a:gd name="f36" fmla="val 13857"/>
                <a:gd name="f37" fmla="val 15240"/>
                <a:gd name="f38" fmla="val 9794"/>
                <a:gd name="f39" fmla="val 19723"/>
                <a:gd name="f40" fmla="val 5962"/>
                <a:gd name="f41" fmla="val 24851"/>
                <a:gd name="f42" fmla="val 2463"/>
                <a:gd name="f43" fmla="*/ f0 1 24858"/>
                <a:gd name="f44" fmla="*/ f1 1 31824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24858"/>
                <a:gd name="f51" fmla="*/ f48 1 31824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24858" h="31824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22" y="f23"/>
                  </a:cubicBezTo>
                  <a:lnTo>
                    <a:pt x="f24" y="f4"/>
                  </a:ln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2"/>
                  </a:cubicBezTo>
                  <a:lnTo>
                    <a:pt x="f3" y="f4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0C923E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46" name="Google Shape;1001;p51">
              <a:extLst>
                <a:ext uri="{FF2B5EF4-FFF2-40B4-BE49-F238E27FC236}">
                  <a16:creationId xmlns:a16="http://schemas.microsoft.com/office/drawing/2014/main" id="{63269FD0-FFBF-2C57-BE82-50584906DA50}"/>
                </a:ext>
              </a:extLst>
            </p:cNvPr>
            <p:cNvSpPr/>
            <p:nvPr/>
          </p:nvSpPr>
          <p:spPr>
            <a:xfrm rot="8868408" flipH="1">
              <a:off x="8049953" y="4157573"/>
              <a:ext cx="919273" cy="1176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79"/>
                <a:gd name="f4" fmla="val 31851"/>
                <a:gd name="f5" fmla="val 24878"/>
                <a:gd name="f6" fmla="val 2483"/>
                <a:gd name="f7" fmla="val 24877"/>
                <a:gd name="f8" fmla="val 2484"/>
                <a:gd name="f9" fmla="val 24876"/>
                <a:gd name="f10" fmla="val 24875"/>
                <a:gd name="f11" fmla="val 2485"/>
                <a:gd name="f12" fmla="val 2490"/>
                <a:gd name="f13" fmla="val 23183"/>
                <a:gd name="f14" fmla="val 1"/>
                <a:gd name="f15" fmla="val 18055"/>
                <a:gd name="f16" fmla="val 3500"/>
                <a:gd name="f17" fmla="val 13572"/>
                <a:gd name="f18" fmla="val 7332"/>
                <a:gd name="f19" fmla="val 9869"/>
                <a:gd name="f20" fmla="val 11395"/>
                <a:gd name="f21" fmla="val 5759"/>
                <a:gd name="f22" fmla="val 15905"/>
                <a:gd name="f23" fmla="val 2720"/>
                <a:gd name="f24" fmla="val 20565"/>
                <a:gd name="f25" fmla="val 848"/>
                <a:gd name="f26" fmla="val 25252"/>
                <a:gd name="f27" fmla="val 95"/>
                <a:gd name="f28" fmla="val 27144"/>
                <a:gd name="f29" fmla="val 28521"/>
                <a:gd name="f30" fmla="val 570"/>
                <a:gd name="f31" fmla="val 29362"/>
                <a:gd name="f32" fmla="val 2266"/>
                <a:gd name="f33" fmla="val 1696"/>
                <a:gd name="f34" fmla="val 31010"/>
                <a:gd name="f35" fmla="val 1791"/>
                <a:gd name="f36" fmla="val 29633"/>
                <a:gd name="f37" fmla="val 2544"/>
                <a:gd name="f38" fmla="val 27741"/>
                <a:gd name="f39" fmla="val 4416"/>
                <a:gd name="f40" fmla="val 23054"/>
                <a:gd name="f41" fmla="val 7448"/>
                <a:gd name="f42" fmla="val 18388"/>
                <a:gd name="f43" fmla="val 11558"/>
                <a:gd name="f44" fmla="val 13884"/>
                <a:gd name="f45" fmla="val 15267"/>
                <a:gd name="f46" fmla="val 9822"/>
                <a:gd name="f47" fmla="val 19749"/>
                <a:gd name="f48" fmla="val 5984"/>
                <a:gd name="f49" fmla="*/ f0 1 24879"/>
                <a:gd name="f50" fmla="*/ f1 1 31851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24879"/>
                <a:gd name="f57" fmla="*/ f54 1 31851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24879" h="31851">
                  <a:moveTo>
                    <a:pt x="f5" y="f6"/>
                  </a:moveTo>
                  <a:cubicBezTo>
                    <a:pt x="f7" y="f8"/>
                    <a:pt x="f9" y="f8"/>
                    <a:pt x="f10" y="f11"/>
                  </a:cubicBezTo>
                  <a:lnTo>
                    <a:pt x="f10" y="f11"/>
                  </a:lnTo>
                  <a:lnTo>
                    <a:pt x="f5" y="f12"/>
                  </a:lnTo>
                  <a:lnTo>
                    <a:pt x="f5" y="f6"/>
                  </a:lnTo>
                  <a:close/>
                  <a:moveTo>
                    <a:pt x="f13" y="f14"/>
                  </a:move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14" y="f29"/>
                    <a:pt x="f30" y="f31"/>
                  </a:cubicBezTo>
                  <a:lnTo>
                    <a:pt x="f32" y="f4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10" y="f11"/>
                  </a:cubicBezTo>
                  <a:lnTo>
                    <a:pt x="f10" y="f11"/>
                  </a:lnTo>
                  <a:lnTo>
                    <a:pt x="f13" y="f14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47" name="Google Shape;1002;p51">
              <a:extLst>
                <a:ext uri="{FF2B5EF4-FFF2-40B4-BE49-F238E27FC236}">
                  <a16:creationId xmlns:a16="http://schemas.microsoft.com/office/drawing/2014/main" id="{B1C3FDB2-4531-292E-E155-833C5098639A}"/>
                </a:ext>
              </a:extLst>
            </p:cNvPr>
            <p:cNvSpPr/>
            <p:nvPr/>
          </p:nvSpPr>
          <p:spPr>
            <a:xfrm rot="8868408" flipH="1">
              <a:off x="8054438" y="4047685"/>
              <a:ext cx="918505" cy="11759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858"/>
                <a:gd name="f4" fmla="val 31825"/>
                <a:gd name="f5" fmla="val 23182"/>
                <a:gd name="f6" fmla="val 1"/>
                <a:gd name="f7" fmla="val 18055"/>
                <a:gd name="f8" fmla="val 3501"/>
                <a:gd name="f9" fmla="val 13572"/>
                <a:gd name="f10" fmla="val 7340"/>
                <a:gd name="f11" fmla="val 9862"/>
                <a:gd name="f12" fmla="val 11402"/>
                <a:gd name="f13" fmla="val 5752"/>
                <a:gd name="f14" fmla="val 15906"/>
                <a:gd name="f15" fmla="val 2720"/>
                <a:gd name="f16" fmla="val 20572"/>
                <a:gd name="f17" fmla="val 848"/>
                <a:gd name="f18" fmla="val 25259"/>
                <a:gd name="f19" fmla="val 95"/>
                <a:gd name="f20" fmla="val 27151"/>
                <a:gd name="f21" fmla="val 28528"/>
                <a:gd name="f22" fmla="val 570"/>
                <a:gd name="f23" fmla="val 29369"/>
                <a:gd name="f24" fmla="val 2245"/>
                <a:gd name="f25" fmla="val 31824"/>
                <a:gd name="f26" fmla="val 1675"/>
                <a:gd name="f27" fmla="val 30990"/>
                <a:gd name="f28" fmla="val 1770"/>
                <a:gd name="f29" fmla="val 29606"/>
                <a:gd name="f30" fmla="val 2523"/>
                <a:gd name="f31" fmla="val 27714"/>
                <a:gd name="f32" fmla="val 4395"/>
                <a:gd name="f33" fmla="val 23027"/>
                <a:gd name="f34" fmla="val 7427"/>
                <a:gd name="f35" fmla="val 18368"/>
                <a:gd name="f36" fmla="val 11537"/>
                <a:gd name="f37" fmla="val 13864"/>
                <a:gd name="f38" fmla="val 15247"/>
                <a:gd name="f39" fmla="val 9795"/>
                <a:gd name="f40" fmla="val 19723"/>
                <a:gd name="f41" fmla="val 5963"/>
                <a:gd name="f42" fmla="val 2463"/>
                <a:gd name="f43" fmla="val 24851"/>
                <a:gd name="f44" fmla="*/ f0 1 24858"/>
                <a:gd name="f45" fmla="*/ f1 1 31825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24858"/>
                <a:gd name="f52" fmla="*/ f49 1 31825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24858" h="31825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41"/>
                    <a:pt x="f3" y="f42"/>
                  </a:cubicBezTo>
                  <a:lnTo>
                    <a:pt x="f43" y="f42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CC1D1F"/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  <p:sp>
          <p:nvSpPr>
            <p:cNvPr id="48" name="Google Shape;1003;p51">
              <a:extLst>
                <a:ext uri="{FF2B5EF4-FFF2-40B4-BE49-F238E27FC236}">
                  <a16:creationId xmlns:a16="http://schemas.microsoft.com/office/drawing/2014/main" id="{25EFF878-C509-1A50-7ACD-08F33E5B5469}"/>
                </a:ext>
              </a:extLst>
            </p:cNvPr>
            <p:cNvSpPr/>
            <p:nvPr/>
          </p:nvSpPr>
          <p:spPr>
            <a:xfrm rot="8868408" flipH="1">
              <a:off x="8038325" y="4108015"/>
              <a:ext cx="737079" cy="11026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948"/>
                <a:gd name="f4" fmla="val 29841"/>
                <a:gd name="f5" fmla="val 11976"/>
                <a:gd name="f6" fmla="val 11748"/>
                <a:gd name="f7" fmla="val 11521"/>
                <a:gd name="f8" fmla="val 9"/>
                <a:gd name="f9" fmla="val 11293"/>
                <a:gd name="f10" fmla="val 25"/>
                <a:gd name="f11" fmla="val 9706"/>
                <a:gd name="f12" fmla="val 1470"/>
                <a:gd name="f13" fmla="val 8214"/>
                <a:gd name="f14" fmla="val 2949"/>
                <a:gd name="f15" fmla="val 6831"/>
                <a:gd name="f16" fmla="val 4468"/>
                <a:gd name="f17" fmla="val 4057"/>
                <a:gd name="f18" fmla="val 7506"/>
                <a:gd name="f19" fmla="val 1771"/>
                <a:gd name="f20" fmla="val 10619"/>
                <a:gd name="f21" fmla="val 1"/>
                <a:gd name="f22" fmla="val 13767"/>
                <a:gd name="f23" fmla="val 435"/>
                <a:gd name="f24" fmla="val 13258"/>
                <a:gd name="f25" fmla="val 896"/>
                <a:gd name="f26" fmla="val 12776"/>
                <a:gd name="f27" fmla="val 1384"/>
                <a:gd name="f28" fmla="val 12322"/>
                <a:gd name="f29" fmla="val 2965"/>
                <a:gd name="f30" fmla="val 10877"/>
                <a:gd name="f31" fmla="val 4972"/>
                <a:gd name="f32" fmla="val 9778"/>
                <a:gd name="f33" fmla="val 7116"/>
                <a:gd name="f34" fmla="val 9704"/>
                <a:gd name="f35" fmla="val 7184"/>
                <a:gd name="f36" fmla="val 9701"/>
                <a:gd name="f37" fmla="val 7254"/>
                <a:gd name="f38" fmla="val 9699"/>
                <a:gd name="f39" fmla="val 7324"/>
                <a:gd name="f40" fmla="val 7848"/>
                <a:gd name="f41" fmla="val 8394"/>
                <a:gd name="f42" fmla="val 9799"/>
                <a:gd name="f43" fmla="val 8770"/>
                <a:gd name="f44" fmla="val 10151"/>
                <a:gd name="f45" fmla="val 9279"/>
                <a:gd name="f46" fmla="val 9354"/>
                <a:gd name="f47" fmla="val 11427"/>
                <a:gd name="f48" fmla="val 9130"/>
                <a:gd name="f49" fmla="val 12084"/>
                <a:gd name="f50" fmla="val 8899"/>
                <a:gd name="f51" fmla="val 12742"/>
                <a:gd name="f52" fmla="val 8438"/>
                <a:gd name="f53" fmla="val 13285"/>
                <a:gd name="f54" fmla="val 7990"/>
                <a:gd name="f55" fmla="val 13814"/>
                <a:gd name="f56" fmla="val 5495"/>
                <a:gd name="f57" fmla="val 16758"/>
                <a:gd name="f58" fmla="val 3114"/>
                <a:gd name="f59" fmla="val 19932"/>
                <a:gd name="f60" fmla="val 2056"/>
                <a:gd name="f61" fmla="val 23642"/>
                <a:gd name="f62" fmla="val 1615"/>
                <a:gd name="f63" fmla="val 25175"/>
                <a:gd name="f64" fmla="val 1452"/>
                <a:gd name="f65" fmla="val 26775"/>
                <a:gd name="f66" fmla="val 1581"/>
                <a:gd name="f67" fmla="val 28369"/>
                <a:gd name="f68" fmla="val 2578"/>
                <a:gd name="f69" fmla="val 2008"/>
                <a:gd name="f70" fmla="val 29000"/>
                <a:gd name="f71" fmla="val 2103"/>
                <a:gd name="f72" fmla="val 27623"/>
                <a:gd name="f73" fmla="val 2856"/>
                <a:gd name="f74" fmla="val 25731"/>
                <a:gd name="f75" fmla="val 4728"/>
                <a:gd name="f76" fmla="val 21037"/>
                <a:gd name="f77" fmla="val 7760"/>
                <a:gd name="f78" fmla="val 16378"/>
                <a:gd name="f79" fmla="val 11870"/>
                <a:gd name="f80" fmla="val 11874"/>
                <a:gd name="f81" fmla="val 14366"/>
                <a:gd name="f82" fmla="val 9154"/>
                <a:gd name="f83" fmla="val 17065"/>
                <a:gd name="f84" fmla="val 6638"/>
                <a:gd name="f85" fmla="val 4346"/>
                <a:gd name="f86" fmla="val 19426"/>
                <a:gd name="f87" fmla="val 3369"/>
                <a:gd name="f88" fmla="val 18605"/>
                <a:gd name="f89" fmla="val 2582"/>
                <a:gd name="f90" fmla="val 17703"/>
                <a:gd name="f91" fmla="val 1938"/>
                <a:gd name="f92" fmla="val 16448"/>
                <a:gd name="f93" fmla="val 1043"/>
                <a:gd name="f94" fmla="val 15017"/>
                <a:gd name="f95" fmla="val 378"/>
                <a:gd name="f96" fmla="val 13498"/>
                <a:gd name="f97" fmla="val 127"/>
                <a:gd name="f98" fmla="val 12995"/>
                <a:gd name="f99" fmla="val 43"/>
                <a:gd name="f100" fmla="val 12486"/>
                <a:gd name="f101" fmla="*/ f0 1 19948"/>
                <a:gd name="f102" fmla="*/ f1 1 2984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9948"/>
                <a:gd name="f109" fmla="*/ f106 1 2984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9948" h="2984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cubicBezTo>
                    <a:pt x="f45" y="f20"/>
                    <a:pt x="f46" y="f47"/>
                    <a:pt x="f48" y="f49"/>
                  </a:cubicBezTo>
                  <a:cubicBezTo>
                    <a:pt x="f50" y="f51"/>
                    <a:pt x="f52" y="f53"/>
                    <a:pt x="f54" y="f55"/>
                  </a:cubicBezTo>
                  <a:cubicBezTo>
                    <a:pt x="f56" y="f57"/>
                    <a:pt x="f58" y="f59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lnTo>
                    <a:pt x="f68" y="f4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3" y="f85"/>
                  </a:cubicBezTo>
                  <a:cubicBezTo>
                    <a:pt x="f86" y="f87"/>
                    <a:pt x="f88" y="f89"/>
                    <a:pt x="f90" y="f91"/>
                  </a:cubicBezTo>
                  <a:cubicBezTo>
                    <a:pt x="f92" y="f93"/>
                    <a:pt x="f94" y="f95"/>
                    <a:pt x="f96" y="f97"/>
                  </a:cubicBezTo>
                  <a:cubicBezTo>
                    <a:pt x="f98" y="f99"/>
                    <a:pt x="f100" y="f2"/>
                    <a:pt x="f5" y="f2"/>
                  </a:cubicBezTo>
                  <a:close/>
                </a:path>
              </a:pathLst>
            </a:custGeom>
            <a:solidFill>
              <a:srgbClr val="191919">
                <a:alpha val="17420"/>
              </a:srgbClr>
            </a:solidFill>
            <a:ln cap="flat">
              <a:noFill/>
              <a:prstDash val="solid"/>
            </a:ln>
          </p:spPr>
          <p:txBody>
            <a:bodyPr vert="horz" wrap="square" lIns="68566" tIns="68566" rIns="68566" bIns="68566" anchor="ctr" anchorCtr="0" compatLnSpc="1">
              <a:noAutofit/>
            </a:bodyPr>
            <a:lstStyle/>
            <a:p>
              <a:pPr defTabSz="685800">
                <a:spcBef>
                  <a:spcPct val="0"/>
                </a:spcBef>
                <a:spcAft>
                  <a:spcPct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/>
            </a:p>
          </p:txBody>
        </p:sp>
      </p:grp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923D8C-0463-4AD3-A563-2A73EFEE30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5304729" cy="51435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  <a:gd name="connsiteX5" fmla="*/ 0 w 74246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None/>
              <a:defRPr sz="900" b="0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 sz="1400" b="0" i="0" u="none" strike="noStrike" cap="none"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r>
              <a:rPr lang="en-US" altLang="ko-KR" dirty="0"/>
              <a:t>Place Your Picture Here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37527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3BC3CD-A804-4299-82E3-9647B8702BD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973052" y="844585"/>
            <a:ext cx="2723695" cy="694797"/>
          </a:xfrm>
        </p:spPr>
        <p:txBody>
          <a:bodyPr/>
          <a:lstStyle/>
          <a:p>
            <a:pPr lvl="0" algn="r">
              <a:buNone/>
            </a:pPr>
            <a:r>
              <a:rPr lang="en-US" sz="4400" b="1">
                <a:solidFill>
                  <a:srgbClr val="FFFFFF"/>
                </a:solidFill>
              </a:rPr>
              <a:t>Columns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FB614-546D-482D-84DF-725253A652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7000" y="844585"/>
            <a:ext cx="4329290" cy="505681"/>
          </a:xfrm>
        </p:spPr>
        <p:txBody>
          <a:bodyPr/>
          <a:lstStyle/>
          <a:p>
            <a:pPr marL="152403" lvl="0" indent="0">
              <a:buNone/>
            </a:pPr>
            <a:r>
              <a:rPr lang="en-US" sz="2800" b="1">
                <a:solidFill>
                  <a:srgbClr val="FFFFFF"/>
                </a:solidFill>
              </a:rPr>
              <a:t>Insert the title of your subtitle Here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8620DB4-9F4C-4A1C-A279-DF9EF041D616}"/>
              </a:ext>
            </a:extLst>
          </p:cNvPr>
          <p:cNvSpPr txBox="1"/>
          <p:nvPr/>
        </p:nvSpPr>
        <p:spPr>
          <a:xfrm>
            <a:off x="747000" y="1740551"/>
            <a:ext cx="24217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Your Text Here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7EE18B7-EF4D-43F5-9A37-3E133E977F35}"/>
              </a:ext>
            </a:extLst>
          </p:cNvPr>
          <p:cNvSpPr txBox="1"/>
          <p:nvPr/>
        </p:nvSpPr>
        <p:spPr>
          <a:xfrm>
            <a:off x="747000" y="2255495"/>
            <a:ext cx="2421770" cy="2192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71844D10-0A3E-47B7-95A8-15EC2F62BCB1}"/>
              </a:ext>
            </a:extLst>
          </p:cNvPr>
          <p:cNvSpPr txBox="1"/>
          <p:nvPr/>
        </p:nvSpPr>
        <p:spPr>
          <a:xfrm>
            <a:off x="3506056" y="1740551"/>
            <a:ext cx="24217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Your Text Here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4AAB25F3-BBFD-411F-AD56-90BEF67D17C1}"/>
              </a:ext>
            </a:extLst>
          </p:cNvPr>
          <p:cNvSpPr txBox="1"/>
          <p:nvPr/>
        </p:nvSpPr>
        <p:spPr>
          <a:xfrm>
            <a:off x="3506056" y="2255495"/>
            <a:ext cx="2421770" cy="2192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A5997D3F-6C6C-461B-91A5-FD72E294FE79}"/>
              </a:ext>
            </a:extLst>
          </p:cNvPr>
          <p:cNvSpPr/>
          <p:nvPr/>
        </p:nvSpPr>
        <p:spPr>
          <a:xfrm>
            <a:off x="747000" y="2133386"/>
            <a:ext cx="2412004" cy="35999"/>
          </a:xfrm>
          <a:prstGeom prst="rect">
            <a:avLst/>
          </a:pr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F92D4147-8B68-4831-99E7-4345C5CE3F3C}"/>
              </a:ext>
            </a:extLst>
          </p:cNvPr>
          <p:cNvSpPr/>
          <p:nvPr/>
        </p:nvSpPr>
        <p:spPr>
          <a:xfrm>
            <a:off x="3506056" y="2133386"/>
            <a:ext cx="2412004" cy="35999"/>
          </a:xfrm>
          <a:prstGeom prst="rect">
            <a:avLst/>
          </a:prstGeom>
          <a:solidFill>
            <a:srgbClr val="EEB24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EEB24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10" name="Marcador de posición de imagen 7">
            <a:extLst>
              <a:ext uri="{FF2B5EF4-FFF2-40B4-BE49-F238E27FC236}">
                <a16:creationId xmlns:a16="http://schemas.microsoft.com/office/drawing/2014/main" id="{0BE88FC6-F725-4D10-9BD4-E620FA1B2A60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6232358" y="2370572"/>
            <a:ext cx="2616903" cy="2467096"/>
          </a:xfrm>
          <a:solidFill>
            <a:srgbClr val="A9A57C"/>
          </a:solidFill>
        </p:spPr>
        <p:txBody>
          <a:bodyPr/>
          <a:lstStyle/>
          <a:p>
            <a:endParaRPr lang="LID4096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28959CC-718D-48AD-9CBC-D373E51DD61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52403" lvl="0" indent="0"/>
            <a:r>
              <a:rPr lang="en-US"/>
              <a:t>Insert the title of your subtitle Here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29035E24-7B69-4CB5-8BCE-FD2FED57F3DD}"/>
              </a:ext>
            </a:extLst>
          </p:cNvPr>
          <p:cNvSpPr txBox="1"/>
          <p:nvPr/>
        </p:nvSpPr>
        <p:spPr>
          <a:xfrm>
            <a:off x="595530" y="1354034"/>
            <a:ext cx="36352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4F493D"/>
                </a:solidFill>
                <a:uFillTx/>
                <a:latin typeface="Arial"/>
                <a:ea typeface="Arial"/>
                <a:cs typeface="Arial" pitchFamily="34"/>
              </a:rPr>
              <a:t>Your Text Here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6057001-89D9-41CD-8829-5B4D7173347F}"/>
              </a:ext>
            </a:extLst>
          </p:cNvPr>
          <p:cNvSpPr txBox="1"/>
          <p:nvPr/>
        </p:nvSpPr>
        <p:spPr>
          <a:xfrm>
            <a:off x="595530" y="1808445"/>
            <a:ext cx="3635270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F493D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4F493D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F493D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46C54F2-B727-4B5C-AD16-1ACD784B4F16}"/>
              </a:ext>
            </a:extLst>
          </p:cNvPr>
          <p:cNvSpPr txBox="1"/>
          <p:nvPr/>
        </p:nvSpPr>
        <p:spPr>
          <a:xfrm>
            <a:off x="4825160" y="1354034"/>
            <a:ext cx="3635270" cy="3385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0" cap="none" spc="0" baseline="0">
                <a:solidFill>
                  <a:srgbClr val="4F493D"/>
                </a:solidFill>
                <a:uFillTx/>
                <a:latin typeface="Arial"/>
                <a:ea typeface="Arial"/>
                <a:cs typeface="Arial" pitchFamily="34"/>
              </a:rPr>
              <a:t>Your Text Here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A464595-060A-4D2D-BC4E-15EDA809D4C1}"/>
              </a:ext>
            </a:extLst>
          </p:cNvPr>
          <p:cNvSpPr txBox="1"/>
          <p:nvPr/>
        </p:nvSpPr>
        <p:spPr>
          <a:xfrm>
            <a:off x="4771522" y="1805363"/>
            <a:ext cx="3635270" cy="2677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F493D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0" cap="none" spc="0" baseline="0">
              <a:solidFill>
                <a:srgbClr val="4F493D"/>
              </a:solidFill>
              <a:uFillTx/>
              <a:latin typeface="Arial"/>
              <a:ea typeface="Arial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F493D"/>
                </a:solidFill>
                <a:uFillTx/>
                <a:latin typeface="Arial"/>
                <a:ea typeface="Arial"/>
                <a:cs typeface="Arial" pitchFamily="34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31986E-CFA6-4BCE-90EA-62E76A6ECFA4}"/>
              </a:ext>
            </a:extLst>
          </p:cNvPr>
          <p:cNvSpPr/>
          <p:nvPr/>
        </p:nvSpPr>
        <p:spPr>
          <a:xfrm>
            <a:off x="595530" y="1746869"/>
            <a:ext cx="3528002" cy="35999"/>
          </a:xfrm>
          <a:prstGeom prst="rect">
            <a:avLst/>
          </a:pr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FECF20A-7027-42BB-A4A7-DDD0BA22885C}"/>
              </a:ext>
            </a:extLst>
          </p:cNvPr>
          <p:cNvSpPr/>
          <p:nvPr/>
        </p:nvSpPr>
        <p:spPr>
          <a:xfrm>
            <a:off x="4825160" y="1746869"/>
            <a:ext cx="3528002" cy="35999"/>
          </a:xfrm>
          <a:prstGeom prst="rect">
            <a:avLst/>
          </a:prstGeom>
          <a:solidFill>
            <a:srgbClr val="BE462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9" name="Grupo 22">
            <a:extLst>
              <a:ext uri="{FF2B5EF4-FFF2-40B4-BE49-F238E27FC236}">
                <a16:creationId xmlns:a16="http://schemas.microsoft.com/office/drawing/2014/main" id="{4A42C8A5-47BE-4846-9AC8-C483B2A66F70}"/>
              </a:ext>
            </a:extLst>
          </p:cNvPr>
          <p:cNvGrpSpPr/>
          <p:nvPr/>
        </p:nvGrpSpPr>
        <p:grpSpPr>
          <a:xfrm>
            <a:off x="2981126" y="2104811"/>
            <a:ext cx="2693118" cy="2603113"/>
            <a:chOff x="2981126" y="2104811"/>
            <a:chExt cx="2693118" cy="260311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5624C19-621E-468A-849A-74031E158F5A}"/>
                </a:ext>
              </a:extLst>
            </p:cNvPr>
            <p:cNvSpPr/>
            <p:nvPr/>
          </p:nvSpPr>
          <p:spPr>
            <a:xfrm>
              <a:off x="2981126" y="2104811"/>
              <a:ext cx="2693118" cy="2603113"/>
            </a:xfrm>
            <a:custGeom>
              <a:avLst/>
              <a:gdLst>
                <a:gd name="f0" fmla="val 10800000"/>
                <a:gd name="f1" fmla="val 5400000"/>
                <a:gd name="f2" fmla="val 360"/>
                <a:gd name="f3" fmla="val 180"/>
                <a:gd name="f4" fmla="val w"/>
                <a:gd name="f5" fmla="val h"/>
                <a:gd name="f6" fmla="val 0"/>
                <a:gd name="f7" fmla="val 507"/>
                <a:gd name="f8" fmla="val 490"/>
                <a:gd name="f9" fmla="val 449"/>
                <a:gd name="f10" fmla="val 445"/>
                <a:gd name="f11" fmla="val 453"/>
                <a:gd name="f12" fmla="val 460"/>
                <a:gd name="f13" fmla="val 466"/>
                <a:gd name="f14" fmla="val 448"/>
                <a:gd name="f15" fmla="val 482"/>
                <a:gd name="f16" fmla="val 434"/>
                <a:gd name="f17" fmla="val 421"/>
                <a:gd name="f18" fmla="val 481"/>
                <a:gd name="f19" fmla="val 415"/>
                <a:gd name="f20" fmla="val 477"/>
                <a:gd name="f21" fmla="val 411"/>
                <a:gd name="f22" fmla="val 478"/>
                <a:gd name="f23" fmla="val 404"/>
                <a:gd name="f24" fmla="val 392"/>
                <a:gd name="f25" fmla="val 489"/>
                <a:gd name="f26" fmla="val 378"/>
                <a:gd name="f27" fmla="val 377"/>
                <a:gd name="f28" fmla="val 467"/>
                <a:gd name="f29" fmla="val 372"/>
                <a:gd name="f30" fmla="val 368"/>
                <a:gd name="f31" fmla="val 364"/>
                <a:gd name="f32" fmla="val 254"/>
                <a:gd name="f33" fmla="val 143"/>
                <a:gd name="f34" fmla="val 33"/>
                <a:gd name="f35" fmla="val 10"/>
                <a:gd name="f36" fmla="val 435"/>
                <a:gd name="f37" fmla="val 302"/>
                <a:gd name="f38" fmla="val 193"/>
                <a:gd name="f39" fmla="val 83"/>
                <a:gd name="f40" fmla="val 59"/>
                <a:gd name="f41" fmla="val 50"/>
                <a:gd name="f42" fmla="val 34"/>
                <a:gd name="f43" fmla="val 90"/>
                <a:gd name="f44" fmla="val 145"/>
                <a:gd name="f45" fmla="val 49"/>
                <a:gd name="f46" fmla="val 201"/>
                <a:gd name="f47" fmla="val 236"/>
                <a:gd name="f48" fmla="val 51"/>
                <a:gd name="f49" fmla="val 270"/>
                <a:gd name="f50" fmla="val 46"/>
                <a:gd name="f51" fmla="val 303"/>
                <a:gd name="f52" fmla="val 38"/>
                <a:gd name="f53" fmla="val 349"/>
                <a:gd name="f54" fmla="val 26"/>
                <a:gd name="f55" fmla="val 395"/>
                <a:gd name="f56" fmla="val 16"/>
                <a:gd name="f57" fmla="val 440"/>
                <a:gd name="f58" fmla="val 5"/>
                <a:gd name="f59" fmla="val 468"/>
                <a:gd name="f60" fmla="val 6"/>
                <a:gd name="f61" fmla="val 27"/>
                <a:gd name="f62" fmla="val 28"/>
                <a:gd name="f63" fmla="val 29"/>
                <a:gd name="f64" fmla="val 35"/>
                <a:gd name="f65" fmla="val 43"/>
                <a:gd name="f66" fmla="val 469"/>
                <a:gd name="f67" fmla="val 47"/>
                <a:gd name="f68" fmla="val 471"/>
                <a:gd name="f69" fmla="val 479"/>
                <a:gd name="f70" fmla="val 484"/>
                <a:gd name="f71" fmla="val 496"/>
                <a:gd name="f72" fmla="val 52"/>
                <a:gd name="f73" fmla="val 505"/>
                <a:gd name="f74" fmla="val 62"/>
                <a:gd name="f75" fmla="val 75"/>
                <a:gd name="f76" fmla="val 78"/>
                <a:gd name="f77" fmla="val 81"/>
                <a:gd name="f78" fmla="val 85"/>
                <a:gd name="f79" fmla="val 497"/>
                <a:gd name="f80" fmla="val 473"/>
                <a:gd name="f81" fmla="val 458"/>
                <a:gd name="f82" fmla="val 245"/>
                <a:gd name="f83" fmla="val 247"/>
                <a:gd name="f84" fmla="val 191"/>
                <a:gd name="f85" fmla="val 134"/>
                <a:gd name="f86" fmla="val 77"/>
                <a:gd name="f87" fmla="val 69"/>
                <a:gd name="f88" fmla="val 244"/>
                <a:gd name="f89" fmla="val 66"/>
                <a:gd name="f90" fmla="val 235"/>
                <a:gd name="f91" fmla="val 168"/>
                <a:gd name="f92" fmla="val 67"/>
                <a:gd name="f93" fmla="val 100"/>
                <a:gd name="f94" fmla="val 20"/>
                <a:gd name="f95" fmla="val 70"/>
                <a:gd name="f96" fmla="val 425"/>
                <a:gd name="f97" fmla="val 428"/>
                <a:gd name="f98" fmla="val 167"/>
                <a:gd name="f99" fmla="val 234"/>
                <a:gd name="f100" fmla="val 429"/>
                <a:gd name="f101" fmla="val 243"/>
                <a:gd name="f102" fmla="val 426"/>
                <a:gd name="f103" fmla="val 417"/>
                <a:gd name="f104" fmla="val 304"/>
                <a:gd name="f105" fmla="val 451"/>
                <a:gd name="f106" fmla="val 446"/>
                <a:gd name="f107" fmla="val 21"/>
                <a:gd name="f108" fmla="val 443"/>
                <a:gd name="f109" fmla="val 22"/>
                <a:gd name="f110" fmla="val 385"/>
                <a:gd name="f111" fmla="val 36"/>
                <a:gd name="f112" fmla="val 329"/>
                <a:gd name="f113" fmla="val 273"/>
                <a:gd name="f114" fmla="val 264"/>
                <a:gd name="f115" fmla="val 64"/>
                <a:gd name="f116" fmla="val 262"/>
                <a:gd name="f117" fmla="val 76"/>
                <a:gd name="f118" fmla="val 189"/>
                <a:gd name="f119" fmla="val 418"/>
                <a:gd name="f120" fmla="val 266"/>
                <a:gd name="f121" fmla="val 268"/>
                <a:gd name="f122" fmla="val 424"/>
                <a:gd name="f123" fmla="val 271"/>
                <a:gd name="f124" fmla="val 328"/>
                <a:gd name="f125" fmla="val 410"/>
                <a:gd name="f126" fmla="val 384"/>
                <a:gd name="f127" fmla="val 397"/>
                <a:gd name="f128" fmla="val 441"/>
                <a:gd name="f129" fmla="val 382"/>
                <a:gd name="f130" fmla="val 379"/>
                <a:gd name="f131" fmla="val 371"/>
                <a:gd name="f132" fmla="val 258"/>
                <a:gd name="f133" fmla="val 144"/>
                <a:gd name="f134" fmla="val 31"/>
                <a:gd name="f135" fmla="val 24"/>
                <a:gd name="f136" fmla="val 68"/>
                <a:gd name="f137" fmla="val 72"/>
                <a:gd name="f138" fmla="val 79"/>
                <a:gd name="f139" fmla="val 281"/>
                <a:gd name="f140" fmla="val 381"/>
                <a:gd name="f141" fmla="val 390"/>
                <a:gd name="f142" fmla="val 396"/>
                <a:gd name="f143" fmla="val 456"/>
                <a:gd name="f144" fmla="val 450"/>
                <a:gd name="f145" fmla="val 398"/>
                <a:gd name="f146" fmla="val 401"/>
                <a:gd name="f147" fmla="val 407"/>
                <a:gd name="f148" fmla="val 470"/>
                <a:gd name="f149" fmla="val 487"/>
                <a:gd name="f150" fmla="val 301"/>
                <a:gd name="f151" fmla="val 486"/>
                <a:gd name="f152" fmla="val 65"/>
                <a:gd name="f153" fmla="val 431"/>
                <a:gd name="f154" fmla="val 403"/>
                <a:gd name="f155" fmla="val 420"/>
                <a:gd name="f156" fmla="val 406"/>
                <a:gd name="f157" fmla="val 409"/>
                <a:gd name="f158" fmla="val 408"/>
                <a:gd name="f159" fmla="val 399"/>
                <a:gd name="f160" fmla="val 412"/>
                <a:gd name="f161" fmla="val 394"/>
                <a:gd name="f162" fmla="val 416"/>
                <a:gd name="f163" fmla="val 427"/>
                <a:gd name="f164" fmla="val 436"/>
                <a:gd name="f165" fmla="val 452"/>
                <a:gd name="f166" fmla="val 459"/>
                <a:gd name="f167" fmla="val 402"/>
                <a:gd name="f168" fmla="val 463"/>
                <a:gd name="f169" fmla="val 413"/>
                <a:gd name="f170" fmla="val 419"/>
                <a:gd name="f171" fmla="val 336"/>
                <a:gd name="f172" fmla="val 350"/>
                <a:gd name="f173" fmla="val 363"/>
                <a:gd name="f174" fmla="val 376"/>
                <a:gd name="f175" fmla="val 362"/>
                <a:gd name="f176" fmla="val 423"/>
                <a:gd name="f177" fmla="+- 0 0 -90"/>
                <a:gd name="f178" fmla="*/ f4 1 507"/>
                <a:gd name="f179" fmla="*/ f5 1 490"/>
                <a:gd name="f180" fmla="val f6"/>
                <a:gd name="f181" fmla="val f7"/>
                <a:gd name="f182" fmla="val f8"/>
                <a:gd name="f183" fmla="*/ f177 f0 1"/>
                <a:gd name="f184" fmla="+- f182 0 f180"/>
                <a:gd name="f185" fmla="+- f181 0 f180"/>
                <a:gd name="f186" fmla="*/ f183 1 f3"/>
                <a:gd name="f187" fmla="*/ f185 1 507"/>
                <a:gd name="f188" fmla="*/ f184 1 490"/>
                <a:gd name="f189" fmla="*/ 449 f185 1"/>
                <a:gd name="f190" fmla="*/ 466 f184 1"/>
                <a:gd name="f191" fmla="*/ 404 f185 1"/>
                <a:gd name="f192" fmla="*/ 481 f184 1"/>
                <a:gd name="f193" fmla="*/ 377 f185 1"/>
                <a:gd name="f194" fmla="*/ 445 f184 1"/>
                <a:gd name="f195" fmla="*/ 33 f185 1"/>
                <a:gd name="f196" fmla="*/ 0 f185 1"/>
                <a:gd name="f197" fmla="*/ 83 f184 1"/>
                <a:gd name="f198" fmla="*/ 201 f185 1"/>
                <a:gd name="f199" fmla="*/ 50 f184 1"/>
                <a:gd name="f200" fmla="*/ 440 f185 1"/>
                <a:gd name="f201" fmla="*/ 5 f184 1"/>
                <a:gd name="f202" fmla="*/ 468 f185 1"/>
                <a:gd name="f203" fmla="*/ 29 f184 1"/>
                <a:gd name="f204" fmla="*/ 484 f185 1"/>
                <a:gd name="f205" fmla="*/ 507 f185 1"/>
                <a:gd name="f206" fmla="*/ 85 f184 1"/>
                <a:gd name="f207" fmla="*/ 473 f185 1"/>
                <a:gd name="f208" fmla="*/ 245 f185 1"/>
                <a:gd name="f209" fmla="*/ 247 f184 1"/>
                <a:gd name="f210" fmla="*/ 235 f185 1"/>
                <a:gd name="f211" fmla="*/ 66 f184 1"/>
                <a:gd name="f212" fmla="*/ 16 f185 1"/>
                <a:gd name="f213" fmla="*/ 428 f184 1"/>
                <a:gd name="f214" fmla="*/ 417 f184 1"/>
                <a:gd name="f215" fmla="*/ 451 f185 1"/>
                <a:gd name="f216" fmla="*/ 20 f184 1"/>
                <a:gd name="f217" fmla="*/ 273 f185 1"/>
                <a:gd name="f218" fmla="*/ 62 f184 1"/>
                <a:gd name="f219" fmla="*/ 262 f185 1"/>
                <a:gd name="f220" fmla="*/ 415 f184 1"/>
                <a:gd name="f221" fmla="*/ 271 f185 1"/>
                <a:gd name="f222" fmla="*/ 424 f184 1"/>
                <a:gd name="f223" fmla="*/ 371 f184 1"/>
                <a:gd name="f224" fmla="*/ 79 f184 1"/>
                <a:gd name="f225" fmla="*/ 456 f185 1"/>
                <a:gd name="f226" fmla="*/ 397 f184 1"/>
                <a:gd name="f227" fmla="*/ 469 f185 1"/>
                <a:gd name="f228" fmla="*/ 490 f185 1"/>
                <a:gd name="f229" fmla="*/ 410 f184 1"/>
                <a:gd name="f230" fmla="*/ 68 f184 1"/>
                <a:gd name="f231" fmla="*/ 399 f185 1"/>
                <a:gd name="f232" fmla="*/ 411 f184 1"/>
                <a:gd name="f233" fmla="*/ 394 f185 1"/>
                <a:gd name="f234" fmla="*/ 413 f185 1"/>
                <a:gd name="f235" fmla="*/ 458 f184 1"/>
                <a:gd name="f236" fmla="*/ 431 f185 1"/>
                <a:gd name="f237" fmla="*/ 403 f184 1"/>
                <a:gd name="f238" fmla="*/ 336 f185 1"/>
                <a:gd name="f239" fmla="*/ 376 f185 1"/>
                <a:gd name="f240" fmla="*/ 416 f184 1"/>
                <a:gd name="f241" fmla="+- f186 0 f1"/>
                <a:gd name="f242" fmla="*/ f189 1 507"/>
                <a:gd name="f243" fmla="*/ f190 1 490"/>
                <a:gd name="f244" fmla="*/ f191 1 507"/>
                <a:gd name="f245" fmla="*/ f192 1 490"/>
                <a:gd name="f246" fmla="*/ f193 1 507"/>
                <a:gd name="f247" fmla="*/ f194 1 490"/>
                <a:gd name="f248" fmla="*/ f195 1 507"/>
                <a:gd name="f249" fmla="*/ f196 1 507"/>
                <a:gd name="f250" fmla="*/ f197 1 490"/>
                <a:gd name="f251" fmla="*/ f198 1 507"/>
                <a:gd name="f252" fmla="*/ f199 1 490"/>
                <a:gd name="f253" fmla="*/ f200 1 507"/>
                <a:gd name="f254" fmla="*/ f201 1 490"/>
                <a:gd name="f255" fmla="*/ f202 1 507"/>
                <a:gd name="f256" fmla="*/ f203 1 490"/>
                <a:gd name="f257" fmla="*/ f204 1 507"/>
                <a:gd name="f258" fmla="*/ f205 1 507"/>
                <a:gd name="f259" fmla="*/ f206 1 490"/>
                <a:gd name="f260" fmla="*/ f207 1 507"/>
                <a:gd name="f261" fmla="*/ f208 1 507"/>
                <a:gd name="f262" fmla="*/ f209 1 490"/>
                <a:gd name="f263" fmla="*/ f210 1 507"/>
                <a:gd name="f264" fmla="*/ f211 1 490"/>
                <a:gd name="f265" fmla="*/ f212 1 507"/>
                <a:gd name="f266" fmla="*/ f213 1 490"/>
                <a:gd name="f267" fmla="*/ f214 1 490"/>
                <a:gd name="f268" fmla="*/ f215 1 507"/>
                <a:gd name="f269" fmla="*/ f216 1 490"/>
                <a:gd name="f270" fmla="*/ f217 1 507"/>
                <a:gd name="f271" fmla="*/ f218 1 490"/>
                <a:gd name="f272" fmla="*/ f219 1 507"/>
                <a:gd name="f273" fmla="*/ f220 1 490"/>
                <a:gd name="f274" fmla="*/ f221 1 507"/>
                <a:gd name="f275" fmla="*/ f222 1 490"/>
                <a:gd name="f276" fmla="*/ f223 1 490"/>
                <a:gd name="f277" fmla="*/ f224 1 490"/>
                <a:gd name="f278" fmla="*/ f225 1 507"/>
                <a:gd name="f279" fmla="*/ f226 1 490"/>
                <a:gd name="f280" fmla="*/ f227 1 507"/>
                <a:gd name="f281" fmla="*/ f228 1 507"/>
                <a:gd name="f282" fmla="*/ f229 1 490"/>
                <a:gd name="f283" fmla="*/ f230 1 490"/>
                <a:gd name="f284" fmla="*/ f231 1 507"/>
                <a:gd name="f285" fmla="*/ f232 1 490"/>
                <a:gd name="f286" fmla="*/ f233 1 507"/>
                <a:gd name="f287" fmla="*/ f234 1 507"/>
                <a:gd name="f288" fmla="*/ f235 1 490"/>
                <a:gd name="f289" fmla="*/ f236 1 507"/>
                <a:gd name="f290" fmla="*/ f237 1 490"/>
                <a:gd name="f291" fmla="*/ f238 1 507"/>
                <a:gd name="f292" fmla="*/ f239 1 507"/>
                <a:gd name="f293" fmla="*/ f240 1 490"/>
                <a:gd name="f294" fmla="*/ 0 1 f187"/>
                <a:gd name="f295" fmla="*/ f181 1 f187"/>
                <a:gd name="f296" fmla="*/ 0 1 f188"/>
                <a:gd name="f297" fmla="*/ f182 1 f188"/>
                <a:gd name="f298" fmla="*/ f242 1 f187"/>
                <a:gd name="f299" fmla="*/ f243 1 f188"/>
                <a:gd name="f300" fmla="*/ f244 1 f187"/>
                <a:gd name="f301" fmla="*/ f245 1 f188"/>
                <a:gd name="f302" fmla="*/ f246 1 f187"/>
                <a:gd name="f303" fmla="*/ f247 1 f188"/>
                <a:gd name="f304" fmla="*/ f248 1 f187"/>
                <a:gd name="f305" fmla="*/ f249 1 f187"/>
                <a:gd name="f306" fmla="*/ f250 1 f188"/>
                <a:gd name="f307" fmla="*/ f251 1 f187"/>
                <a:gd name="f308" fmla="*/ f252 1 f188"/>
                <a:gd name="f309" fmla="*/ f253 1 f187"/>
                <a:gd name="f310" fmla="*/ f254 1 f188"/>
                <a:gd name="f311" fmla="*/ f255 1 f187"/>
                <a:gd name="f312" fmla="*/ f256 1 f188"/>
                <a:gd name="f313" fmla="*/ f257 1 f187"/>
                <a:gd name="f314" fmla="*/ f258 1 f187"/>
                <a:gd name="f315" fmla="*/ f259 1 f188"/>
                <a:gd name="f316" fmla="*/ f260 1 f187"/>
                <a:gd name="f317" fmla="*/ f261 1 f187"/>
                <a:gd name="f318" fmla="*/ f262 1 f188"/>
                <a:gd name="f319" fmla="*/ f263 1 f187"/>
                <a:gd name="f320" fmla="*/ f264 1 f188"/>
                <a:gd name="f321" fmla="*/ f265 1 f187"/>
                <a:gd name="f322" fmla="*/ f266 1 f188"/>
                <a:gd name="f323" fmla="*/ f267 1 f188"/>
                <a:gd name="f324" fmla="*/ f268 1 f187"/>
                <a:gd name="f325" fmla="*/ f269 1 f188"/>
                <a:gd name="f326" fmla="*/ f270 1 f187"/>
                <a:gd name="f327" fmla="*/ f271 1 f188"/>
                <a:gd name="f328" fmla="*/ f272 1 f187"/>
                <a:gd name="f329" fmla="*/ f273 1 f188"/>
                <a:gd name="f330" fmla="*/ f274 1 f187"/>
                <a:gd name="f331" fmla="*/ f275 1 f188"/>
                <a:gd name="f332" fmla="*/ f276 1 f188"/>
                <a:gd name="f333" fmla="*/ f277 1 f188"/>
                <a:gd name="f334" fmla="*/ f278 1 f187"/>
                <a:gd name="f335" fmla="*/ f279 1 f188"/>
                <a:gd name="f336" fmla="*/ f280 1 f187"/>
                <a:gd name="f337" fmla="*/ f281 1 f187"/>
                <a:gd name="f338" fmla="*/ f282 1 f188"/>
                <a:gd name="f339" fmla="*/ f283 1 f188"/>
                <a:gd name="f340" fmla="*/ f284 1 f187"/>
                <a:gd name="f341" fmla="*/ f285 1 f188"/>
                <a:gd name="f342" fmla="*/ f286 1 f187"/>
                <a:gd name="f343" fmla="*/ f287 1 f187"/>
                <a:gd name="f344" fmla="*/ f288 1 f188"/>
                <a:gd name="f345" fmla="*/ f289 1 f187"/>
                <a:gd name="f346" fmla="*/ f290 1 f188"/>
                <a:gd name="f347" fmla="*/ f291 1 f187"/>
                <a:gd name="f348" fmla="*/ f292 1 f187"/>
                <a:gd name="f349" fmla="*/ f293 1 f188"/>
                <a:gd name="f350" fmla="*/ f294 f178 1"/>
                <a:gd name="f351" fmla="*/ f295 f178 1"/>
                <a:gd name="f352" fmla="*/ f297 f179 1"/>
                <a:gd name="f353" fmla="*/ f296 f179 1"/>
                <a:gd name="f354" fmla="*/ f298 f178 1"/>
                <a:gd name="f355" fmla="*/ f299 f179 1"/>
                <a:gd name="f356" fmla="*/ f300 f178 1"/>
                <a:gd name="f357" fmla="*/ f301 f179 1"/>
                <a:gd name="f358" fmla="*/ f302 f178 1"/>
                <a:gd name="f359" fmla="*/ f303 f179 1"/>
                <a:gd name="f360" fmla="*/ f304 f178 1"/>
                <a:gd name="f361" fmla="*/ f305 f178 1"/>
                <a:gd name="f362" fmla="*/ f306 f179 1"/>
                <a:gd name="f363" fmla="*/ f307 f178 1"/>
                <a:gd name="f364" fmla="*/ f308 f179 1"/>
                <a:gd name="f365" fmla="*/ f309 f178 1"/>
                <a:gd name="f366" fmla="*/ f310 f179 1"/>
                <a:gd name="f367" fmla="*/ f311 f178 1"/>
                <a:gd name="f368" fmla="*/ f312 f179 1"/>
                <a:gd name="f369" fmla="*/ f313 f178 1"/>
                <a:gd name="f370" fmla="*/ f314 f178 1"/>
                <a:gd name="f371" fmla="*/ f315 f179 1"/>
                <a:gd name="f372" fmla="*/ f316 f178 1"/>
                <a:gd name="f373" fmla="*/ f317 f178 1"/>
                <a:gd name="f374" fmla="*/ f318 f179 1"/>
                <a:gd name="f375" fmla="*/ f319 f178 1"/>
                <a:gd name="f376" fmla="*/ f320 f179 1"/>
                <a:gd name="f377" fmla="*/ f321 f178 1"/>
                <a:gd name="f378" fmla="*/ f322 f179 1"/>
                <a:gd name="f379" fmla="*/ f323 f179 1"/>
                <a:gd name="f380" fmla="*/ f324 f178 1"/>
                <a:gd name="f381" fmla="*/ f325 f179 1"/>
                <a:gd name="f382" fmla="*/ f326 f178 1"/>
                <a:gd name="f383" fmla="*/ f327 f179 1"/>
                <a:gd name="f384" fmla="*/ f328 f178 1"/>
                <a:gd name="f385" fmla="*/ f329 f179 1"/>
                <a:gd name="f386" fmla="*/ f330 f178 1"/>
                <a:gd name="f387" fmla="*/ f331 f179 1"/>
                <a:gd name="f388" fmla="*/ f332 f179 1"/>
                <a:gd name="f389" fmla="*/ f333 f179 1"/>
                <a:gd name="f390" fmla="*/ f334 f178 1"/>
                <a:gd name="f391" fmla="*/ f335 f179 1"/>
                <a:gd name="f392" fmla="*/ f336 f178 1"/>
                <a:gd name="f393" fmla="*/ f337 f178 1"/>
                <a:gd name="f394" fmla="*/ f338 f179 1"/>
                <a:gd name="f395" fmla="*/ f339 f179 1"/>
                <a:gd name="f396" fmla="*/ f340 f178 1"/>
                <a:gd name="f397" fmla="*/ f341 f179 1"/>
                <a:gd name="f398" fmla="*/ f342 f178 1"/>
                <a:gd name="f399" fmla="*/ f343 f178 1"/>
                <a:gd name="f400" fmla="*/ f344 f179 1"/>
                <a:gd name="f401" fmla="*/ f345 f178 1"/>
                <a:gd name="f402" fmla="*/ f346 f179 1"/>
                <a:gd name="f403" fmla="*/ f347 f178 1"/>
                <a:gd name="f404" fmla="*/ f348 f178 1"/>
                <a:gd name="f405" fmla="*/ f349 f17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1">
                  <a:pos x="f354" y="f355"/>
                </a:cxn>
                <a:cxn ang="f241">
                  <a:pos x="f356" y="f357"/>
                </a:cxn>
                <a:cxn ang="f241">
                  <a:pos x="f358" y="f359"/>
                </a:cxn>
                <a:cxn ang="f241">
                  <a:pos x="f360" y="f359"/>
                </a:cxn>
                <a:cxn ang="f241">
                  <a:pos x="f361" y="f362"/>
                </a:cxn>
                <a:cxn ang="f241">
                  <a:pos x="f363" y="f364"/>
                </a:cxn>
                <a:cxn ang="f241">
                  <a:pos x="f365" y="f366"/>
                </a:cxn>
                <a:cxn ang="f241">
                  <a:pos x="f367" y="f368"/>
                </a:cxn>
                <a:cxn ang="f241">
                  <a:pos x="f369" y="f364"/>
                </a:cxn>
                <a:cxn ang="f241">
                  <a:pos x="f370" y="f371"/>
                </a:cxn>
                <a:cxn ang="f241">
                  <a:pos x="f372" y="f359"/>
                </a:cxn>
                <a:cxn ang="f241">
                  <a:pos x="f373" y="f374"/>
                </a:cxn>
                <a:cxn ang="f241">
                  <a:pos x="f375" y="f376"/>
                </a:cxn>
                <a:cxn ang="f241">
                  <a:pos x="f377" y="f362"/>
                </a:cxn>
                <a:cxn ang="f241">
                  <a:pos x="f360" y="f378"/>
                </a:cxn>
                <a:cxn ang="f241">
                  <a:pos x="f373" y="f379"/>
                </a:cxn>
                <a:cxn ang="f241">
                  <a:pos x="f380" y="f381"/>
                </a:cxn>
                <a:cxn ang="f241">
                  <a:pos x="f382" y="f383"/>
                </a:cxn>
                <a:cxn ang="f241">
                  <a:pos x="f384" y="f385"/>
                </a:cxn>
                <a:cxn ang="f241">
                  <a:pos x="f386" y="f387"/>
                </a:cxn>
                <a:cxn ang="f241">
                  <a:pos x="f380" y="f388"/>
                </a:cxn>
                <a:cxn ang="f241">
                  <a:pos x="f380" y="f381"/>
                </a:cxn>
                <a:cxn ang="f241">
                  <a:pos x="f367" y="f389"/>
                </a:cxn>
                <a:cxn ang="f241">
                  <a:pos x="f390" y="f391"/>
                </a:cxn>
                <a:cxn ang="f241">
                  <a:pos x="f392" y="f378"/>
                </a:cxn>
                <a:cxn ang="f241">
                  <a:pos x="f393" y="f394"/>
                </a:cxn>
                <a:cxn ang="f241">
                  <a:pos x="f367" y="f395"/>
                </a:cxn>
                <a:cxn ang="f241">
                  <a:pos x="f396" y="f397"/>
                </a:cxn>
                <a:cxn ang="f241">
                  <a:pos x="f398" y="f359"/>
                </a:cxn>
                <a:cxn ang="f241">
                  <a:pos x="f399" y="f400"/>
                </a:cxn>
                <a:cxn ang="f241">
                  <a:pos x="f401" y="f402"/>
                </a:cxn>
                <a:cxn ang="f241">
                  <a:pos x="f403" y="f378"/>
                </a:cxn>
                <a:cxn ang="f241">
                  <a:pos x="f404" y="f405"/>
                </a:cxn>
              </a:cxnLst>
              <a:rect l="f350" t="f353" r="f351" b="f352"/>
              <a:pathLst>
                <a:path w="507" h="490">
                  <a:moveTo>
                    <a:pt x="f9" y="f10"/>
                  </a:moveTo>
                  <a:cubicBezTo>
                    <a:pt x="f9" y="f11"/>
                    <a:pt x="f9" y="f12"/>
                    <a:pt x="f9" y="f13"/>
                  </a:cubicBezTo>
                  <a:cubicBezTo>
                    <a:pt x="f14" y="f15"/>
                    <a:pt x="f16" y="f8"/>
                    <a:pt x="f17" y="f18"/>
                  </a:cubicBezTo>
                  <a:cubicBezTo>
                    <a:pt x="f19" y="f20"/>
                    <a:pt x="f21" y="f22"/>
                    <a:pt x="f23" y="f18"/>
                  </a:cubicBezTo>
                  <a:cubicBezTo>
                    <a:pt x="f24" y="f25"/>
                    <a:pt x="f26" y="f15"/>
                    <a:pt x="f27" y="f28"/>
                  </a:cubicBezTo>
                  <a:cubicBezTo>
                    <a:pt x="f27" y="f12"/>
                    <a:pt x="f27" y="f11"/>
                    <a:pt x="f27" y="f10"/>
                  </a:cubicBezTo>
                  <a:cubicBezTo>
                    <a:pt x="f29" y="f10"/>
                    <a:pt x="f30" y="f10"/>
                    <a:pt x="f31" y="f10"/>
                  </a:cubicBezTo>
                  <a:cubicBezTo>
                    <a:pt x="f32" y="f10"/>
                    <a:pt x="f33" y="f10"/>
                    <a:pt x="f34" y="f10"/>
                  </a:cubicBezTo>
                  <a:cubicBezTo>
                    <a:pt x="f35" y="f10"/>
                    <a:pt x="f6" y="f36"/>
                    <a:pt x="f6" y="f21"/>
                  </a:cubicBezTo>
                  <a:cubicBezTo>
                    <a:pt x="f6" y="f37"/>
                    <a:pt x="f6" y="f38"/>
                    <a:pt x="f6" y="f39"/>
                  </a:cubicBezTo>
                  <a:cubicBezTo>
                    <a:pt x="f6" y="f40"/>
                    <a:pt x="f35" y="f41"/>
                    <a:pt x="f42" y="f41"/>
                  </a:cubicBezTo>
                  <a:cubicBezTo>
                    <a:pt x="f43" y="f41"/>
                    <a:pt x="f44" y="f45"/>
                    <a:pt x="f46" y="f41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12" y="f6"/>
                    <a:pt x="f59" y="f60"/>
                    <a:pt x="f59" y="f54"/>
                  </a:cubicBezTo>
                  <a:cubicBezTo>
                    <a:pt x="f59" y="f61"/>
                    <a:pt x="f59" y="f62"/>
                    <a:pt x="f59" y="f63"/>
                  </a:cubicBezTo>
                  <a:cubicBezTo>
                    <a:pt x="f59" y="f64"/>
                    <a:pt x="f13" y="f65"/>
                    <a:pt x="f66" y="f67"/>
                  </a:cubicBezTo>
                  <a:cubicBezTo>
                    <a:pt x="f68" y="f41"/>
                    <a:pt x="f69" y="f45"/>
                    <a:pt x="f70" y="f41"/>
                  </a:cubicBezTo>
                  <a:cubicBezTo>
                    <a:pt x="f71" y="f72"/>
                    <a:pt x="f73" y="f74"/>
                    <a:pt x="f7" y="f75"/>
                  </a:cubicBezTo>
                  <a:cubicBezTo>
                    <a:pt x="f7" y="f76"/>
                    <a:pt x="f7" y="f77"/>
                    <a:pt x="f7" y="f78"/>
                  </a:cubicBezTo>
                  <a:cubicBezTo>
                    <a:pt x="f7" y="f38"/>
                    <a:pt x="f7" y="f37"/>
                    <a:pt x="f7" y="f21"/>
                  </a:cubicBezTo>
                  <a:cubicBezTo>
                    <a:pt x="f7" y="f36"/>
                    <a:pt x="f79" y="f10"/>
                    <a:pt x="f80" y="f10"/>
                  </a:cubicBezTo>
                  <a:cubicBezTo>
                    <a:pt x="f13" y="f10"/>
                    <a:pt x="f81" y="f10"/>
                    <a:pt x="f9" y="f10"/>
                  </a:cubicBezTo>
                  <a:close/>
                  <a:moveTo>
                    <a:pt x="f82" y="f83"/>
                  </a:moveTo>
                  <a:cubicBezTo>
                    <a:pt x="f82" y="f84"/>
                    <a:pt x="f82" y="f85"/>
                    <a:pt x="f82" y="f86"/>
                  </a:cubicBezTo>
                  <a:cubicBezTo>
                    <a:pt x="f82" y="f87"/>
                    <a:pt x="f88" y="f89"/>
                    <a:pt x="f90" y="f89"/>
                  </a:cubicBezTo>
                  <a:cubicBezTo>
                    <a:pt x="f91" y="f92"/>
                    <a:pt x="f93" y="f89"/>
                    <a:pt x="f34" y="f89"/>
                  </a:cubicBezTo>
                  <a:cubicBezTo>
                    <a:pt x="f94" y="f89"/>
                    <a:pt x="f56" y="f95"/>
                    <a:pt x="f56" y="f39"/>
                  </a:cubicBezTo>
                  <a:cubicBezTo>
                    <a:pt x="f56" y="f38"/>
                    <a:pt x="f56" y="f37"/>
                    <a:pt x="f56" y="f21"/>
                  </a:cubicBezTo>
                  <a:cubicBezTo>
                    <a:pt x="f56" y="f96"/>
                    <a:pt x="f94" y="f97"/>
                    <a:pt x="f34" y="f97"/>
                  </a:cubicBezTo>
                  <a:cubicBezTo>
                    <a:pt x="f93" y="f97"/>
                    <a:pt x="f98" y="f97"/>
                    <a:pt x="f99" y="f100"/>
                  </a:cubicBezTo>
                  <a:cubicBezTo>
                    <a:pt x="f101" y="f100"/>
                    <a:pt x="f82" y="f102"/>
                    <a:pt x="f82" y="f103"/>
                  </a:cubicBezTo>
                  <a:cubicBezTo>
                    <a:pt x="f82" y="f2"/>
                    <a:pt x="f82" y="f104"/>
                    <a:pt x="f82" y="f83"/>
                  </a:cubicBezTo>
                  <a:close/>
                  <a:moveTo>
                    <a:pt x="f105" y="f94"/>
                  </a:moveTo>
                  <a:cubicBezTo>
                    <a:pt x="f106" y="f107"/>
                    <a:pt x="f108" y="f109"/>
                    <a:pt x="f57" y="f109"/>
                  </a:cubicBezTo>
                  <a:cubicBezTo>
                    <a:pt x="f110" y="f111"/>
                    <a:pt x="f112" y="f45"/>
                    <a:pt x="f113" y="f74"/>
                  </a:cubicBezTo>
                  <a:cubicBezTo>
                    <a:pt x="f114" y="f115"/>
                    <a:pt x="f116" y="f92"/>
                    <a:pt x="f116" y="f117"/>
                  </a:cubicBezTo>
                  <a:cubicBezTo>
                    <a:pt x="f116" y="f118"/>
                    <a:pt x="f116" y="f37"/>
                    <a:pt x="f116" y="f19"/>
                  </a:cubicBezTo>
                  <a:cubicBezTo>
                    <a:pt x="f116" y="f119"/>
                    <a:pt x="f116" y="f17"/>
                    <a:pt x="f116" y="f96"/>
                  </a:cubicBezTo>
                  <a:cubicBezTo>
                    <a:pt x="f120" y="f96"/>
                    <a:pt x="f121" y="f122"/>
                    <a:pt x="f123" y="f122"/>
                  </a:cubicBezTo>
                  <a:cubicBezTo>
                    <a:pt x="f124" y="f125"/>
                    <a:pt x="f126" y="f127"/>
                    <a:pt x="f128" y="f126"/>
                  </a:cubicBezTo>
                  <a:cubicBezTo>
                    <a:pt x="f9" y="f129"/>
                    <a:pt x="f105" y="f130"/>
                    <a:pt x="f105" y="f131"/>
                  </a:cubicBezTo>
                  <a:cubicBezTo>
                    <a:pt x="f105" y="f132"/>
                    <a:pt x="f105" y="f133"/>
                    <a:pt x="f105" y="f134"/>
                  </a:cubicBezTo>
                  <a:cubicBezTo>
                    <a:pt x="f105" y="f61"/>
                    <a:pt x="f105" y="f135"/>
                    <a:pt x="f105" y="f94"/>
                  </a:cubicBezTo>
                  <a:close/>
                  <a:moveTo>
                    <a:pt x="f59" y="f136"/>
                  </a:moveTo>
                  <a:cubicBezTo>
                    <a:pt x="f59" y="f137"/>
                    <a:pt x="f59" y="f117"/>
                    <a:pt x="f59" y="f138"/>
                  </a:cubicBezTo>
                  <a:cubicBezTo>
                    <a:pt x="f59" y="f3"/>
                    <a:pt x="f59" y="f139"/>
                    <a:pt x="f59" y="f140"/>
                  </a:cubicBezTo>
                  <a:cubicBezTo>
                    <a:pt x="f59" y="f141"/>
                    <a:pt x="f13" y="f142"/>
                    <a:pt x="f143" y="f127"/>
                  </a:cubicBezTo>
                  <a:cubicBezTo>
                    <a:pt x="f144" y="f145"/>
                    <a:pt x="f9" y="f146"/>
                    <a:pt x="f9" y="f147"/>
                  </a:cubicBezTo>
                  <a:cubicBezTo>
                    <a:pt x="f14" y="f97"/>
                    <a:pt x="f14" y="f97"/>
                    <a:pt x="f66" y="f97"/>
                  </a:cubicBezTo>
                  <a:cubicBezTo>
                    <a:pt x="f148" y="f97"/>
                    <a:pt x="f68" y="f97"/>
                    <a:pt x="f68" y="f97"/>
                  </a:cubicBezTo>
                  <a:cubicBezTo>
                    <a:pt x="f149" y="f97"/>
                    <a:pt x="f8" y="f102"/>
                    <a:pt x="f8" y="f125"/>
                  </a:cubicBezTo>
                  <a:cubicBezTo>
                    <a:pt x="f8" y="f150"/>
                    <a:pt x="f8" y="f38"/>
                    <a:pt x="f8" y="f78"/>
                  </a:cubicBezTo>
                  <a:cubicBezTo>
                    <a:pt x="f8" y="f136"/>
                    <a:pt x="f151" y="f152"/>
                    <a:pt x="f59" y="f136"/>
                  </a:cubicBezTo>
                  <a:close/>
                  <a:moveTo>
                    <a:pt x="f153" y="f154"/>
                  </a:moveTo>
                  <a:cubicBezTo>
                    <a:pt x="f155" y="f156"/>
                    <a:pt x="f157" y="f158"/>
                    <a:pt x="f159" y="f21"/>
                  </a:cubicBezTo>
                  <a:cubicBezTo>
                    <a:pt x="f127" y="f160"/>
                    <a:pt x="f161" y="f162"/>
                    <a:pt x="f161" y="f119"/>
                  </a:cubicBezTo>
                  <a:cubicBezTo>
                    <a:pt x="f161" y="f163"/>
                    <a:pt x="f161" y="f164"/>
                    <a:pt x="f161" y="f10"/>
                  </a:cubicBezTo>
                  <a:cubicBezTo>
                    <a:pt x="f161" y="f165"/>
                    <a:pt x="f161" y="f166"/>
                    <a:pt x="f161" y="f28"/>
                  </a:cubicBezTo>
                  <a:cubicBezTo>
                    <a:pt x="f167" y="f168"/>
                    <a:pt x="f147" y="f81"/>
                    <a:pt x="f169" y="f81"/>
                  </a:cubicBezTo>
                  <a:cubicBezTo>
                    <a:pt x="f170" y="f81"/>
                    <a:pt x="f96" y="f168"/>
                    <a:pt x="f153" y="f13"/>
                  </a:cubicBezTo>
                  <a:cubicBezTo>
                    <a:pt x="f153" y="f10"/>
                    <a:pt x="f153" y="f96"/>
                    <a:pt x="f153" y="f154"/>
                  </a:cubicBezTo>
                  <a:close/>
                  <a:moveTo>
                    <a:pt x="f171" y="f102"/>
                  </a:moveTo>
                  <a:cubicBezTo>
                    <a:pt x="f171" y="f102"/>
                    <a:pt x="f171" y="f163"/>
                    <a:pt x="f171" y="f97"/>
                  </a:cubicBezTo>
                  <a:cubicBezTo>
                    <a:pt x="f172" y="f97"/>
                    <a:pt x="f173" y="f97"/>
                    <a:pt x="f174" y="f97"/>
                  </a:cubicBezTo>
                  <a:cubicBezTo>
                    <a:pt x="f174" y="f122"/>
                    <a:pt x="f174" y="f17"/>
                    <a:pt x="f174" y="f162"/>
                  </a:cubicBezTo>
                  <a:cubicBezTo>
                    <a:pt x="f175" y="f155"/>
                    <a:pt x="f53" y="f176"/>
                    <a:pt x="f171" y="f102"/>
                  </a:cubicBezTo>
                  <a:close/>
                </a:path>
              </a:pathLst>
            </a:custGeom>
            <a:solidFill>
              <a:srgbClr val="D1A773">
                <a:alpha val="42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3C8C1D2-5529-4B31-A0BE-F6E38C4ED87D}"/>
                </a:ext>
              </a:extLst>
            </p:cNvPr>
            <p:cNvSpPr/>
            <p:nvPr/>
          </p:nvSpPr>
          <p:spPr>
            <a:xfrm>
              <a:off x="3161144" y="2599145"/>
              <a:ext cx="855796" cy="8029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1"/>
                <a:gd name="f7" fmla="val 151"/>
                <a:gd name="f8" fmla="val 75"/>
                <a:gd name="f9" fmla="val 55"/>
                <a:gd name="f10" fmla="val 34"/>
                <a:gd name="f11" fmla="val 14"/>
                <a:gd name="f12" fmla="val 3"/>
                <a:gd name="f13" fmla="val 2"/>
                <a:gd name="f14" fmla="val 1"/>
                <a:gd name="f15" fmla="val 13"/>
                <a:gd name="f16" fmla="val 45"/>
                <a:gd name="f17" fmla="val 77"/>
                <a:gd name="f18" fmla="val 109"/>
                <a:gd name="f19" fmla="val 117"/>
                <a:gd name="f20" fmla="val 121"/>
                <a:gd name="f21" fmla="val 4"/>
                <a:gd name="f22" fmla="val 12"/>
                <a:gd name="f23" fmla="val 21"/>
                <a:gd name="f24" fmla="val 31"/>
                <a:gd name="f25" fmla="val 40"/>
                <a:gd name="f26" fmla="val 120"/>
                <a:gd name="f27" fmla="val 46"/>
                <a:gd name="f28" fmla="val 122"/>
                <a:gd name="f29" fmla="val 49"/>
                <a:gd name="f30" fmla="val 129"/>
                <a:gd name="f31" fmla="val 136"/>
                <a:gd name="f32" fmla="val 48"/>
                <a:gd name="f33" fmla="val 143"/>
                <a:gd name="f34" fmla="val 150"/>
                <a:gd name="f35" fmla="val 157"/>
                <a:gd name="f36" fmla="val 52"/>
                <a:gd name="f37" fmla="val 59"/>
                <a:gd name="f38" fmla="val 70"/>
                <a:gd name="f39" fmla="val 80"/>
                <a:gd name="f40" fmla="val 91"/>
                <a:gd name="f41" fmla="val 98"/>
                <a:gd name="f42" fmla="val 158"/>
                <a:gd name="f43" fmla="val 101"/>
                <a:gd name="f44" fmla="val 144"/>
                <a:gd name="f45" fmla="val 138"/>
                <a:gd name="f46" fmla="val 102"/>
                <a:gd name="f47" fmla="val 132"/>
                <a:gd name="f48" fmla="val 124"/>
                <a:gd name="f49" fmla="val 100"/>
                <a:gd name="f50" fmla="val 103"/>
                <a:gd name="f51" fmla="val 112"/>
                <a:gd name="f52" fmla="val 130"/>
                <a:gd name="f53" fmla="val 139"/>
                <a:gd name="f54" fmla="val 148"/>
                <a:gd name="f55" fmla="val 108"/>
                <a:gd name="f56" fmla="val 76"/>
                <a:gd name="f57" fmla="val 44"/>
                <a:gd name="f58" fmla="val 118"/>
                <a:gd name="f59" fmla="val 97"/>
                <a:gd name="f60" fmla="val 17"/>
                <a:gd name="f61" fmla="val 18"/>
                <a:gd name="f62" fmla="val 27"/>
                <a:gd name="f63" fmla="val 20"/>
                <a:gd name="f64" fmla="val 28"/>
                <a:gd name="f65" fmla="val 60"/>
                <a:gd name="f66" fmla="val 92"/>
                <a:gd name="f67" fmla="val 127"/>
                <a:gd name="f68" fmla="val 134"/>
                <a:gd name="f69" fmla="val 47"/>
                <a:gd name="f70" fmla="val 123"/>
                <a:gd name="f71" fmla="val 96"/>
                <a:gd name="f72" fmla="val 89"/>
                <a:gd name="f73" fmla="val 83"/>
                <a:gd name="f74" fmla="val 72"/>
                <a:gd name="f75" fmla="val 81"/>
                <a:gd name="f76" fmla="val 73"/>
                <a:gd name="f77" fmla="val 90"/>
                <a:gd name="f78" fmla="val 38"/>
                <a:gd name="f79" fmla="val 66"/>
                <a:gd name="f80" fmla="val 71"/>
                <a:gd name="f81" fmla="val 79"/>
                <a:gd name="f82" fmla="val 93"/>
                <a:gd name="f83" fmla="val 84"/>
                <a:gd name="f84" fmla="val 95"/>
                <a:gd name="f85" fmla="val 85"/>
                <a:gd name="f86" fmla="val 141"/>
                <a:gd name="f87" fmla="val 142"/>
                <a:gd name="f88" fmla="val 140"/>
                <a:gd name="f89" fmla="val 65"/>
                <a:gd name="f90" fmla="val 107"/>
                <a:gd name="f91" fmla="+- 0 0 -90"/>
                <a:gd name="f92" fmla="*/ f3 1 161"/>
                <a:gd name="f93" fmla="*/ f4 1 151"/>
                <a:gd name="f94" fmla="val f5"/>
                <a:gd name="f95" fmla="val f6"/>
                <a:gd name="f96" fmla="val f7"/>
                <a:gd name="f97" fmla="*/ f91 f0 1"/>
                <a:gd name="f98" fmla="+- f96 0 f94"/>
                <a:gd name="f99" fmla="+- f95 0 f94"/>
                <a:gd name="f100" fmla="*/ f97 1 f2"/>
                <a:gd name="f101" fmla="*/ f99 1 161"/>
                <a:gd name="f102" fmla="*/ f98 1 151"/>
                <a:gd name="f103" fmla="*/ 0 f99 1"/>
                <a:gd name="f104" fmla="*/ 75 f98 1"/>
                <a:gd name="f105" fmla="*/ 14 f98 1"/>
                <a:gd name="f106" fmla="*/ 13 f99 1"/>
                <a:gd name="f107" fmla="*/ 1 f98 1"/>
                <a:gd name="f108" fmla="*/ 109 f99 1"/>
                <a:gd name="f109" fmla="*/ 0 f98 1"/>
                <a:gd name="f110" fmla="*/ 121 f99 1"/>
                <a:gd name="f111" fmla="*/ 12 f98 1"/>
                <a:gd name="f112" fmla="*/ 40 f98 1"/>
                <a:gd name="f113" fmla="*/ 129 f99 1"/>
                <a:gd name="f114" fmla="*/ 49 f98 1"/>
                <a:gd name="f115" fmla="*/ 150 f99 1"/>
                <a:gd name="f116" fmla="*/ 161 f99 1"/>
                <a:gd name="f117" fmla="*/ 59 f98 1"/>
                <a:gd name="f118" fmla="*/ 91 f98 1"/>
                <a:gd name="f119" fmla="*/ 151 f99 1"/>
                <a:gd name="f120" fmla="*/ 101 f98 1"/>
                <a:gd name="f121" fmla="*/ 132 f99 1"/>
                <a:gd name="f122" fmla="*/ 112 f98 1"/>
                <a:gd name="f123" fmla="*/ 139 f98 1"/>
                <a:gd name="f124" fmla="*/ 108 f99 1"/>
                <a:gd name="f125" fmla="*/ 151 f98 1"/>
                <a:gd name="f126" fmla="*/ 12 f99 1"/>
                <a:gd name="f127" fmla="*/ 103 f99 1"/>
                <a:gd name="f128" fmla="*/ 17 f98 1"/>
                <a:gd name="f129" fmla="*/ 27 f99 1"/>
                <a:gd name="f130" fmla="*/ 17 f99 1"/>
                <a:gd name="f131" fmla="*/ 28 f98 1"/>
                <a:gd name="f132" fmla="*/ 124 f98 1"/>
                <a:gd name="f133" fmla="*/ 134 f98 1"/>
                <a:gd name="f134" fmla="*/ 83 f99 1"/>
                <a:gd name="f135" fmla="*/ 72 f99 1"/>
                <a:gd name="f136" fmla="*/ 89 f99 1"/>
                <a:gd name="f137" fmla="*/ 66 f98 1"/>
                <a:gd name="f138" fmla="*/ 90 f99 1"/>
                <a:gd name="f139" fmla="*/ 79 f98 1"/>
                <a:gd name="f140" fmla="*/ 95 f99 1"/>
                <a:gd name="f141" fmla="*/ 84 f98 1"/>
                <a:gd name="f142" fmla="*/ 139 f99 1"/>
                <a:gd name="f143" fmla="*/ 144 f99 1"/>
                <a:gd name="f144" fmla="*/ 77 f98 1"/>
                <a:gd name="f145" fmla="*/ 140 f99 1"/>
                <a:gd name="f146" fmla="+- f100 0 f1"/>
                <a:gd name="f147" fmla="*/ f103 1 161"/>
                <a:gd name="f148" fmla="*/ f104 1 151"/>
                <a:gd name="f149" fmla="*/ f105 1 151"/>
                <a:gd name="f150" fmla="*/ f106 1 161"/>
                <a:gd name="f151" fmla="*/ f107 1 151"/>
                <a:gd name="f152" fmla="*/ f108 1 161"/>
                <a:gd name="f153" fmla="*/ f109 1 151"/>
                <a:gd name="f154" fmla="*/ f110 1 161"/>
                <a:gd name="f155" fmla="*/ f111 1 151"/>
                <a:gd name="f156" fmla="*/ f112 1 151"/>
                <a:gd name="f157" fmla="*/ f113 1 161"/>
                <a:gd name="f158" fmla="*/ f114 1 151"/>
                <a:gd name="f159" fmla="*/ f115 1 161"/>
                <a:gd name="f160" fmla="*/ f116 1 161"/>
                <a:gd name="f161" fmla="*/ f117 1 151"/>
                <a:gd name="f162" fmla="*/ f118 1 151"/>
                <a:gd name="f163" fmla="*/ f119 1 161"/>
                <a:gd name="f164" fmla="*/ f120 1 151"/>
                <a:gd name="f165" fmla="*/ f121 1 161"/>
                <a:gd name="f166" fmla="*/ f122 1 151"/>
                <a:gd name="f167" fmla="*/ f123 1 151"/>
                <a:gd name="f168" fmla="*/ f124 1 161"/>
                <a:gd name="f169" fmla="*/ f125 1 151"/>
                <a:gd name="f170" fmla="*/ f126 1 161"/>
                <a:gd name="f171" fmla="*/ f127 1 161"/>
                <a:gd name="f172" fmla="*/ f128 1 151"/>
                <a:gd name="f173" fmla="*/ f129 1 161"/>
                <a:gd name="f174" fmla="*/ f130 1 161"/>
                <a:gd name="f175" fmla="*/ f131 1 151"/>
                <a:gd name="f176" fmla="*/ f132 1 151"/>
                <a:gd name="f177" fmla="*/ f133 1 151"/>
                <a:gd name="f178" fmla="*/ f134 1 161"/>
                <a:gd name="f179" fmla="*/ f135 1 161"/>
                <a:gd name="f180" fmla="*/ f136 1 161"/>
                <a:gd name="f181" fmla="*/ f137 1 151"/>
                <a:gd name="f182" fmla="*/ f138 1 161"/>
                <a:gd name="f183" fmla="*/ f139 1 151"/>
                <a:gd name="f184" fmla="*/ f140 1 161"/>
                <a:gd name="f185" fmla="*/ f141 1 151"/>
                <a:gd name="f186" fmla="*/ f142 1 161"/>
                <a:gd name="f187" fmla="*/ f143 1 161"/>
                <a:gd name="f188" fmla="*/ f144 1 151"/>
                <a:gd name="f189" fmla="*/ f145 1 161"/>
                <a:gd name="f190" fmla="*/ 0 1 f101"/>
                <a:gd name="f191" fmla="*/ f95 1 f101"/>
                <a:gd name="f192" fmla="*/ 0 1 f102"/>
                <a:gd name="f193" fmla="*/ f96 1 f102"/>
                <a:gd name="f194" fmla="*/ f147 1 f101"/>
                <a:gd name="f195" fmla="*/ f148 1 f102"/>
                <a:gd name="f196" fmla="*/ f149 1 f102"/>
                <a:gd name="f197" fmla="*/ f150 1 f101"/>
                <a:gd name="f198" fmla="*/ f151 1 f102"/>
                <a:gd name="f199" fmla="*/ f152 1 f101"/>
                <a:gd name="f200" fmla="*/ f153 1 f102"/>
                <a:gd name="f201" fmla="*/ f154 1 f101"/>
                <a:gd name="f202" fmla="*/ f155 1 f102"/>
                <a:gd name="f203" fmla="*/ f156 1 f102"/>
                <a:gd name="f204" fmla="*/ f157 1 f101"/>
                <a:gd name="f205" fmla="*/ f158 1 f102"/>
                <a:gd name="f206" fmla="*/ f159 1 f101"/>
                <a:gd name="f207" fmla="*/ f160 1 f101"/>
                <a:gd name="f208" fmla="*/ f161 1 f102"/>
                <a:gd name="f209" fmla="*/ f162 1 f102"/>
                <a:gd name="f210" fmla="*/ f163 1 f101"/>
                <a:gd name="f211" fmla="*/ f164 1 f102"/>
                <a:gd name="f212" fmla="*/ f165 1 f101"/>
                <a:gd name="f213" fmla="*/ f166 1 f102"/>
                <a:gd name="f214" fmla="*/ f167 1 f102"/>
                <a:gd name="f215" fmla="*/ f168 1 f101"/>
                <a:gd name="f216" fmla="*/ f169 1 f102"/>
                <a:gd name="f217" fmla="*/ f170 1 f101"/>
                <a:gd name="f218" fmla="*/ f171 1 f101"/>
                <a:gd name="f219" fmla="*/ f172 1 f102"/>
                <a:gd name="f220" fmla="*/ f173 1 f101"/>
                <a:gd name="f221" fmla="*/ f174 1 f101"/>
                <a:gd name="f222" fmla="*/ f175 1 f102"/>
                <a:gd name="f223" fmla="*/ f176 1 f102"/>
                <a:gd name="f224" fmla="*/ f177 1 f102"/>
                <a:gd name="f225" fmla="*/ f178 1 f101"/>
                <a:gd name="f226" fmla="*/ f179 1 f101"/>
                <a:gd name="f227" fmla="*/ f180 1 f101"/>
                <a:gd name="f228" fmla="*/ f181 1 f102"/>
                <a:gd name="f229" fmla="*/ f182 1 f101"/>
                <a:gd name="f230" fmla="*/ f183 1 f102"/>
                <a:gd name="f231" fmla="*/ f184 1 f101"/>
                <a:gd name="f232" fmla="*/ f185 1 f102"/>
                <a:gd name="f233" fmla="*/ f186 1 f101"/>
                <a:gd name="f234" fmla="*/ f187 1 f101"/>
                <a:gd name="f235" fmla="*/ f188 1 f102"/>
                <a:gd name="f236" fmla="*/ f189 1 f101"/>
                <a:gd name="f237" fmla="*/ f190 f92 1"/>
                <a:gd name="f238" fmla="*/ f191 f92 1"/>
                <a:gd name="f239" fmla="*/ f193 f93 1"/>
                <a:gd name="f240" fmla="*/ f192 f93 1"/>
                <a:gd name="f241" fmla="*/ f194 f92 1"/>
                <a:gd name="f242" fmla="*/ f195 f93 1"/>
                <a:gd name="f243" fmla="*/ f196 f93 1"/>
                <a:gd name="f244" fmla="*/ f197 f92 1"/>
                <a:gd name="f245" fmla="*/ f198 f93 1"/>
                <a:gd name="f246" fmla="*/ f199 f92 1"/>
                <a:gd name="f247" fmla="*/ f200 f93 1"/>
                <a:gd name="f248" fmla="*/ f201 f92 1"/>
                <a:gd name="f249" fmla="*/ f202 f93 1"/>
                <a:gd name="f250" fmla="*/ f203 f93 1"/>
                <a:gd name="f251" fmla="*/ f204 f92 1"/>
                <a:gd name="f252" fmla="*/ f205 f93 1"/>
                <a:gd name="f253" fmla="*/ f206 f92 1"/>
                <a:gd name="f254" fmla="*/ f207 f92 1"/>
                <a:gd name="f255" fmla="*/ f208 f93 1"/>
                <a:gd name="f256" fmla="*/ f209 f93 1"/>
                <a:gd name="f257" fmla="*/ f210 f92 1"/>
                <a:gd name="f258" fmla="*/ f211 f93 1"/>
                <a:gd name="f259" fmla="*/ f212 f92 1"/>
                <a:gd name="f260" fmla="*/ f213 f93 1"/>
                <a:gd name="f261" fmla="*/ f214 f93 1"/>
                <a:gd name="f262" fmla="*/ f215 f92 1"/>
                <a:gd name="f263" fmla="*/ f216 f93 1"/>
                <a:gd name="f264" fmla="*/ f217 f92 1"/>
                <a:gd name="f265" fmla="*/ f218 f92 1"/>
                <a:gd name="f266" fmla="*/ f219 f93 1"/>
                <a:gd name="f267" fmla="*/ f220 f92 1"/>
                <a:gd name="f268" fmla="*/ f221 f92 1"/>
                <a:gd name="f269" fmla="*/ f222 f93 1"/>
                <a:gd name="f270" fmla="*/ f223 f93 1"/>
                <a:gd name="f271" fmla="*/ f224 f93 1"/>
                <a:gd name="f272" fmla="*/ f225 f92 1"/>
                <a:gd name="f273" fmla="*/ f226 f92 1"/>
                <a:gd name="f274" fmla="*/ f227 f92 1"/>
                <a:gd name="f275" fmla="*/ f228 f93 1"/>
                <a:gd name="f276" fmla="*/ f229 f92 1"/>
                <a:gd name="f277" fmla="*/ f230 f93 1"/>
                <a:gd name="f278" fmla="*/ f231 f92 1"/>
                <a:gd name="f279" fmla="*/ f232 f93 1"/>
                <a:gd name="f280" fmla="*/ f233 f92 1"/>
                <a:gd name="f281" fmla="*/ f234 f92 1"/>
                <a:gd name="f282" fmla="*/ f235 f93 1"/>
                <a:gd name="f283" fmla="*/ f236 f9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6">
                  <a:pos x="f241" y="f242"/>
                </a:cxn>
                <a:cxn ang="f146">
                  <a:pos x="f241" y="f243"/>
                </a:cxn>
                <a:cxn ang="f146">
                  <a:pos x="f244" y="f245"/>
                </a:cxn>
                <a:cxn ang="f146">
                  <a:pos x="f246" y="f247"/>
                </a:cxn>
                <a:cxn ang="f146">
                  <a:pos x="f248" y="f249"/>
                </a:cxn>
                <a:cxn ang="f146">
                  <a:pos x="f248" y="f250"/>
                </a:cxn>
                <a:cxn ang="f146">
                  <a:pos x="f251" y="f252"/>
                </a:cxn>
                <a:cxn ang="f146">
                  <a:pos x="f253" y="f252"/>
                </a:cxn>
                <a:cxn ang="f146">
                  <a:pos x="f254" y="f255"/>
                </a:cxn>
                <a:cxn ang="f146">
                  <a:pos x="f254" y="f256"/>
                </a:cxn>
                <a:cxn ang="f146">
                  <a:pos x="f257" y="f258"/>
                </a:cxn>
                <a:cxn ang="f146">
                  <a:pos x="f259" y="f258"/>
                </a:cxn>
                <a:cxn ang="f146">
                  <a:pos x="f248" y="f260"/>
                </a:cxn>
                <a:cxn ang="f146">
                  <a:pos x="f248" y="f261"/>
                </a:cxn>
                <a:cxn ang="f146">
                  <a:pos x="f262" y="f263"/>
                </a:cxn>
                <a:cxn ang="f146">
                  <a:pos x="f264" y="f263"/>
                </a:cxn>
                <a:cxn ang="f146">
                  <a:pos x="f241" y="f261"/>
                </a:cxn>
                <a:cxn ang="f146">
                  <a:pos x="f241" y="f242"/>
                </a:cxn>
                <a:cxn ang="f146">
                  <a:pos x="f265" y="f266"/>
                </a:cxn>
                <a:cxn ang="f146">
                  <a:pos x="f267" y="f266"/>
                </a:cxn>
                <a:cxn ang="f146">
                  <a:pos x="f268" y="f269"/>
                </a:cxn>
                <a:cxn ang="f146">
                  <a:pos x="f268" y="f270"/>
                </a:cxn>
                <a:cxn ang="f146">
                  <a:pos x="f268" y="f271"/>
                </a:cxn>
                <a:cxn ang="f146">
                  <a:pos x="f265" y="f271"/>
                </a:cxn>
                <a:cxn ang="f146">
                  <a:pos x="f265" y="f258"/>
                </a:cxn>
                <a:cxn ang="f146">
                  <a:pos x="f272" y="f258"/>
                </a:cxn>
                <a:cxn ang="f146">
                  <a:pos x="f273" y="f256"/>
                </a:cxn>
                <a:cxn ang="f146">
                  <a:pos x="f273" y="f255"/>
                </a:cxn>
                <a:cxn ang="f146">
                  <a:pos x="f272" y="f252"/>
                </a:cxn>
                <a:cxn ang="f146">
                  <a:pos x="f265" y="f252"/>
                </a:cxn>
                <a:cxn ang="f146">
                  <a:pos x="f265" y="f266"/>
                </a:cxn>
                <a:cxn ang="f146">
                  <a:pos x="f274" y="f275"/>
                </a:cxn>
                <a:cxn ang="f146">
                  <a:pos x="f276" y="f277"/>
                </a:cxn>
                <a:cxn ang="f146">
                  <a:pos x="f278" y="f279"/>
                </a:cxn>
                <a:cxn ang="f146">
                  <a:pos x="f280" y="f279"/>
                </a:cxn>
                <a:cxn ang="f146">
                  <a:pos x="f281" y="f282"/>
                </a:cxn>
                <a:cxn ang="f146">
                  <a:pos x="f283" y="f275"/>
                </a:cxn>
                <a:cxn ang="f146">
                  <a:pos x="f274" y="f275"/>
                </a:cxn>
              </a:cxnLst>
              <a:rect l="f237" t="f240" r="f238" b="f239"/>
              <a:pathLst>
                <a:path w="161" h="151">
                  <a:moveTo>
                    <a:pt x="f5" y="f8"/>
                  </a:moveTo>
                  <a:cubicBezTo>
                    <a:pt x="f5" y="f9"/>
                    <a:pt x="f5" y="f10"/>
                    <a:pt x="f5" y="f11"/>
                  </a:cubicBezTo>
                  <a:cubicBezTo>
                    <a:pt x="f5" y="f12"/>
                    <a:pt x="f13" y="f14"/>
                    <a:pt x="f15" y="f14"/>
                  </a:cubicBezTo>
                  <a:cubicBezTo>
                    <a:pt x="f16" y="f14"/>
                    <a:pt x="f17" y="f14"/>
                    <a:pt x="f18" y="f5"/>
                  </a:cubicBezTo>
                  <a:cubicBezTo>
                    <a:pt x="f19" y="f5"/>
                    <a:pt x="f20" y="f21"/>
                    <a:pt x="f20" y="f22"/>
                  </a:cubicBezTo>
                  <a:cubicBezTo>
                    <a:pt x="f20" y="f23"/>
                    <a:pt x="f20" y="f24"/>
                    <a:pt x="f20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32"/>
                    <a:pt x="f33" y="f29"/>
                    <a:pt x="f34" y="f29"/>
                  </a:cubicBezTo>
                  <a:cubicBezTo>
                    <a:pt x="f35" y="f29"/>
                    <a:pt x="f6" y="f36"/>
                    <a:pt x="f6" y="f37"/>
                  </a:cubicBezTo>
                  <a:cubicBezTo>
                    <a:pt x="f6" y="f38"/>
                    <a:pt x="f6" y="f39"/>
                    <a:pt x="f6" y="f40"/>
                  </a:cubicBezTo>
                  <a:cubicBezTo>
                    <a:pt x="f6" y="f41"/>
                    <a:pt x="f42" y="f43"/>
                    <a:pt x="f7" y="f43"/>
                  </a:cubicBezTo>
                  <a:cubicBezTo>
                    <a:pt x="f44" y="f43"/>
                    <a:pt x="f45" y="f46"/>
                    <a:pt x="f47" y="f43"/>
                  </a:cubicBezTo>
                  <a:cubicBezTo>
                    <a:pt x="f48" y="f49"/>
                    <a:pt x="f26" y="f50"/>
                    <a:pt x="f20" y="f51"/>
                  </a:cubicBezTo>
                  <a:cubicBezTo>
                    <a:pt x="f20" y="f20"/>
                    <a:pt x="f20" y="f52"/>
                    <a:pt x="f20" y="f53"/>
                  </a:cubicBezTo>
                  <a:cubicBezTo>
                    <a:pt x="f20" y="f54"/>
                    <a:pt x="f19" y="f7"/>
                    <a:pt x="f55" y="f7"/>
                  </a:cubicBezTo>
                  <a:cubicBezTo>
                    <a:pt x="f56" y="f7"/>
                    <a:pt x="f57" y="f7"/>
                    <a:pt x="f22" y="f7"/>
                  </a:cubicBezTo>
                  <a:cubicBezTo>
                    <a:pt x="f21" y="f7"/>
                    <a:pt x="f5" y="f54"/>
                    <a:pt x="f5" y="f53"/>
                  </a:cubicBezTo>
                  <a:cubicBezTo>
                    <a:pt x="f5" y="f58"/>
                    <a:pt x="f5" y="f59"/>
                    <a:pt x="f5" y="f8"/>
                  </a:cubicBezTo>
                  <a:close/>
                  <a:moveTo>
                    <a:pt x="f50" y="f60"/>
                  </a:moveTo>
                  <a:cubicBezTo>
                    <a:pt x="f17" y="f60"/>
                    <a:pt x="f36" y="f61"/>
                    <a:pt x="f62" y="f60"/>
                  </a:cubicBezTo>
                  <a:cubicBezTo>
                    <a:pt x="f61" y="f60"/>
                    <a:pt x="f60" y="f63"/>
                    <a:pt x="f60" y="f64"/>
                  </a:cubicBezTo>
                  <a:cubicBezTo>
                    <a:pt x="f60" y="f65"/>
                    <a:pt x="f60" y="f66"/>
                    <a:pt x="f60" y="f48"/>
                  </a:cubicBezTo>
                  <a:cubicBezTo>
                    <a:pt x="f60" y="f67"/>
                    <a:pt x="f60" y="f52"/>
                    <a:pt x="f60" y="f68"/>
                  </a:cubicBezTo>
                  <a:cubicBezTo>
                    <a:pt x="f69" y="f68"/>
                    <a:pt x="f8" y="f68"/>
                    <a:pt x="f50" y="f68"/>
                  </a:cubicBezTo>
                  <a:cubicBezTo>
                    <a:pt x="f50" y="f70"/>
                    <a:pt x="f50" y="f51"/>
                    <a:pt x="f50" y="f43"/>
                  </a:cubicBezTo>
                  <a:cubicBezTo>
                    <a:pt x="f71" y="f43"/>
                    <a:pt x="f72" y="f43"/>
                    <a:pt x="f73" y="f43"/>
                  </a:cubicBezTo>
                  <a:cubicBezTo>
                    <a:pt x="f56" y="f43"/>
                    <a:pt x="f74" y="f41"/>
                    <a:pt x="f74" y="f40"/>
                  </a:cubicBezTo>
                  <a:cubicBezTo>
                    <a:pt x="f74" y="f75"/>
                    <a:pt x="f74" y="f38"/>
                    <a:pt x="f74" y="f37"/>
                  </a:cubicBezTo>
                  <a:cubicBezTo>
                    <a:pt x="f76" y="f36"/>
                    <a:pt x="f56" y="f29"/>
                    <a:pt x="f73" y="f29"/>
                  </a:cubicBezTo>
                  <a:cubicBezTo>
                    <a:pt x="f77" y="f29"/>
                    <a:pt x="f71" y="f29"/>
                    <a:pt x="f50" y="f29"/>
                  </a:cubicBezTo>
                  <a:cubicBezTo>
                    <a:pt x="f50" y="f78"/>
                    <a:pt x="f50" y="f64"/>
                    <a:pt x="f50" y="f60"/>
                  </a:cubicBezTo>
                  <a:close/>
                  <a:moveTo>
                    <a:pt x="f72" y="f79"/>
                  </a:moveTo>
                  <a:cubicBezTo>
                    <a:pt x="f72" y="f80"/>
                    <a:pt x="f72" y="f8"/>
                    <a:pt x="f77" y="f81"/>
                  </a:cubicBezTo>
                  <a:cubicBezTo>
                    <a:pt x="f77" y="f75"/>
                    <a:pt x="f82" y="f83"/>
                    <a:pt x="f84" y="f83"/>
                  </a:cubicBezTo>
                  <a:cubicBezTo>
                    <a:pt x="f18" y="f83"/>
                    <a:pt x="f48" y="f85"/>
                    <a:pt x="f53" y="f83"/>
                  </a:cubicBezTo>
                  <a:cubicBezTo>
                    <a:pt x="f86" y="f83"/>
                    <a:pt x="f44" y="f81"/>
                    <a:pt x="f44" y="f17"/>
                  </a:cubicBezTo>
                  <a:cubicBezTo>
                    <a:pt x="f44" y="f76"/>
                    <a:pt x="f87" y="f79"/>
                    <a:pt x="f88" y="f79"/>
                  </a:cubicBezTo>
                  <a:cubicBezTo>
                    <a:pt x="f70" y="f89"/>
                    <a:pt x="f90" y="f79"/>
                    <a:pt x="f72" y="f79"/>
                  </a:cubicBezTo>
                  <a:close/>
                </a:path>
              </a:pathLst>
            </a:custGeom>
            <a:solidFill>
              <a:srgbClr val="D1A773">
                <a:alpha val="42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494F33F-37E6-4F2D-BDBF-42EBA8C414C5}"/>
                </a:ext>
              </a:extLst>
            </p:cNvPr>
            <p:cNvSpPr/>
            <p:nvPr/>
          </p:nvSpPr>
          <p:spPr>
            <a:xfrm>
              <a:off x="3268294" y="3497808"/>
              <a:ext cx="897227" cy="8015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9"/>
                <a:gd name="f7" fmla="val 151"/>
                <a:gd name="f8" fmla="val 76"/>
                <a:gd name="f9" fmla="val 97"/>
                <a:gd name="f10" fmla="val 117"/>
                <a:gd name="f11" fmla="val 138"/>
                <a:gd name="f12" fmla="val 149"/>
                <a:gd name="f13" fmla="val 167"/>
                <a:gd name="f14" fmla="val 156"/>
                <a:gd name="f15" fmla="val 124"/>
                <a:gd name="f16" fmla="val 93"/>
                <a:gd name="f17" fmla="val 61"/>
                <a:gd name="f18" fmla="val 50"/>
                <a:gd name="f19" fmla="val 48"/>
                <a:gd name="f20" fmla="val 150"/>
                <a:gd name="f21" fmla="val 131"/>
                <a:gd name="f22" fmla="val 118"/>
                <a:gd name="f23" fmla="val 49"/>
                <a:gd name="f24" fmla="val 112"/>
                <a:gd name="f25" fmla="val 46"/>
                <a:gd name="f26" fmla="val 110"/>
                <a:gd name="f27" fmla="val 40"/>
                <a:gd name="f28" fmla="val 31"/>
                <a:gd name="f29" fmla="val 111"/>
                <a:gd name="f30" fmla="val 21"/>
                <a:gd name="f31" fmla="val 12"/>
                <a:gd name="f32" fmla="val 4"/>
                <a:gd name="f33" fmla="val 107"/>
                <a:gd name="f34" fmla="val 99"/>
                <a:gd name="f35" fmla="val 88"/>
                <a:gd name="f36" fmla="val 78"/>
                <a:gd name="f37" fmla="val 68"/>
                <a:gd name="f38" fmla="val 58"/>
                <a:gd name="f39" fmla="val 10"/>
                <a:gd name="f40" fmla="val 19"/>
                <a:gd name="f41" fmla="val 28"/>
                <a:gd name="f42" fmla="val 57"/>
                <a:gd name="f43" fmla="val 37"/>
                <a:gd name="f44" fmla="val 45"/>
                <a:gd name="f45" fmla="val 56"/>
                <a:gd name="f46" fmla="val 47"/>
                <a:gd name="f47" fmla="val 35"/>
                <a:gd name="f48" fmla="val 24"/>
                <a:gd name="f49" fmla="val 13"/>
                <a:gd name="f50" fmla="val 51"/>
                <a:gd name="f51" fmla="val 60"/>
                <a:gd name="f52" fmla="val 92"/>
                <a:gd name="f53" fmla="val 1"/>
                <a:gd name="f54" fmla="val 157"/>
                <a:gd name="f55" fmla="val 166"/>
                <a:gd name="f56" fmla="val 5"/>
                <a:gd name="f57" fmla="val 34"/>
                <a:gd name="f58" fmla="val 55"/>
                <a:gd name="f59" fmla="val 134"/>
                <a:gd name="f60" fmla="val 94"/>
                <a:gd name="f61" fmla="val 18"/>
                <a:gd name="f62" fmla="val 122"/>
                <a:gd name="f63" fmla="val 65"/>
                <a:gd name="f64" fmla="val 66"/>
                <a:gd name="f65" fmla="val 64"/>
                <a:gd name="f66" fmla="val 67"/>
                <a:gd name="f67" fmla="val 59"/>
                <a:gd name="f68" fmla="val 77"/>
                <a:gd name="f69" fmla="val 86"/>
                <a:gd name="f70" fmla="val 89"/>
                <a:gd name="f71" fmla="val 70"/>
                <a:gd name="f72" fmla="val 82"/>
                <a:gd name="f73" fmla="val 109"/>
                <a:gd name="f74" fmla="val 69"/>
                <a:gd name="f75" fmla="val 119"/>
                <a:gd name="f76" fmla="val 126"/>
                <a:gd name="f77" fmla="val 95"/>
                <a:gd name="f78" fmla="val 36"/>
                <a:gd name="f79" fmla="val 53"/>
                <a:gd name="f80" fmla="val 71"/>
                <a:gd name="f81" fmla="val 87"/>
                <a:gd name="f82" fmla="val 81"/>
                <a:gd name="f83" fmla="val 75"/>
                <a:gd name="f84" fmla="+- 0 0 -90"/>
                <a:gd name="f85" fmla="*/ f3 1 169"/>
                <a:gd name="f86" fmla="*/ f4 1 151"/>
                <a:gd name="f87" fmla="val f5"/>
                <a:gd name="f88" fmla="val f6"/>
                <a:gd name="f89" fmla="val f7"/>
                <a:gd name="f90" fmla="*/ f84 f0 1"/>
                <a:gd name="f91" fmla="+- f89 0 f87"/>
                <a:gd name="f92" fmla="+- f88 0 f87"/>
                <a:gd name="f93" fmla="*/ f90 1 f2"/>
                <a:gd name="f94" fmla="*/ f92 1 169"/>
                <a:gd name="f95" fmla="*/ f91 1 151"/>
                <a:gd name="f96" fmla="*/ 169 f92 1"/>
                <a:gd name="f97" fmla="*/ 76 f91 1"/>
                <a:gd name="f98" fmla="*/ 138 f91 1"/>
                <a:gd name="f99" fmla="*/ 156 f92 1"/>
                <a:gd name="f100" fmla="*/ 151 f91 1"/>
                <a:gd name="f101" fmla="*/ 61 f92 1"/>
                <a:gd name="f102" fmla="*/ 48 f92 1"/>
                <a:gd name="f103" fmla="*/ 118 f91 1"/>
                <a:gd name="f104" fmla="*/ 40 f92 1"/>
                <a:gd name="f105" fmla="*/ 110 f91 1"/>
                <a:gd name="f106" fmla="*/ 12 f92 1"/>
                <a:gd name="f107" fmla="*/ 0 f92 1"/>
                <a:gd name="f108" fmla="*/ 99 f91 1"/>
                <a:gd name="f109" fmla="*/ 68 f91 1"/>
                <a:gd name="f110" fmla="*/ 10 f92 1"/>
                <a:gd name="f111" fmla="*/ 58 f91 1"/>
                <a:gd name="f112" fmla="*/ 37 f92 1"/>
                <a:gd name="f113" fmla="*/ 47 f91 1"/>
                <a:gd name="f114" fmla="*/ 13 f91 1"/>
                <a:gd name="f115" fmla="*/ 60 f92 1"/>
                <a:gd name="f116" fmla="*/ 0 f91 1"/>
                <a:gd name="f117" fmla="*/ 157 f92 1"/>
                <a:gd name="f118" fmla="*/ 151 f92 1"/>
                <a:gd name="f119" fmla="*/ 134 f91 1"/>
                <a:gd name="f120" fmla="*/ 18 f91 1"/>
                <a:gd name="f121" fmla="*/ 65 f92 1"/>
                <a:gd name="f122" fmla="*/ 46 f91 1"/>
                <a:gd name="f123" fmla="*/ 77 f92 1"/>
                <a:gd name="f124" fmla="*/ 89 f92 1"/>
                <a:gd name="f125" fmla="*/ 70 f91 1"/>
                <a:gd name="f126" fmla="*/ 88 f91 1"/>
                <a:gd name="f127" fmla="*/ 69 f92 1"/>
                <a:gd name="f128" fmla="*/ 111 f91 1"/>
                <a:gd name="f129" fmla="*/ 66 f92 1"/>
                <a:gd name="f130" fmla="*/ 112 f91 1"/>
                <a:gd name="f131" fmla="*/ 18 f92 1"/>
                <a:gd name="f132" fmla="*/ 93 f91 1"/>
                <a:gd name="f133" fmla="*/ 71 f92 1"/>
                <a:gd name="f134" fmla="*/ 75 f91 1"/>
                <a:gd name="f135" fmla="+- f93 0 f1"/>
                <a:gd name="f136" fmla="*/ f96 1 169"/>
                <a:gd name="f137" fmla="*/ f97 1 151"/>
                <a:gd name="f138" fmla="*/ f98 1 151"/>
                <a:gd name="f139" fmla="*/ f99 1 169"/>
                <a:gd name="f140" fmla="*/ f100 1 151"/>
                <a:gd name="f141" fmla="*/ f101 1 169"/>
                <a:gd name="f142" fmla="*/ f102 1 169"/>
                <a:gd name="f143" fmla="*/ f103 1 151"/>
                <a:gd name="f144" fmla="*/ f104 1 169"/>
                <a:gd name="f145" fmla="*/ f105 1 151"/>
                <a:gd name="f146" fmla="*/ f106 1 169"/>
                <a:gd name="f147" fmla="*/ f107 1 169"/>
                <a:gd name="f148" fmla="*/ f108 1 151"/>
                <a:gd name="f149" fmla="*/ f109 1 151"/>
                <a:gd name="f150" fmla="*/ f110 1 169"/>
                <a:gd name="f151" fmla="*/ f111 1 151"/>
                <a:gd name="f152" fmla="*/ f112 1 169"/>
                <a:gd name="f153" fmla="*/ f113 1 151"/>
                <a:gd name="f154" fmla="*/ f114 1 151"/>
                <a:gd name="f155" fmla="*/ f115 1 169"/>
                <a:gd name="f156" fmla="*/ f116 1 151"/>
                <a:gd name="f157" fmla="*/ f117 1 169"/>
                <a:gd name="f158" fmla="*/ f118 1 169"/>
                <a:gd name="f159" fmla="*/ f119 1 151"/>
                <a:gd name="f160" fmla="*/ f120 1 151"/>
                <a:gd name="f161" fmla="*/ f121 1 169"/>
                <a:gd name="f162" fmla="*/ f122 1 151"/>
                <a:gd name="f163" fmla="*/ f123 1 169"/>
                <a:gd name="f164" fmla="*/ f124 1 169"/>
                <a:gd name="f165" fmla="*/ f125 1 151"/>
                <a:gd name="f166" fmla="*/ f126 1 151"/>
                <a:gd name="f167" fmla="*/ f127 1 169"/>
                <a:gd name="f168" fmla="*/ f128 1 151"/>
                <a:gd name="f169" fmla="*/ f129 1 169"/>
                <a:gd name="f170" fmla="*/ f130 1 151"/>
                <a:gd name="f171" fmla="*/ f131 1 169"/>
                <a:gd name="f172" fmla="*/ f132 1 151"/>
                <a:gd name="f173" fmla="*/ f133 1 169"/>
                <a:gd name="f174" fmla="*/ f134 1 151"/>
                <a:gd name="f175" fmla="*/ 0 1 f94"/>
                <a:gd name="f176" fmla="*/ f88 1 f94"/>
                <a:gd name="f177" fmla="*/ 0 1 f95"/>
                <a:gd name="f178" fmla="*/ f89 1 f95"/>
                <a:gd name="f179" fmla="*/ f136 1 f94"/>
                <a:gd name="f180" fmla="*/ f137 1 f95"/>
                <a:gd name="f181" fmla="*/ f138 1 f95"/>
                <a:gd name="f182" fmla="*/ f139 1 f94"/>
                <a:gd name="f183" fmla="*/ f140 1 f95"/>
                <a:gd name="f184" fmla="*/ f141 1 f94"/>
                <a:gd name="f185" fmla="*/ f142 1 f94"/>
                <a:gd name="f186" fmla="*/ f143 1 f95"/>
                <a:gd name="f187" fmla="*/ f144 1 f94"/>
                <a:gd name="f188" fmla="*/ f145 1 f95"/>
                <a:gd name="f189" fmla="*/ f146 1 f94"/>
                <a:gd name="f190" fmla="*/ f147 1 f94"/>
                <a:gd name="f191" fmla="*/ f148 1 f95"/>
                <a:gd name="f192" fmla="*/ f149 1 f95"/>
                <a:gd name="f193" fmla="*/ f150 1 f94"/>
                <a:gd name="f194" fmla="*/ f151 1 f95"/>
                <a:gd name="f195" fmla="*/ f152 1 f94"/>
                <a:gd name="f196" fmla="*/ f153 1 f95"/>
                <a:gd name="f197" fmla="*/ f154 1 f95"/>
                <a:gd name="f198" fmla="*/ f155 1 f94"/>
                <a:gd name="f199" fmla="*/ f156 1 f95"/>
                <a:gd name="f200" fmla="*/ f157 1 f94"/>
                <a:gd name="f201" fmla="*/ f158 1 f94"/>
                <a:gd name="f202" fmla="*/ f159 1 f95"/>
                <a:gd name="f203" fmla="*/ f160 1 f95"/>
                <a:gd name="f204" fmla="*/ f161 1 f94"/>
                <a:gd name="f205" fmla="*/ f162 1 f95"/>
                <a:gd name="f206" fmla="*/ f163 1 f94"/>
                <a:gd name="f207" fmla="*/ f164 1 f94"/>
                <a:gd name="f208" fmla="*/ f165 1 f95"/>
                <a:gd name="f209" fmla="*/ f166 1 f95"/>
                <a:gd name="f210" fmla="*/ f167 1 f94"/>
                <a:gd name="f211" fmla="*/ f168 1 f95"/>
                <a:gd name="f212" fmla="*/ f169 1 f94"/>
                <a:gd name="f213" fmla="*/ f170 1 f95"/>
                <a:gd name="f214" fmla="*/ f171 1 f94"/>
                <a:gd name="f215" fmla="*/ f172 1 f95"/>
                <a:gd name="f216" fmla="*/ f173 1 f94"/>
                <a:gd name="f217" fmla="*/ f174 1 f95"/>
                <a:gd name="f218" fmla="*/ f175 f85 1"/>
                <a:gd name="f219" fmla="*/ f176 f85 1"/>
                <a:gd name="f220" fmla="*/ f178 f86 1"/>
                <a:gd name="f221" fmla="*/ f177 f86 1"/>
                <a:gd name="f222" fmla="*/ f179 f85 1"/>
                <a:gd name="f223" fmla="*/ f180 f86 1"/>
                <a:gd name="f224" fmla="*/ f181 f86 1"/>
                <a:gd name="f225" fmla="*/ f182 f85 1"/>
                <a:gd name="f226" fmla="*/ f183 f86 1"/>
                <a:gd name="f227" fmla="*/ f184 f85 1"/>
                <a:gd name="f228" fmla="*/ f185 f85 1"/>
                <a:gd name="f229" fmla="*/ f186 f86 1"/>
                <a:gd name="f230" fmla="*/ f187 f85 1"/>
                <a:gd name="f231" fmla="*/ f188 f86 1"/>
                <a:gd name="f232" fmla="*/ f189 f85 1"/>
                <a:gd name="f233" fmla="*/ f190 f85 1"/>
                <a:gd name="f234" fmla="*/ f191 f86 1"/>
                <a:gd name="f235" fmla="*/ f192 f86 1"/>
                <a:gd name="f236" fmla="*/ f193 f85 1"/>
                <a:gd name="f237" fmla="*/ f194 f86 1"/>
                <a:gd name="f238" fmla="*/ f195 f85 1"/>
                <a:gd name="f239" fmla="*/ f196 f86 1"/>
                <a:gd name="f240" fmla="*/ f197 f86 1"/>
                <a:gd name="f241" fmla="*/ f198 f85 1"/>
                <a:gd name="f242" fmla="*/ f199 f86 1"/>
                <a:gd name="f243" fmla="*/ f200 f85 1"/>
                <a:gd name="f244" fmla="*/ f201 f85 1"/>
                <a:gd name="f245" fmla="*/ f202 f86 1"/>
                <a:gd name="f246" fmla="*/ f203 f86 1"/>
                <a:gd name="f247" fmla="*/ f204 f85 1"/>
                <a:gd name="f248" fmla="*/ f205 f86 1"/>
                <a:gd name="f249" fmla="*/ f206 f85 1"/>
                <a:gd name="f250" fmla="*/ f207 f85 1"/>
                <a:gd name="f251" fmla="*/ f208 f86 1"/>
                <a:gd name="f252" fmla="*/ f209 f86 1"/>
                <a:gd name="f253" fmla="*/ f210 f85 1"/>
                <a:gd name="f254" fmla="*/ f211 f86 1"/>
                <a:gd name="f255" fmla="*/ f212 f85 1"/>
                <a:gd name="f256" fmla="*/ f213 f86 1"/>
                <a:gd name="f257" fmla="*/ f214 f85 1"/>
                <a:gd name="f258" fmla="*/ f215 f86 1"/>
                <a:gd name="f259" fmla="*/ f216 f85 1"/>
                <a:gd name="f260" fmla="*/ f217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35">
                  <a:pos x="f222" y="f223"/>
                </a:cxn>
                <a:cxn ang="f135">
                  <a:pos x="f222" y="f224"/>
                </a:cxn>
                <a:cxn ang="f135">
                  <a:pos x="f225" y="f226"/>
                </a:cxn>
                <a:cxn ang="f135">
                  <a:pos x="f227" y="f226"/>
                </a:cxn>
                <a:cxn ang="f135">
                  <a:pos x="f228" y="f224"/>
                </a:cxn>
                <a:cxn ang="f135">
                  <a:pos x="f228" y="f229"/>
                </a:cxn>
                <a:cxn ang="f135">
                  <a:pos x="f230" y="f231"/>
                </a:cxn>
                <a:cxn ang="f135">
                  <a:pos x="f232" y="f231"/>
                </a:cxn>
                <a:cxn ang="f135">
                  <a:pos x="f233" y="f234"/>
                </a:cxn>
                <a:cxn ang="f135">
                  <a:pos x="f233" y="f235"/>
                </a:cxn>
                <a:cxn ang="f135">
                  <a:pos x="f236" y="f237"/>
                </a:cxn>
                <a:cxn ang="f135">
                  <a:pos x="f238" y="f237"/>
                </a:cxn>
                <a:cxn ang="f135">
                  <a:pos x="f228" y="f239"/>
                </a:cxn>
                <a:cxn ang="f135">
                  <a:pos x="f228" y="f240"/>
                </a:cxn>
                <a:cxn ang="f135">
                  <a:pos x="f241" y="f242"/>
                </a:cxn>
                <a:cxn ang="f135">
                  <a:pos x="f243" y="f242"/>
                </a:cxn>
                <a:cxn ang="f135">
                  <a:pos x="f222" y="f240"/>
                </a:cxn>
                <a:cxn ang="f135">
                  <a:pos x="f222" y="f223"/>
                </a:cxn>
                <a:cxn ang="f135">
                  <a:pos x="f222" y="f223"/>
                </a:cxn>
                <a:cxn ang="f135">
                  <a:pos x="f244" y="f245"/>
                </a:cxn>
                <a:cxn ang="f135">
                  <a:pos x="f244" y="f246"/>
                </a:cxn>
                <a:cxn ang="f135">
                  <a:pos x="f247" y="f246"/>
                </a:cxn>
                <a:cxn ang="f135">
                  <a:pos x="f247" y="f248"/>
                </a:cxn>
                <a:cxn ang="f135">
                  <a:pos x="f249" y="f237"/>
                </a:cxn>
                <a:cxn ang="f135">
                  <a:pos x="f250" y="f251"/>
                </a:cxn>
                <a:cxn ang="f135">
                  <a:pos x="f250" y="f252"/>
                </a:cxn>
                <a:cxn ang="f135">
                  <a:pos x="f253" y="f254"/>
                </a:cxn>
                <a:cxn ang="f135">
                  <a:pos x="f255" y="f256"/>
                </a:cxn>
                <a:cxn ang="f135">
                  <a:pos x="f255" y="f245"/>
                </a:cxn>
                <a:cxn ang="f135">
                  <a:pos x="f244" y="f245"/>
                </a:cxn>
                <a:cxn ang="f135">
                  <a:pos x="f257" y="f258"/>
                </a:cxn>
                <a:cxn ang="f135">
                  <a:pos x="f259" y="f258"/>
                </a:cxn>
                <a:cxn ang="f135">
                  <a:pos x="f259" y="f260"/>
                </a:cxn>
                <a:cxn ang="f135">
                  <a:pos x="f257" y="f260"/>
                </a:cxn>
                <a:cxn ang="f135">
                  <a:pos x="f257" y="f258"/>
                </a:cxn>
              </a:cxnLst>
              <a:rect l="f218" t="f221" r="f219" b="f220"/>
              <a:pathLst>
                <a:path w="169" h="151">
                  <a:moveTo>
                    <a:pt x="f6" y="f8"/>
                  </a:moveTo>
                  <a:cubicBezTo>
                    <a:pt x="f6" y="f9"/>
                    <a:pt x="f6" y="f10"/>
                    <a:pt x="f6" y="f11"/>
                  </a:cubicBezTo>
                  <a:cubicBezTo>
                    <a:pt x="f6" y="f12"/>
                    <a:pt x="f13" y="f7"/>
                    <a:pt x="f14" y="f7"/>
                  </a:cubicBezTo>
                  <a:cubicBezTo>
                    <a:pt x="f15" y="f7"/>
                    <a:pt x="f16" y="f7"/>
                    <a:pt x="f17" y="f7"/>
                  </a:cubicBezTo>
                  <a:cubicBezTo>
                    <a:pt x="f18" y="f7"/>
                    <a:pt x="f19" y="f20"/>
                    <a:pt x="f19" y="f11"/>
                  </a:cubicBezTo>
                  <a:cubicBezTo>
                    <a:pt x="f19" y="f21"/>
                    <a:pt x="f19" y="f15"/>
                    <a:pt x="f19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9"/>
                    <a:pt x="f30" y="f26"/>
                    <a:pt x="f31" y="f26"/>
                  </a:cubicBezTo>
                  <a:cubicBezTo>
                    <a:pt x="f32" y="f26"/>
                    <a:pt x="f5" y="f33"/>
                    <a:pt x="f5" y="f34"/>
                  </a:cubicBezTo>
                  <a:cubicBezTo>
                    <a:pt x="f5" y="f35"/>
                    <a:pt x="f5" y="f36"/>
                    <a:pt x="f5" y="f37"/>
                  </a:cubicBezTo>
                  <a:cubicBezTo>
                    <a:pt x="f5" y="f17"/>
                    <a:pt x="f32" y="f38"/>
                    <a:pt x="f39" y="f38"/>
                  </a:cubicBezTo>
                  <a:cubicBezTo>
                    <a:pt x="f40" y="f38"/>
                    <a:pt x="f41" y="f42"/>
                    <a:pt x="f43" y="f38"/>
                  </a:cubicBezTo>
                  <a:cubicBezTo>
                    <a:pt x="f44" y="f38"/>
                    <a:pt x="f23" y="f45"/>
                    <a:pt x="f19" y="f46"/>
                  </a:cubicBezTo>
                  <a:cubicBezTo>
                    <a:pt x="f19" y="f47"/>
                    <a:pt x="f19" y="f48"/>
                    <a:pt x="f19" y="f49"/>
                  </a:cubicBezTo>
                  <a:cubicBezTo>
                    <a:pt x="f19" y="f32"/>
                    <a:pt x="f50" y="f5"/>
                    <a:pt x="f51" y="f5"/>
                  </a:cubicBezTo>
                  <a:cubicBezTo>
                    <a:pt x="f52" y="f53"/>
                    <a:pt x="f15" y="f53"/>
                    <a:pt x="f54" y="f5"/>
                  </a:cubicBezTo>
                  <a:cubicBezTo>
                    <a:pt x="f55" y="f5"/>
                    <a:pt x="f6" y="f56"/>
                    <a:pt x="f6" y="f49"/>
                  </a:cubicBezTo>
                  <a:cubicBezTo>
                    <a:pt x="f6" y="f57"/>
                    <a:pt x="f6" y="f58"/>
                    <a:pt x="f6" y="f8"/>
                  </a:cubicBezTo>
                  <a:cubicBezTo>
                    <a:pt x="f6" y="f8"/>
                    <a:pt x="f6" y="f8"/>
                    <a:pt x="f6" y="f8"/>
                  </a:cubicBezTo>
                  <a:close/>
                  <a:moveTo>
                    <a:pt x="f7" y="f59"/>
                  </a:moveTo>
                  <a:cubicBezTo>
                    <a:pt x="f7" y="f60"/>
                    <a:pt x="f7" y="f45"/>
                    <a:pt x="f7" y="f61"/>
                  </a:cubicBezTo>
                  <a:cubicBezTo>
                    <a:pt x="f62" y="f61"/>
                    <a:pt x="f60" y="f61"/>
                    <a:pt x="f63" y="f61"/>
                  </a:cubicBezTo>
                  <a:cubicBezTo>
                    <a:pt x="f63" y="f41"/>
                    <a:pt x="f64" y="f43"/>
                    <a:pt x="f63" y="f25"/>
                  </a:cubicBezTo>
                  <a:cubicBezTo>
                    <a:pt x="f65" y="f45"/>
                    <a:pt x="f66" y="f67"/>
                    <a:pt x="f68" y="f38"/>
                  </a:cubicBezTo>
                  <a:cubicBezTo>
                    <a:pt x="f69" y="f42"/>
                    <a:pt x="f70" y="f17"/>
                    <a:pt x="f70" y="f71"/>
                  </a:cubicBezTo>
                  <a:cubicBezTo>
                    <a:pt x="f35" y="f8"/>
                    <a:pt x="f70" y="f72"/>
                    <a:pt x="f70" y="f35"/>
                  </a:cubicBezTo>
                  <a:cubicBezTo>
                    <a:pt x="f70" y="f73"/>
                    <a:pt x="f70" y="f73"/>
                    <a:pt x="f74" y="f29"/>
                  </a:cubicBezTo>
                  <a:cubicBezTo>
                    <a:pt x="f37" y="f29"/>
                    <a:pt x="f66" y="f29"/>
                    <a:pt x="f64" y="f24"/>
                  </a:cubicBezTo>
                  <a:cubicBezTo>
                    <a:pt x="f64" y="f75"/>
                    <a:pt x="f64" y="f76"/>
                    <a:pt x="f64" y="f59"/>
                  </a:cubicBezTo>
                  <a:cubicBezTo>
                    <a:pt x="f77" y="f59"/>
                    <a:pt x="f62" y="f59"/>
                    <a:pt x="f7" y="f59"/>
                  </a:cubicBezTo>
                  <a:close/>
                  <a:moveTo>
                    <a:pt x="f61" y="f16"/>
                  </a:moveTo>
                  <a:cubicBezTo>
                    <a:pt x="f78" y="f16"/>
                    <a:pt x="f79" y="f16"/>
                    <a:pt x="f80" y="f16"/>
                  </a:cubicBezTo>
                  <a:cubicBezTo>
                    <a:pt x="f80" y="f81"/>
                    <a:pt x="f80" y="f82"/>
                    <a:pt x="f80" y="f83"/>
                  </a:cubicBezTo>
                  <a:cubicBezTo>
                    <a:pt x="f79" y="f83"/>
                    <a:pt x="f78" y="f83"/>
                    <a:pt x="f61" y="f83"/>
                  </a:cubicBezTo>
                  <a:cubicBezTo>
                    <a:pt x="f61" y="f82"/>
                    <a:pt x="f61" y="f81"/>
                    <a:pt x="f61" y="f16"/>
                  </a:cubicBezTo>
                  <a:close/>
                </a:path>
              </a:pathLst>
            </a:custGeom>
            <a:solidFill>
              <a:srgbClr val="D1A773">
                <a:alpha val="42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9FAF3BD2-F7C5-4E68-8346-C6C819074239}"/>
                </a:ext>
              </a:extLst>
            </p:cNvPr>
            <p:cNvSpPr/>
            <p:nvPr/>
          </p:nvSpPr>
          <p:spPr>
            <a:xfrm>
              <a:off x="3889784" y="2599145"/>
              <a:ext cx="297170" cy="957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"/>
                <a:gd name="f7" fmla="val 18"/>
                <a:gd name="f8" fmla="val 28"/>
                <a:gd name="f9" fmla="val 1"/>
                <a:gd name="f10" fmla="val 34"/>
                <a:gd name="f11" fmla="val 41"/>
                <a:gd name="f12" fmla="val 47"/>
                <a:gd name="f13" fmla="val 50"/>
                <a:gd name="f14" fmla="val 2"/>
                <a:gd name="f15" fmla="val 54"/>
                <a:gd name="f16" fmla="val 6"/>
                <a:gd name="f17" fmla="val 55"/>
                <a:gd name="f18" fmla="val 9"/>
                <a:gd name="f19" fmla="val 14"/>
                <a:gd name="f20" fmla="val 52"/>
                <a:gd name="f21" fmla="val 17"/>
                <a:gd name="f22" fmla="val 46"/>
                <a:gd name="f23" fmla="val 22"/>
                <a:gd name="f24" fmla="val 3"/>
                <a:gd name="f25" fmla="val 12"/>
                <a:gd name="f26" fmla="val 10"/>
                <a:gd name="f27" fmla="val 15"/>
                <a:gd name="f28" fmla="+- 0 0 -90"/>
                <a:gd name="f29" fmla="*/ f3 1 56"/>
                <a:gd name="f30" fmla="*/ f4 1 18"/>
                <a:gd name="f31" fmla="val f5"/>
                <a:gd name="f32" fmla="val f6"/>
                <a:gd name="f33" fmla="val f7"/>
                <a:gd name="f34" fmla="*/ f28 f0 1"/>
                <a:gd name="f35" fmla="+- f33 0 f31"/>
                <a:gd name="f36" fmla="+- f32 0 f31"/>
                <a:gd name="f37" fmla="*/ f34 1 f2"/>
                <a:gd name="f38" fmla="*/ f36 1 56"/>
                <a:gd name="f39" fmla="*/ f35 1 18"/>
                <a:gd name="f40" fmla="*/ 28 f36 1"/>
                <a:gd name="f41" fmla="*/ 1 f35 1"/>
                <a:gd name="f42" fmla="*/ 47 f36 1"/>
                <a:gd name="f43" fmla="*/ 55 f36 1"/>
                <a:gd name="f44" fmla="*/ 9 f35 1"/>
                <a:gd name="f45" fmla="*/ 46 f36 1"/>
                <a:gd name="f46" fmla="*/ 17 f35 1"/>
                <a:gd name="f47" fmla="*/ 9 f36 1"/>
                <a:gd name="f48" fmla="*/ 0 f36 1"/>
                <a:gd name="f49" fmla="*/ 10 f36 1"/>
                <a:gd name="f50" fmla="+- f37 0 f1"/>
                <a:gd name="f51" fmla="*/ f40 1 56"/>
                <a:gd name="f52" fmla="*/ f41 1 18"/>
                <a:gd name="f53" fmla="*/ f42 1 56"/>
                <a:gd name="f54" fmla="*/ f43 1 56"/>
                <a:gd name="f55" fmla="*/ f44 1 18"/>
                <a:gd name="f56" fmla="*/ f45 1 56"/>
                <a:gd name="f57" fmla="*/ f46 1 18"/>
                <a:gd name="f58" fmla="*/ f47 1 56"/>
                <a:gd name="f59" fmla="*/ f48 1 56"/>
                <a:gd name="f60" fmla="*/ f49 1 56"/>
                <a:gd name="f61" fmla="*/ 0 1 f38"/>
                <a:gd name="f62" fmla="*/ f32 1 f38"/>
                <a:gd name="f63" fmla="*/ 0 1 f39"/>
                <a:gd name="f64" fmla="*/ f33 1 f39"/>
                <a:gd name="f65" fmla="*/ f51 1 f38"/>
                <a:gd name="f66" fmla="*/ f52 1 f39"/>
                <a:gd name="f67" fmla="*/ f53 1 f38"/>
                <a:gd name="f68" fmla="*/ f54 1 f38"/>
                <a:gd name="f69" fmla="*/ f55 1 f39"/>
                <a:gd name="f70" fmla="*/ f56 1 f38"/>
                <a:gd name="f71" fmla="*/ f57 1 f39"/>
                <a:gd name="f72" fmla="*/ f58 1 f38"/>
                <a:gd name="f73" fmla="*/ f59 1 f38"/>
                <a:gd name="f74" fmla="*/ f60 1 f38"/>
                <a:gd name="f75" fmla="*/ f61 f29 1"/>
                <a:gd name="f76" fmla="*/ f62 f29 1"/>
                <a:gd name="f77" fmla="*/ f64 f30 1"/>
                <a:gd name="f78" fmla="*/ f63 f30 1"/>
                <a:gd name="f79" fmla="*/ f65 f29 1"/>
                <a:gd name="f80" fmla="*/ f66 f30 1"/>
                <a:gd name="f81" fmla="*/ f67 f29 1"/>
                <a:gd name="f82" fmla="*/ f68 f29 1"/>
                <a:gd name="f83" fmla="*/ f69 f30 1"/>
                <a:gd name="f84" fmla="*/ f70 f29 1"/>
                <a:gd name="f85" fmla="*/ f71 f30 1"/>
                <a:gd name="f86" fmla="*/ f72 f29 1"/>
                <a:gd name="f87" fmla="*/ f73 f29 1"/>
                <a:gd name="f88" fmla="*/ f74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79" y="f80"/>
                </a:cxn>
                <a:cxn ang="f50">
                  <a:pos x="f81" y="f80"/>
                </a:cxn>
                <a:cxn ang="f50">
                  <a:pos x="f82" y="f83"/>
                </a:cxn>
                <a:cxn ang="f50">
                  <a:pos x="f84" y="f85"/>
                </a:cxn>
                <a:cxn ang="f50">
                  <a:pos x="f86" y="f85"/>
                </a:cxn>
                <a:cxn ang="f50">
                  <a:pos x="f87" y="f83"/>
                </a:cxn>
                <a:cxn ang="f50">
                  <a:pos x="f88" y="f80"/>
                </a:cxn>
                <a:cxn ang="f50">
                  <a:pos x="f79" y="f80"/>
                </a:cxn>
                <a:cxn ang="f50">
                  <a:pos x="f79" y="f80"/>
                </a:cxn>
              </a:cxnLst>
              <a:rect l="f75" t="f78" r="f76" b="f77"/>
              <a:pathLst>
                <a:path w="56" h="18">
                  <a:moveTo>
                    <a:pt x="f8" y="f9"/>
                  </a:moveTo>
                  <a:cubicBezTo>
                    <a:pt x="f10" y="f9"/>
                    <a:pt x="f11" y="f5"/>
                    <a:pt x="f12" y="f9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6" y="f19"/>
                    <a:pt x="f20" y="f21"/>
                    <a:pt x="f22" y="f21"/>
                  </a:cubicBezTo>
                  <a:cubicBezTo>
                    <a:pt x="f10" y="f21"/>
                    <a:pt x="f23" y="f7"/>
                    <a:pt x="f18" y="f21"/>
                  </a:cubicBezTo>
                  <a:cubicBezTo>
                    <a:pt x="f16" y="f21"/>
                    <a:pt x="f24" y="f25"/>
                    <a:pt x="f5" y="f18"/>
                  </a:cubicBezTo>
                  <a:cubicBezTo>
                    <a:pt x="f24" y="f16"/>
                    <a:pt x="f16" y="f14"/>
                    <a:pt x="f26" y="f9"/>
                  </a:cubicBezTo>
                  <a:cubicBezTo>
                    <a:pt x="f27" y="f5"/>
                    <a:pt x="f23" y="f9"/>
                    <a:pt x="f8" y="f9"/>
                  </a:cubicBezTo>
                  <a:cubicBezTo>
                    <a:pt x="f8" y="f9"/>
                    <a:pt x="f8" y="f9"/>
                    <a:pt x="f8" y="f9"/>
                  </a:cubicBezTo>
                  <a:close/>
                </a:path>
              </a:pathLst>
            </a:custGeom>
            <a:solidFill>
              <a:srgbClr val="D1A773">
                <a:alpha val="42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335BCF7-3F66-4276-985B-6AFA4FAB651D}"/>
                </a:ext>
              </a:extLst>
            </p:cNvPr>
            <p:cNvSpPr/>
            <p:nvPr/>
          </p:nvSpPr>
          <p:spPr>
            <a:xfrm>
              <a:off x="3161144" y="3529236"/>
              <a:ext cx="240020" cy="9572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18"/>
                <a:gd name="f8" fmla="val 23"/>
                <a:gd name="f9" fmla="val 17"/>
                <a:gd name="f10" fmla="val 13"/>
                <a:gd name="f11" fmla="val 9"/>
                <a:gd name="f12" fmla="val 5"/>
                <a:gd name="f13" fmla="val 16"/>
                <a:gd name="f14" fmla="val 1"/>
                <a:gd name="f15" fmla="val 12"/>
                <a:gd name="f16" fmla="val 7"/>
                <a:gd name="f17" fmla="val 8"/>
                <a:gd name="f18" fmla="val 28"/>
                <a:gd name="f19" fmla="val 38"/>
                <a:gd name="f20" fmla="val 41"/>
                <a:gd name="f21" fmla="val 6"/>
                <a:gd name="f22" fmla="val 33"/>
                <a:gd name="f23" fmla="+- 0 0 -90"/>
                <a:gd name="f24" fmla="*/ f3 1 45"/>
                <a:gd name="f25" fmla="*/ f4 1 18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45"/>
                <a:gd name="f34" fmla="*/ f30 1 18"/>
                <a:gd name="f35" fmla="*/ 23 f31 1"/>
                <a:gd name="f36" fmla="*/ 17 f30 1"/>
                <a:gd name="f37" fmla="*/ 9 f31 1"/>
                <a:gd name="f38" fmla="*/ 1 f31 1"/>
                <a:gd name="f39" fmla="*/ 9 f30 1"/>
                <a:gd name="f40" fmla="*/ 8 f31 1"/>
                <a:gd name="f41" fmla="*/ 1 f30 1"/>
                <a:gd name="f42" fmla="*/ 38 f31 1"/>
                <a:gd name="f43" fmla="*/ 45 f31 1"/>
                <a:gd name="f44" fmla="+- f32 0 f1"/>
                <a:gd name="f45" fmla="*/ f35 1 45"/>
                <a:gd name="f46" fmla="*/ f36 1 18"/>
                <a:gd name="f47" fmla="*/ f37 1 45"/>
                <a:gd name="f48" fmla="*/ f38 1 45"/>
                <a:gd name="f49" fmla="*/ f39 1 18"/>
                <a:gd name="f50" fmla="*/ f40 1 45"/>
                <a:gd name="f51" fmla="*/ f41 1 18"/>
                <a:gd name="f52" fmla="*/ f42 1 45"/>
                <a:gd name="f53" fmla="*/ f43 1 45"/>
                <a:gd name="f54" fmla="*/ 0 1 f33"/>
                <a:gd name="f55" fmla="*/ f27 1 f33"/>
                <a:gd name="f56" fmla="*/ 0 1 f34"/>
                <a:gd name="f57" fmla="*/ f28 1 f34"/>
                <a:gd name="f58" fmla="*/ f45 1 f33"/>
                <a:gd name="f59" fmla="*/ f46 1 f34"/>
                <a:gd name="f60" fmla="*/ f47 1 f33"/>
                <a:gd name="f61" fmla="*/ f48 1 f33"/>
                <a:gd name="f62" fmla="*/ f49 1 f34"/>
                <a:gd name="f63" fmla="*/ f50 1 f33"/>
                <a:gd name="f64" fmla="*/ f51 1 f34"/>
                <a:gd name="f65" fmla="*/ f52 1 f33"/>
                <a:gd name="f66" fmla="*/ f53 1 f33"/>
                <a:gd name="f67" fmla="*/ f54 f24 1"/>
                <a:gd name="f68" fmla="*/ f55 f24 1"/>
                <a:gd name="f69" fmla="*/ f57 f25 1"/>
                <a:gd name="f70" fmla="*/ f56 f25 1"/>
                <a:gd name="f71" fmla="*/ f58 f24 1"/>
                <a:gd name="f72" fmla="*/ f59 f25 1"/>
                <a:gd name="f73" fmla="*/ f60 f24 1"/>
                <a:gd name="f74" fmla="*/ f61 f24 1"/>
                <a:gd name="f75" fmla="*/ f62 f25 1"/>
                <a:gd name="f76" fmla="*/ f63 f24 1"/>
                <a:gd name="f77" fmla="*/ f64 f25 1"/>
                <a:gd name="f78" fmla="*/ f65 f24 1"/>
                <a:gd name="f79" fmla="*/ f66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71" y="f72"/>
                </a:cxn>
                <a:cxn ang="f44">
                  <a:pos x="f73" y="f72"/>
                </a:cxn>
                <a:cxn ang="f44">
                  <a:pos x="f74" y="f75"/>
                </a:cxn>
                <a:cxn ang="f44">
                  <a:pos x="f76" y="f77"/>
                </a:cxn>
                <a:cxn ang="f44">
                  <a:pos x="f78" y="f77"/>
                </a:cxn>
                <a:cxn ang="f44">
                  <a:pos x="f79" y="f75"/>
                </a:cxn>
                <a:cxn ang="f44">
                  <a:pos x="f78" y="f72"/>
                </a:cxn>
                <a:cxn ang="f44">
                  <a:pos x="f71" y="f72"/>
                </a:cxn>
              </a:cxnLst>
              <a:rect l="f67" t="f70" r="f68" b="f69"/>
              <a:pathLst>
                <a:path w="45" h="18">
                  <a:moveTo>
                    <a:pt x="f8" y="f9"/>
                  </a:moveTo>
                  <a:cubicBezTo>
                    <a:pt x="f7" y="f9"/>
                    <a:pt x="f10" y="f7"/>
                    <a:pt x="f11" y="f9"/>
                  </a:cubicBezTo>
                  <a:cubicBezTo>
                    <a:pt x="f12" y="f13"/>
                    <a:pt x="f14" y="f15"/>
                    <a:pt x="f14" y="f11"/>
                  </a:cubicBezTo>
                  <a:cubicBezTo>
                    <a:pt x="f5" y="f16"/>
                    <a:pt x="f12" y="f14"/>
                    <a:pt x="f17" y="f14"/>
                  </a:cubicBezTo>
                  <a:cubicBezTo>
                    <a:pt x="f7" y="f5"/>
                    <a:pt x="f18" y="f5"/>
                    <a:pt x="f19" y="f14"/>
                  </a:cubicBezTo>
                  <a:cubicBezTo>
                    <a:pt x="f20" y="f14"/>
                    <a:pt x="f6" y="f21"/>
                    <a:pt x="f6" y="f11"/>
                  </a:cubicBezTo>
                  <a:cubicBezTo>
                    <a:pt x="f6" y="f15"/>
                    <a:pt x="f20" y="f13"/>
                    <a:pt x="f19" y="f9"/>
                  </a:cubicBezTo>
                  <a:cubicBezTo>
                    <a:pt x="f22" y="f7"/>
                    <a:pt x="f18" y="f9"/>
                    <a:pt x="f8" y="f9"/>
                  </a:cubicBezTo>
                  <a:close/>
                </a:path>
              </a:pathLst>
            </a:custGeom>
            <a:solidFill>
              <a:srgbClr val="D1A773">
                <a:alpha val="42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2AD29EB-CAC1-4148-839A-C7BF09D8946D}"/>
                </a:ext>
              </a:extLst>
            </p:cNvPr>
            <p:cNvSpPr/>
            <p:nvPr/>
          </p:nvSpPr>
          <p:spPr>
            <a:xfrm>
              <a:off x="4462692" y="2360551"/>
              <a:ext cx="818653" cy="78578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4"/>
                <a:gd name="f7" fmla="val 148"/>
                <a:gd name="f8" fmla="val 90"/>
                <a:gd name="f9" fmla="val 75"/>
                <a:gd name="f10" fmla="val 1"/>
                <a:gd name="f11" fmla="val 60"/>
                <a:gd name="f12" fmla="val 45"/>
                <a:gd name="f13" fmla="val 38"/>
                <a:gd name="f14" fmla="val 3"/>
                <a:gd name="f15" fmla="val 34"/>
                <a:gd name="f16" fmla="val 10"/>
                <a:gd name="f17" fmla="val 33"/>
                <a:gd name="f18" fmla="val 54"/>
                <a:gd name="f19" fmla="val 22"/>
                <a:gd name="f20" fmla="val 98"/>
                <a:gd name="f21" fmla="val 12"/>
                <a:gd name="f22" fmla="val 141"/>
                <a:gd name="f23" fmla="val 2"/>
                <a:gd name="f24" fmla="val 150"/>
                <a:gd name="f25" fmla="val 42"/>
                <a:gd name="f26" fmla="val 71"/>
                <a:gd name="f27" fmla="val 101"/>
                <a:gd name="f28" fmla="val 108"/>
                <a:gd name="f29" fmla="val 151"/>
                <a:gd name="f30" fmla="val 111"/>
                <a:gd name="f31" fmla="val 145"/>
                <a:gd name="f32" fmla="val 113"/>
                <a:gd name="f33" fmla="val 123"/>
                <a:gd name="f34" fmla="val 58"/>
                <a:gd name="f35" fmla="val 134"/>
                <a:gd name="f36" fmla="val 14"/>
                <a:gd name="f37" fmla="val 4"/>
                <a:gd name="f38" fmla="val 120"/>
                <a:gd name="f39" fmla="val 105"/>
                <a:gd name="f40" fmla="val 137"/>
                <a:gd name="f41" fmla="val 21"/>
                <a:gd name="f42" fmla="val 30"/>
                <a:gd name="f43" fmla="val 23"/>
                <a:gd name="f44" fmla="val 47"/>
                <a:gd name="f45" fmla="val 20"/>
                <a:gd name="f46" fmla="val 48"/>
                <a:gd name="f47" fmla="val 17"/>
                <a:gd name="f48" fmla="val 53"/>
                <a:gd name="f49" fmla="val 55"/>
                <a:gd name="f50" fmla="val 77"/>
                <a:gd name="f51" fmla="val 122"/>
                <a:gd name="f52" fmla="val 18"/>
                <a:gd name="f53" fmla="val 124"/>
                <a:gd name="f54" fmla="val 19"/>
                <a:gd name="f55" fmla="val 127"/>
                <a:gd name="f56" fmla="val 57"/>
                <a:gd name="f57" fmla="val 117"/>
                <a:gd name="f58" fmla="val 95"/>
                <a:gd name="f59" fmla="val 133"/>
                <a:gd name="f60" fmla="val 135"/>
                <a:gd name="f61" fmla="val 97"/>
                <a:gd name="f62" fmla="val 94"/>
                <a:gd name="f63" fmla="val 92"/>
                <a:gd name="f64" fmla="val 138"/>
                <a:gd name="f65" fmla="val 69"/>
                <a:gd name="f66" fmla="val 46"/>
                <a:gd name="f67" fmla="+- 0 0 -90"/>
                <a:gd name="f68" fmla="*/ f3 1 154"/>
                <a:gd name="f69" fmla="*/ f4 1 148"/>
                <a:gd name="f70" fmla="val f5"/>
                <a:gd name="f71" fmla="val f6"/>
                <a:gd name="f72" fmla="val f7"/>
                <a:gd name="f73" fmla="*/ f67 f0 1"/>
                <a:gd name="f74" fmla="+- f72 0 f70"/>
                <a:gd name="f75" fmla="+- f71 0 f70"/>
                <a:gd name="f76" fmla="*/ f73 1 f2"/>
                <a:gd name="f77" fmla="*/ f75 1 154"/>
                <a:gd name="f78" fmla="*/ f74 1 148"/>
                <a:gd name="f79" fmla="*/ 0 f75 1"/>
                <a:gd name="f80" fmla="*/ 90 f74 1"/>
                <a:gd name="f81" fmla="*/ 45 f74 1"/>
                <a:gd name="f82" fmla="*/ 10 f75 1"/>
                <a:gd name="f83" fmla="*/ 33 f74 1"/>
                <a:gd name="f84" fmla="*/ 141 f75 1"/>
                <a:gd name="f85" fmla="*/ 2 f74 1"/>
                <a:gd name="f86" fmla="*/ 154 f75 1"/>
                <a:gd name="f87" fmla="*/ 12 f74 1"/>
                <a:gd name="f88" fmla="*/ 101 f74 1"/>
                <a:gd name="f89" fmla="*/ 145 f75 1"/>
                <a:gd name="f90" fmla="*/ 113 f74 1"/>
                <a:gd name="f91" fmla="*/ 14 f75 1"/>
                <a:gd name="f92" fmla="*/ 145 f74 1"/>
                <a:gd name="f93" fmla="*/ 134 f74 1"/>
                <a:gd name="f94" fmla="*/ 137 f75 1"/>
                <a:gd name="f95" fmla="*/ 21 f74 1"/>
                <a:gd name="f96" fmla="*/ 23 f75 1"/>
                <a:gd name="f97" fmla="*/ 47 f74 1"/>
                <a:gd name="f98" fmla="*/ 17 f75 1"/>
                <a:gd name="f99" fmla="*/ 55 f74 1"/>
                <a:gd name="f100" fmla="*/ 120 f74 1"/>
                <a:gd name="f101" fmla="*/ 19 f75 1"/>
                <a:gd name="f102" fmla="*/ 127 f74 1"/>
                <a:gd name="f103" fmla="*/ 133 f75 1"/>
                <a:gd name="f104" fmla="*/ 98 f74 1"/>
                <a:gd name="f105" fmla="*/ 92 f74 1"/>
                <a:gd name="f106" fmla="+- f76 0 f1"/>
                <a:gd name="f107" fmla="*/ f79 1 154"/>
                <a:gd name="f108" fmla="*/ f80 1 148"/>
                <a:gd name="f109" fmla="*/ f81 1 148"/>
                <a:gd name="f110" fmla="*/ f82 1 154"/>
                <a:gd name="f111" fmla="*/ f83 1 148"/>
                <a:gd name="f112" fmla="*/ f84 1 154"/>
                <a:gd name="f113" fmla="*/ f85 1 148"/>
                <a:gd name="f114" fmla="*/ f86 1 154"/>
                <a:gd name="f115" fmla="*/ f87 1 148"/>
                <a:gd name="f116" fmla="*/ f88 1 148"/>
                <a:gd name="f117" fmla="*/ f89 1 154"/>
                <a:gd name="f118" fmla="*/ f90 1 148"/>
                <a:gd name="f119" fmla="*/ f91 1 154"/>
                <a:gd name="f120" fmla="*/ f92 1 148"/>
                <a:gd name="f121" fmla="*/ f93 1 148"/>
                <a:gd name="f122" fmla="*/ f94 1 154"/>
                <a:gd name="f123" fmla="*/ f95 1 148"/>
                <a:gd name="f124" fmla="*/ f96 1 154"/>
                <a:gd name="f125" fmla="*/ f97 1 148"/>
                <a:gd name="f126" fmla="*/ f98 1 154"/>
                <a:gd name="f127" fmla="*/ f99 1 148"/>
                <a:gd name="f128" fmla="*/ f100 1 148"/>
                <a:gd name="f129" fmla="*/ f101 1 154"/>
                <a:gd name="f130" fmla="*/ f102 1 148"/>
                <a:gd name="f131" fmla="*/ f103 1 154"/>
                <a:gd name="f132" fmla="*/ f104 1 148"/>
                <a:gd name="f133" fmla="*/ f105 1 148"/>
                <a:gd name="f134" fmla="*/ 0 1 f77"/>
                <a:gd name="f135" fmla="*/ f71 1 f77"/>
                <a:gd name="f136" fmla="*/ 0 1 f78"/>
                <a:gd name="f137" fmla="*/ f72 1 f78"/>
                <a:gd name="f138" fmla="*/ f107 1 f77"/>
                <a:gd name="f139" fmla="*/ f108 1 f78"/>
                <a:gd name="f140" fmla="*/ f109 1 f78"/>
                <a:gd name="f141" fmla="*/ f110 1 f77"/>
                <a:gd name="f142" fmla="*/ f111 1 f78"/>
                <a:gd name="f143" fmla="*/ f112 1 f77"/>
                <a:gd name="f144" fmla="*/ f113 1 f78"/>
                <a:gd name="f145" fmla="*/ f114 1 f77"/>
                <a:gd name="f146" fmla="*/ f115 1 f78"/>
                <a:gd name="f147" fmla="*/ f116 1 f78"/>
                <a:gd name="f148" fmla="*/ f117 1 f77"/>
                <a:gd name="f149" fmla="*/ f118 1 f78"/>
                <a:gd name="f150" fmla="*/ f119 1 f77"/>
                <a:gd name="f151" fmla="*/ f120 1 f78"/>
                <a:gd name="f152" fmla="*/ f121 1 f78"/>
                <a:gd name="f153" fmla="*/ f122 1 f77"/>
                <a:gd name="f154" fmla="*/ f123 1 f78"/>
                <a:gd name="f155" fmla="*/ f124 1 f77"/>
                <a:gd name="f156" fmla="*/ f125 1 f78"/>
                <a:gd name="f157" fmla="*/ f126 1 f77"/>
                <a:gd name="f158" fmla="*/ f127 1 f78"/>
                <a:gd name="f159" fmla="*/ f128 1 f78"/>
                <a:gd name="f160" fmla="*/ f129 1 f77"/>
                <a:gd name="f161" fmla="*/ f130 1 f78"/>
                <a:gd name="f162" fmla="*/ f131 1 f77"/>
                <a:gd name="f163" fmla="*/ f132 1 f78"/>
                <a:gd name="f164" fmla="*/ f133 1 f78"/>
                <a:gd name="f165" fmla="*/ f134 f68 1"/>
                <a:gd name="f166" fmla="*/ f135 f68 1"/>
                <a:gd name="f167" fmla="*/ f137 f69 1"/>
                <a:gd name="f168" fmla="*/ f136 f69 1"/>
                <a:gd name="f169" fmla="*/ f138 f68 1"/>
                <a:gd name="f170" fmla="*/ f139 f69 1"/>
                <a:gd name="f171" fmla="*/ f140 f69 1"/>
                <a:gd name="f172" fmla="*/ f141 f68 1"/>
                <a:gd name="f173" fmla="*/ f142 f69 1"/>
                <a:gd name="f174" fmla="*/ f143 f68 1"/>
                <a:gd name="f175" fmla="*/ f144 f69 1"/>
                <a:gd name="f176" fmla="*/ f145 f68 1"/>
                <a:gd name="f177" fmla="*/ f146 f69 1"/>
                <a:gd name="f178" fmla="*/ f147 f69 1"/>
                <a:gd name="f179" fmla="*/ f148 f68 1"/>
                <a:gd name="f180" fmla="*/ f149 f69 1"/>
                <a:gd name="f181" fmla="*/ f150 f68 1"/>
                <a:gd name="f182" fmla="*/ f151 f69 1"/>
                <a:gd name="f183" fmla="*/ f152 f69 1"/>
                <a:gd name="f184" fmla="*/ f153 f68 1"/>
                <a:gd name="f185" fmla="*/ f154 f69 1"/>
                <a:gd name="f186" fmla="*/ f155 f68 1"/>
                <a:gd name="f187" fmla="*/ f156 f69 1"/>
                <a:gd name="f188" fmla="*/ f157 f68 1"/>
                <a:gd name="f189" fmla="*/ f158 f69 1"/>
                <a:gd name="f190" fmla="*/ f159 f69 1"/>
                <a:gd name="f191" fmla="*/ f160 f68 1"/>
                <a:gd name="f192" fmla="*/ f161 f69 1"/>
                <a:gd name="f193" fmla="*/ f162 f68 1"/>
                <a:gd name="f194" fmla="*/ f163 f69 1"/>
                <a:gd name="f195" fmla="*/ f164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">
                  <a:pos x="f169" y="f170"/>
                </a:cxn>
                <a:cxn ang="f106">
                  <a:pos x="f169" y="f171"/>
                </a:cxn>
                <a:cxn ang="f106">
                  <a:pos x="f172" y="f173"/>
                </a:cxn>
                <a:cxn ang="f106">
                  <a:pos x="f174" y="f175"/>
                </a:cxn>
                <a:cxn ang="f106">
                  <a:pos x="f176" y="f177"/>
                </a:cxn>
                <a:cxn ang="f106">
                  <a:pos x="f176" y="f178"/>
                </a:cxn>
                <a:cxn ang="f106">
                  <a:pos x="f179" y="f180"/>
                </a:cxn>
                <a:cxn ang="f106">
                  <a:pos x="f181" y="f182"/>
                </a:cxn>
                <a:cxn ang="f106">
                  <a:pos x="f169" y="f183"/>
                </a:cxn>
                <a:cxn ang="f106">
                  <a:pos x="f169" y="f170"/>
                </a:cxn>
                <a:cxn ang="f106">
                  <a:pos x="f184" y="f185"/>
                </a:cxn>
                <a:cxn ang="f106">
                  <a:pos x="f186" y="f187"/>
                </a:cxn>
                <a:cxn ang="f106">
                  <a:pos x="f188" y="f189"/>
                </a:cxn>
                <a:cxn ang="f106">
                  <a:pos x="f188" y="f190"/>
                </a:cxn>
                <a:cxn ang="f106">
                  <a:pos x="f191" y="f192"/>
                </a:cxn>
                <a:cxn ang="f106">
                  <a:pos x="f193" y="f194"/>
                </a:cxn>
                <a:cxn ang="f106">
                  <a:pos x="f184" y="f195"/>
                </a:cxn>
                <a:cxn ang="f106">
                  <a:pos x="f184" y="f185"/>
                </a:cxn>
              </a:cxnLst>
              <a:rect l="f165" t="f168" r="f166" b="f167"/>
              <a:pathLst>
                <a:path w="154" h="148">
                  <a:moveTo>
                    <a:pt x="f5" y="f8"/>
                  </a:moveTo>
                  <a:cubicBezTo>
                    <a:pt x="f5" y="f9"/>
                    <a:pt x="f10" y="f11"/>
                    <a:pt x="f5" y="f12"/>
                  </a:cubicBezTo>
                  <a:cubicBezTo>
                    <a:pt x="f5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22" y="f23"/>
                  </a:cubicBezTo>
                  <a:cubicBezTo>
                    <a:pt x="f24" y="f5"/>
                    <a:pt x="f6" y="f14"/>
                    <a:pt x="f6" y="f21"/>
                  </a:cubicBezTo>
                  <a:cubicBezTo>
                    <a:pt x="f6" y="f25"/>
                    <a:pt x="f6" y="f26"/>
                    <a:pt x="f6" y="f27"/>
                  </a:cubicBezTo>
                  <a:cubicBezTo>
                    <a:pt x="f6" y="f28"/>
                    <a:pt x="f29" y="f30"/>
                    <a:pt x="f31" y="f32"/>
                  </a:cubicBezTo>
                  <a:cubicBezTo>
                    <a:pt x="f27" y="f33"/>
                    <a:pt x="f34" y="f35"/>
                    <a:pt x="f36" y="f31"/>
                  </a:cubicBezTo>
                  <a:cubicBezTo>
                    <a:pt x="f37" y="f7"/>
                    <a:pt x="f5" y="f31"/>
                    <a:pt x="f5" y="f35"/>
                  </a:cubicBezTo>
                  <a:cubicBezTo>
                    <a:pt x="f5" y="f38"/>
                    <a:pt x="f5" y="f39"/>
                    <a:pt x="f5" y="f8"/>
                  </a:cubicBezTo>
                  <a:close/>
                  <a:moveTo>
                    <a:pt x="f40" y="f41"/>
                  </a:moveTo>
                  <a:cubicBezTo>
                    <a:pt x="f20" y="f42"/>
                    <a:pt x="f11" y="f13"/>
                    <a:pt x="f43" y="f44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47" y="f50"/>
                    <a:pt x="f47" y="f20"/>
                    <a:pt x="f47" y="f38"/>
                  </a:cubicBezTo>
                  <a:cubicBezTo>
                    <a:pt x="f47" y="f51"/>
                    <a:pt x="f52" y="f53"/>
                    <a:pt x="f54" y="f55"/>
                  </a:cubicBezTo>
                  <a:cubicBezTo>
                    <a:pt x="f56" y="f57"/>
                    <a:pt x="f58" y="f28"/>
                    <a:pt x="f59" y="f20"/>
                  </a:cubicBezTo>
                  <a:cubicBezTo>
                    <a:pt x="f60" y="f61"/>
                    <a:pt x="f40" y="f62"/>
                    <a:pt x="f40" y="f63"/>
                  </a:cubicBezTo>
                  <a:cubicBezTo>
                    <a:pt x="f64" y="f65"/>
                    <a:pt x="f40" y="f66"/>
                    <a:pt x="f40" y="f41"/>
                  </a:cubicBezTo>
                  <a:close/>
                </a:path>
              </a:pathLst>
            </a:custGeom>
            <a:solidFill>
              <a:srgbClr val="D1A773">
                <a:alpha val="42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E94F6D8-796B-4CF3-B47B-8A597BA7BCF7}"/>
                </a:ext>
              </a:extLst>
            </p:cNvPr>
            <p:cNvSpPr/>
            <p:nvPr/>
          </p:nvSpPr>
          <p:spPr>
            <a:xfrm>
              <a:off x="4771302" y="3177768"/>
              <a:ext cx="541480" cy="49433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2"/>
                <a:gd name="f7" fmla="val 93"/>
                <a:gd name="f8" fmla="val 37"/>
                <a:gd name="f9" fmla="val 43"/>
                <a:gd name="f10" fmla="val 3"/>
                <a:gd name="f11" fmla="val 50"/>
                <a:gd name="f12" fmla="val 6"/>
                <a:gd name="f13" fmla="val 55"/>
                <a:gd name="f14" fmla="val 10"/>
                <a:gd name="f15" fmla="val 59"/>
                <a:gd name="f16" fmla="val 14"/>
                <a:gd name="f17" fmla="val 63"/>
                <a:gd name="f18" fmla="val 15"/>
                <a:gd name="f19" fmla="val 68"/>
                <a:gd name="f20" fmla="val 82"/>
                <a:gd name="f21" fmla="val 94"/>
                <a:gd name="f22" fmla="val 22"/>
                <a:gd name="f23" fmla="val 98"/>
                <a:gd name="f24" fmla="val 34"/>
                <a:gd name="f25" fmla="val 47"/>
                <a:gd name="f26" fmla="val 97"/>
                <a:gd name="f27" fmla="val 61"/>
                <a:gd name="f28" fmla="val 85"/>
                <a:gd name="f29" fmla="val 74"/>
                <a:gd name="f30" fmla="val 75"/>
                <a:gd name="f31" fmla="val 81"/>
                <a:gd name="f32" fmla="val 52"/>
                <a:gd name="f33" fmla="val 87"/>
                <a:gd name="f34" fmla="val 41"/>
                <a:gd name="f35" fmla="val 29"/>
                <a:gd name="f36" fmla="val 89"/>
                <a:gd name="f37" fmla="val 23"/>
                <a:gd name="f38" fmla="val 78"/>
                <a:gd name="f39" fmla="val 18"/>
                <a:gd name="f40" fmla="val 66"/>
                <a:gd name="f41" fmla="val 13"/>
                <a:gd name="f42" fmla="val 53"/>
                <a:gd name="f43" fmla="val 8"/>
                <a:gd name="f44" fmla="val 21"/>
                <a:gd name="f45" fmla="val 2"/>
                <a:gd name="f46" fmla="val 46"/>
                <a:gd name="f47" fmla="val 73"/>
                <a:gd name="f48" fmla="val 64"/>
                <a:gd name="f49" fmla="val 33"/>
                <a:gd name="f50" fmla="val 39"/>
                <a:gd name="f51" fmla="val 27"/>
                <a:gd name="f52" fmla="val 20"/>
                <a:gd name="f53" fmla="val 38"/>
                <a:gd name="f54" fmla="val 17"/>
                <a:gd name="f55" fmla="val 31"/>
                <a:gd name="f56" fmla="val 24"/>
                <a:gd name="f57" fmla="val 28"/>
                <a:gd name="f58" fmla="val 36"/>
                <a:gd name="f59" fmla="val 57"/>
                <a:gd name="f60" fmla="val 40"/>
                <a:gd name="f61" fmla="val 42"/>
                <a:gd name="f62" fmla="val 71"/>
                <a:gd name="f63" fmla="val 56"/>
                <a:gd name="f64" fmla="val 65"/>
                <a:gd name="f65" fmla="val 60"/>
                <a:gd name="f66" fmla="val 76"/>
                <a:gd name="f67" fmla="val 54"/>
                <a:gd name="f68" fmla="val 79"/>
                <a:gd name="f69" fmla="val 48"/>
                <a:gd name="f70" fmla="+- 0 0 -90"/>
                <a:gd name="f71" fmla="*/ f3 1 102"/>
                <a:gd name="f72" fmla="*/ f4 1 93"/>
                <a:gd name="f73" fmla="val f5"/>
                <a:gd name="f74" fmla="val f6"/>
                <a:gd name="f75" fmla="val f7"/>
                <a:gd name="f76" fmla="*/ f70 f0 1"/>
                <a:gd name="f77" fmla="+- f75 0 f73"/>
                <a:gd name="f78" fmla="+- f74 0 f73"/>
                <a:gd name="f79" fmla="*/ f76 1 f2"/>
                <a:gd name="f80" fmla="*/ f78 1 102"/>
                <a:gd name="f81" fmla="*/ f77 1 93"/>
                <a:gd name="f82" fmla="*/ 37 f78 1"/>
                <a:gd name="f83" fmla="*/ 0 f77 1"/>
                <a:gd name="f84" fmla="*/ 55 f78 1"/>
                <a:gd name="f85" fmla="*/ 10 f77 1"/>
                <a:gd name="f86" fmla="*/ 68 f78 1"/>
                <a:gd name="f87" fmla="*/ 15 f77 1"/>
                <a:gd name="f88" fmla="*/ 98 f78 1"/>
                <a:gd name="f89" fmla="*/ 34 f77 1"/>
                <a:gd name="f90" fmla="*/ 85 f78 1"/>
                <a:gd name="f91" fmla="*/ 68 f77 1"/>
                <a:gd name="f92" fmla="*/ 52 f78 1"/>
                <a:gd name="f93" fmla="*/ 87 f77 1"/>
                <a:gd name="f94" fmla="*/ 23 f78 1"/>
                <a:gd name="f95" fmla="*/ 78 f77 1"/>
                <a:gd name="f96" fmla="*/ 8 f78 1"/>
                <a:gd name="f97" fmla="*/ 41 f77 1"/>
                <a:gd name="f98" fmla="*/ 82 f78 1"/>
                <a:gd name="f99" fmla="*/ 46 f77 1"/>
                <a:gd name="f100" fmla="*/ 64 f78 1"/>
                <a:gd name="f101" fmla="*/ 33 f77 1"/>
                <a:gd name="f102" fmla="*/ 46 f78 1"/>
                <a:gd name="f103" fmla="*/ 27 f77 1"/>
                <a:gd name="f104" fmla="*/ 31 f78 1"/>
                <a:gd name="f105" fmla="*/ 20 f77 1"/>
                <a:gd name="f106" fmla="*/ 24 f78 1"/>
                <a:gd name="f107" fmla="*/ 36 f77 1"/>
                <a:gd name="f108" fmla="*/ 38 f78 1"/>
                <a:gd name="f109" fmla="*/ 71 f77 1"/>
                <a:gd name="f110" fmla="*/ 76 f78 1"/>
                <a:gd name="f111" fmla="*/ 54 f77 1"/>
                <a:gd name="f112" fmla="+- f79 0 f1"/>
                <a:gd name="f113" fmla="*/ f82 1 102"/>
                <a:gd name="f114" fmla="*/ f83 1 93"/>
                <a:gd name="f115" fmla="*/ f84 1 102"/>
                <a:gd name="f116" fmla="*/ f85 1 93"/>
                <a:gd name="f117" fmla="*/ f86 1 102"/>
                <a:gd name="f118" fmla="*/ f87 1 93"/>
                <a:gd name="f119" fmla="*/ f88 1 102"/>
                <a:gd name="f120" fmla="*/ f89 1 93"/>
                <a:gd name="f121" fmla="*/ f90 1 102"/>
                <a:gd name="f122" fmla="*/ f91 1 93"/>
                <a:gd name="f123" fmla="*/ f92 1 102"/>
                <a:gd name="f124" fmla="*/ f93 1 93"/>
                <a:gd name="f125" fmla="*/ f94 1 102"/>
                <a:gd name="f126" fmla="*/ f95 1 93"/>
                <a:gd name="f127" fmla="*/ f96 1 102"/>
                <a:gd name="f128" fmla="*/ f97 1 93"/>
                <a:gd name="f129" fmla="*/ f98 1 102"/>
                <a:gd name="f130" fmla="*/ f99 1 93"/>
                <a:gd name="f131" fmla="*/ f100 1 102"/>
                <a:gd name="f132" fmla="*/ f101 1 93"/>
                <a:gd name="f133" fmla="*/ f102 1 102"/>
                <a:gd name="f134" fmla="*/ f103 1 93"/>
                <a:gd name="f135" fmla="*/ f104 1 102"/>
                <a:gd name="f136" fmla="*/ f105 1 93"/>
                <a:gd name="f137" fmla="*/ f106 1 102"/>
                <a:gd name="f138" fmla="*/ f107 1 93"/>
                <a:gd name="f139" fmla="*/ f108 1 102"/>
                <a:gd name="f140" fmla="*/ f109 1 93"/>
                <a:gd name="f141" fmla="*/ f110 1 102"/>
                <a:gd name="f142" fmla="*/ f111 1 93"/>
                <a:gd name="f143" fmla="*/ 0 1 f80"/>
                <a:gd name="f144" fmla="*/ f74 1 f80"/>
                <a:gd name="f145" fmla="*/ 0 1 f81"/>
                <a:gd name="f146" fmla="*/ f75 1 f81"/>
                <a:gd name="f147" fmla="*/ f113 1 f80"/>
                <a:gd name="f148" fmla="*/ f114 1 f81"/>
                <a:gd name="f149" fmla="*/ f115 1 f80"/>
                <a:gd name="f150" fmla="*/ f116 1 f81"/>
                <a:gd name="f151" fmla="*/ f117 1 f80"/>
                <a:gd name="f152" fmla="*/ f118 1 f81"/>
                <a:gd name="f153" fmla="*/ f119 1 f80"/>
                <a:gd name="f154" fmla="*/ f120 1 f81"/>
                <a:gd name="f155" fmla="*/ f121 1 f80"/>
                <a:gd name="f156" fmla="*/ f122 1 f81"/>
                <a:gd name="f157" fmla="*/ f123 1 f80"/>
                <a:gd name="f158" fmla="*/ f124 1 f81"/>
                <a:gd name="f159" fmla="*/ f125 1 f80"/>
                <a:gd name="f160" fmla="*/ f126 1 f81"/>
                <a:gd name="f161" fmla="*/ f127 1 f80"/>
                <a:gd name="f162" fmla="*/ f128 1 f81"/>
                <a:gd name="f163" fmla="*/ f129 1 f80"/>
                <a:gd name="f164" fmla="*/ f130 1 f81"/>
                <a:gd name="f165" fmla="*/ f131 1 f80"/>
                <a:gd name="f166" fmla="*/ f132 1 f81"/>
                <a:gd name="f167" fmla="*/ f133 1 f80"/>
                <a:gd name="f168" fmla="*/ f134 1 f81"/>
                <a:gd name="f169" fmla="*/ f135 1 f80"/>
                <a:gd name="f170" fmla="*/ f136 1 f81"/>
                <a:gd name="f171" fmla="*/ f137 1 f80"/>
                <a:gd name="f172" fmla="*/ f138 1 f81"/>
                <a:gd name="f173" fmla="*/ f139 1 f80"/>
                <a:gd name="f174" fmla="*/ f140 1 f81"/>
                <a:gd name="f175" fmla="*/ f141 1 f80"/>
                <a:gd name="f176" fmla="*/ f142 1 f81"/>
                <a:gd name="f177" fmla="*/ f143 f71 1"/>
                <a:gd name="f178" fmla="*/ f144 f71 1"/>
                <a:gd name="f179" fmla="*/ f146 f72 1"/>
                <a:gd name="f180" fmla="*/ f145 f72 1"/>
                <a:gd name="f181" fmla="*/ f147 f71 1"/>
                <a:gd name="f182" fmla="*/ f148 f72 1"/>
                <a:gd name="f183" fmla="*/ f149 f71 1"/>
                <a:gd name="f184" fmla="*/ f150 f72 1"/>
                <a:gd name="f185" fmla="*/ f151 f71 1"/>
                <a:gd name="f186" fmla="*/ f152 f72 1"/>
                <a:gd name="f187" fmla="*/ f153 f71 1"/>
                <a:gd name="f188" fmla="*/ f154 f72 1"/>
                <a:gd name="f189" fmla="*/ f155 f71 1"/>
                <a:gd name="f190" fmla="*/ f156 f72 1"/>
                <a:gd name="f191" fmla="*/ f157 f71 1"/>
                <a:gd name="f192" fmla="*/ f158 f72 1"/>
                <a:gd name="f193" fmla="*/ f159 f71 1"/>
                <a:gd name="f194" fmla="*/ f160 f72 1"/>
                <a:gd name="f195" fmla="*/ f161 f71 1"/>
                <a:gd name="f196" fmla="*/ f162 f72 1"/>
                <a:gd name="f197" fmla="*/ f163 f71 1"/>
                <a:gd name="f198" fmla="*/ f164 f72 1"/>
                <a:gd name="f199" fmla="*/ f165 f71 1"/>
                <a:gd name="f200" fmla="*/ f166 f72 1"/>
                <a:gd name="f201" fmla="*/ f167 f71 1"/>
                <a:gd name="f202" fmla="*/ f168 f72 1"/>
                <a:gd name="f203" fmla="*/ f169 f71 1"/>
                <a:gd name="f204" fmla="*/ f170 f72 1"/>
                <a:gd name="f205" fmla="*/ f171 f71 1"/>
                <a:gd name="f206" fmla="*/ f172 f72 1"/>
                <a:gd name="f207" fmla="*/ f173 f71 1"/>
                <a:gd name="f208" fmla="*/ f174 f72 1"/>
                <a:gd name="f209" fmla="*/ f175 f71 1"/>
                <a:gd name="f210" fmla="*/ f176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2">
                  <a:pos x="f181" y="f182"/>
                </a:cxn>
                <a:cxn ang="f112">
                  <a:pos x="f183" y="f184"/>
                </a:cxn>
                <a:cxn ang="f112">
                  <a:pos x="f185" y="f186"/>
                </a:cxn>
                <a:cxn ang="f112">
                  <a:pos x="f187" y="f188"/>
                </a:cxn>
                <a:cxn ang="f112">
                  <a:pos x="f189" y="f190"/>
                </a:cxn>
                <a:cxn ang="f112">
                  <a:pos x="f191" y="f192"/>
                </a:cxn>
                <a:cxn ang="f112">
                  <a:pos x="f193" y="f194"/>
                </a:cxn>
                <a:cxn ang="f112">
                  <a:pos x="f195" y="f196"/>
                </a:cxn>
                <a:cxn ang="f112">
                  <a:pos x="f181" y="f182"/>
                </a:cxn>
                <a:cxn ang="f112">
                  <a:pos x="f197" y="f198"/>
                </a:cxn>
                <a:cxn ang="f112">
                  <a:pos x="f199" y="f200"/>
                </a:cxn>
                <a:cxn ang="f112">
                  <a:pos x="f201" y="f202"/>
                </a:cxn>
                <a:cxn ang="f112">
                  <a:pos x="f203" y="f204"/>
                </a:cxn>
                <a:cxn ang="f112">
                  <a:pos x="f205" y="f206"/>
                </a:cxn>
                <a:cxn ang="f112">
                  <a:pos x="f207" y="f190"/>
                </a:cxn>
                <a:cxn ang="f112">
                  <a:pos x="f201" y="f208"/>
                </a:cxn>
                <a:cxn ang="f112">
                  <a:pos x="f209" y="f210"/>
                </a:cxn>
                <a:cxn ang="f112">
                  <a:pos x="f197" y="f198"/>
                </a:cxn>
              </a:cxnLst>
              <a:rect l="f177" t="f180" r="f178" b="f179"/>
              <a:pathLst>
                <a:path w="102" h="93">
                  <a:moveTo>
                    <a:pt x="f8" y="f5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6"/>
                    <a:pt x="f21" y="f22"/>
                    <a:pt x="f23" y="f24"/>
                  </a:cubicBezTo>
                  <a:cubicBezTo>
                    <a:pt x="f6" y="f25"/>
                    <a:pt x="f26" y="f27"/>
                    <a:pt x="f28" y="f19"/>
                  </a:cubicBezTo>
                  <a:cubicBezTo>
                    <a:pt x="f29" y="f30"/>
                    <a:pt x="f17" y="f31"/>
                    <a:pt x="f32" y="f33"/>
                  </a:cubicBezTo>
                  <a:cubicBezTo>
                    <a:pt x="f34" y="f7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34"/>
                  </a:cubicBezTo>
                  <a:cubicBezTo>
                    <a:pt x="f5" y="f44"/>
                    <a:pt x="f18" y="f45"/>
                    <a:pt x="f8" y="f5"/>
                  </a:cubicBezTo>
                  <a:close/>
                  <a:moveTo>
                    <a:pt x="f20" y="f46"/>
                  </a:moveTo>
                  <a:cubicBezTo>
                    <a:pt x="f20" y="f24"/>
                    <a:pt x="f47" y="f35"/>
                    <a:pt x="f48" y="f49"/>
                  </a:cubicBezTo>
                  <a:cubicBezTo>
                    <a:pt x="f32" y="f50"/>
                    <a:pt x="f32" y="f50"/>
                    <a:pt x="f46" y="f51"/>
                  </a:cubicBezTo>
                  <a:cubicBezTo>
                    <a:pt x="f9" y="f52"/>
                    <a:pt x="f53" y="f54"/>
                    <a:pt x="f55" y="f52"/>
                  </a:cubicBezTo>
                  <a:cubicBezTo>
                    <a:pt x="f56" y="f22"/>
                    <a:pt x="f44" y="f57"/>
                    <a:pt x="f56" y="f58"/>
                  </a:cubicBezTo>
                  <a:cubicBezTo>
                    <a:pt x="f57" y="f46"/>
                    <a:pt x="f49" y="f59"/>
                    <a:pt x="f53" y="f19"/>
                  </a:cubicBezTo>
                  <a:cubicBezTo>
                    <a:pt x="f60" y="f47"/>
                    <a:pt x="f61" y="f47"/>
                    <a:pt x="f46" y="f62"/>
                  </a:cubicBezTo>
                  <a:cubicBezTo>
                    <a:pt x="f63" y="f64"/>
                    <a:pt x="f40" y="f65"/>
                    <a:pt x="f66" y="f67"/>
                  </a:cubicBezTo>
                  <a:cubicBezTo>
                    <a:pt x="f68" y="f32"/>
                    <a:pt x="f31" y="f69"/>
                    <a:pt x="f20" y="f46"/>
                  </a:cubicBezTo>
                  <a:close/>
                </a:path>
              </a:pathLst>
            </a:custGeom>
            <a:solidFill>
              <a:srgbClr val="D1A773">
                <a:alpha val="42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0325C79-93B9-4B40-ADAE-C1B60F30A55F}"/>
                </a:ext>
              </a:extLst>
            </p:cNvPr>
            <p:cNvSpPr/>
            <p:nvPr/>
          </p:nvSpPr>
          <p:spPr>
            <a:xfrm>
              <a:off x="4855592" y="3672111"/>
              <a:ext cx="398614" cy="4043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76"/>
                <a:gd name="f8" fmla="val 31"/>
                <a:gd name="f9" fmla="val 73"/>
                <a:gd name="f10" fmla="val 40"/>
                <a:gd name="f11" fmla="val 70"/>
                <a:gd name="f12" fmla="val 52"/>
                <a:gd name="f13" fmla="val 67"/>
                <a:gd name="f14" fmla="val 63"/>
                <a:gd name="f15" fmla="val 64"/>
                <a:gd name="f16" fmla="val 72"/>
                <a:gd name="f17" fmla="val 55"/>
                <a:gd name="f18" fmla="val 45"/>
                <a:gd name="f19" fmla="val 36"/>
                <a:gd name="f20" fmla="val 26"/>
                <a:gd name="f21" fmla="val 16"/>
                <a:gd name="f22" fmla="val 5"/>
                <a:gd name="f23" fmla="val 59"/>
                <a:gd name="f24" fmla="val 49"/>
                <a:gd name="f25" fmla="val 1"/>
                <a:gd name="f26" fmla="val 38"/>
                <a:gd name="f27" fmla="val 2"/>
                <a:gd name="f28" fmla="val 27"/>
                <a:gd name="f29" fmla="val 9"/>
                <a:gd name="f30" fmla="val 19"/>
                <a:gd name="f31" fmla="val 20"/>
                <a:gd name="f32" fmla="val 25"/>
                <a:gd name="f33" fmla="val 15"/>
                <a:gd name="f34" fmla="val 30"/>
                <a:gd name="f35" fmla="val 13"/>
                <a:gd name="f36" fmla="val 33"/>
                <a:gd name="f37" fmla="val 10"/>
                <a:gd name="f38" fmla="val 41"/>
                <a:gd name="f39" fmla="val 3"/>
                <a:gd name="f40" fmla="val 51"/>
                <a:gd name="f41" fmla="val 60"/>
                <a:gd name="f42" fmla="val 4"/>
                <a:gd name="f43" fmla="val 18"/>
                <a:gd name="f44" fmla="val 57"/>
                <a:gd name="f45" fmla="val 54"/>
                <a:gd name="f46" fmla="val 47"/>
                <a:gd name="f47" fmla="val 56"/>
                <a:gd name="f48" fmla="val 58"/>
                <a:gd name="f49" fmla="val 23"/>
                <a:gd name="f50" fmla="val 22"/>
                <a:gd name="f51" fmla="val 44"/>
                <a:gd name="f52" fmla="val 35"/>
                <a:gd name="f53" fmla="val 37"/>
                <a:gd name="f54" fmla="val 28"/>
                <a:gd name="f55" fmla="val 34"/>
                <a:gd name="f56" fmla="val 21"/>
                <a:gd name="f57" fmla="val 46"/>
                <a:gd name="f58" fmla="val 32"/>
                <a:gd name="f59" fmla="+- 0 0 -90"/>
                <a:gd name="f60" fmla="*/ f3 1 75"/>
                <a:gd name="f61" fmla="*/ f4 1 76"/>
                <a:gd name="f62" fmla="val f5"/>
                <a:gd name="f63" fmla="val f6"/>
                <a:gd name="f64" fmla="val f7"/>
                <a:gd name="f65" fmla="*/ f59 f0 1"/>
                <a:gd name="f66" fmla="+- f64 0 f62"/>
                <a:gd name="f67" fmla="+- f63 0 f62"/>
                <a:gd name="f68" fmla="*/ f65 1 f2"/>
                <a:gd name="f69" fmla="*/ f67 1 75"/>
                <a:gd name="f70" fmla="*/ f66 1 76"/>
                <a:gd name="f71" fmla="*/ 75 f67 1"/>
                <a:gd name="f72" fmla="*/ 31 f66 1"/>
                <a:gd name="f73" fmla="*/ 67 f67 1"/>
                <a:gd name="f74" fmla="*/ 63 f66 1"/>
                <a:gd name="f75" fmla="*/ 45 f67 1"/>
                <a:gd name="f76" fmla="*/ 73 f66 1"/>
                <a:gd name="f77" fmla="*/ 16 f67 1"/>
                <a:gd name="f78" fmla="*/ 1 f67 1"/>
                <a:gd name="f79" fmla="*/ 38 f66 1"/>
                <a:gd name="f80" fmla="*/ 20 f67 1"/>
                <a:gd name="f81" fmla="*/ 16 f66 1"/>
                <a:gd name="f82" fmla="*/ 33 f67 1"/>
                <a:gd name="f83" fmla="*/ 10 f66 1"/>
                <a:gd name="f84" fmla="*/ 60 f67 1"/>
                <a:gd name="f85" fmla="*/ 4 f66 1"/>
                <a:gd name="f86" fmla="*/ 51 f67 1"/>
                <a:gd name="f87" fmla="*/ 57 f66 1"/>
                <a:gd name="f88" fmla="*/ 57 f67 1"/>
                <a:gd name="f89" fmla="*/ 30 f66 1"/>
                <a:gd name="f90" fmla="*/ 52 f67 1"/>
                <a:gd name="f91" fmla="*/ 20 f66 1"/>
                <a:gd name="f92" fmla="*/ 44 f67 1"/>
                <a:gd name="f93" fmla="*/ 26 f66 1"/>
                <a:gd name="f94" fmla="*/ 28 f67 1"/>
                <a:gd name="f95" fmla="*/ 34 f66 1"/>
                <a:gd name="f96" fmla="*/ 18 f67 1"/>
                <a:gd name="f97" fmla="*/ 23 f67 1"/>
                <a:gd name="f98" fmla="*/ 47 f66 1"/>
                <a:gd name="f99" fmla="+- f68 0 f1"/>
                <a:gd name="f100" fmla="*/ f71 1 75"/>
                <a:gd name="f101" fmla="*/ f72 1 76"/>
                <a:gd name="f102" fmla="*/ f73 1 75"/>
                <a:gd name="f103" fmla="*/ f74 1 76"/>
                <a:gd name="f104" fmla="*/ f75 1 75"/>
                <a:gd name="f105" fmla="*/ f76 1 76"/>
                <a:gd name="f106" fmla="*/ f77 1 75"/>
                <a:gd name="f107" fmla="*/ f78 1 75"/>
                <a:gd name="f108" fmla="*/ f79 1 76"/>
                <a:gd name="f109" fmla="*/ f80 1 75"/>
                <a:gd name="f110" fmla="*/ f81 1 76"/>
                <a:gd name="f111" fmla="*/ f82 1 75"/>
                <a:gd name="f112" fmla="*/ f83 1 76"/>
                <a:gd name="f113" fmla="*/ f84 1 75"/>
                <a:gd name="f114" fmla="*/ f85 1 76"/>
                <a:gd name="f115" fmla="*/ f86 1 75"/>
                <a:gd name="f116" fmla="*/ f87 1 76"/>
                <a:gd name="f117" fmla="*/ f88 1 75"/>
                <a:gd name="f118" fmla="*/ f89 1 76"/>
                <a:gd name="f119" fmla="*/ f90 1 75"/>
                <a:gd name="f120" fmla="*/ f91 1 76"/>
                <a:gd name="f121" fmla="*/ f92 1 75"/>
                <a:gd name="f122" fmla="*/ f93 1 76"/>
                <a:gd name="f123" fmla="*/ f94 1 75"/>
                <a:gd name="f124" fmla="*/ f95 1 76"/>
                <a:gd name="f125" fmla="*/ f96 1 75"/>
                <a:gd name="f126" fmla="*/ f97 1 75"/>
                <a:gd name="f127" fmla="*/ f98 1 76"/>
                <a:gd name="f128" fmla="*/ 0 1 f69"/>
                <a:gd name="f129" fmla="*/ f63 1 f69"/>
                <a:gd name="f130" fmla="*/ 0 1 f70"/>
                <a:gd name="f131" fmla="*/ f64 1 f70"/>
                <a:gd name="f132" fmla="*/ f100 1 f69"/>
                <a:gd name="f133" fmla="*/ f101 1 f70"/>
                <a:gd name="f134" fmla="*/ f102 1 f69"/>
                <a:gd name="f135" fmla="*/ f103 1 f70"/>
                <a:gd name="f136" fmla="*/ f104 1 f69"/>
                <a:gd name="f137" fmla="*/ f105 1 f70"/>
                <a:gd name="f138" fmla="*/ f106 1 f69"/>
                <a:gd name="f139" fmla="*/ f107 1 f69"/>
                <a:gd name="f140" fmla="*/ f108 1 f70"/>
                <a:gd name="f141" fmla="*/ f109 1 f69"/>
                <a:gd name="f142" fmla="*/ f110 1 f70"/>
                <a:gd name="f143" fmla="*/ f111 1 f69"/>
                <a:gd name="f144" fmla="*/ f112 1 f70"/>
                <a:gd name="f145" fmla="*/ f113 1 f69"/>
                <a:gd name="f146" fmla="*/ f114 1 f70"/>
                <a:gd name="f147" fmla="*/ f115 1 f69"/>
                <a:gd name="f148" fmla="*/ f116 1 f70"/>
                <a:gd name="f149" fmla="*/ f117 1 f69"/>
                <a:gd name="f150" fmla="*/ f118 1 f70"/>
                <a:gd name="f151" fmla="*/ f119 1 f69"/>
                <a:gd name="f152" fmla="*/ f120 1 f70"/>
                <a:gd name="f153" fmla="*/ f121 1 f69"/>
                <a:gd name="f154" fmla="*/ f122 1 f70"/>
                <a:gd name="f155" fmla="*/ f123 1 f69"/>
                <a:gd name="f156" fmla="*/ f124 1 f70"/>
                <a:gd name="f157" fmla="*/ f125 1 f69"/>
                <a:gd name="f158" fmla="*/ f126 1 f69"/>
                <a:gd name="f159" fmla="*/ f127 1 f70"/>
                <a:gd name="f160" fmla="*/ f128 f60 1"/>
                <a:gd name="f161" fmla="*/ f129 f60 1"/>
                <a:gd name="f162" fmla="*/ f131 f61 1"/>
                <a:gd name="f163" fmla="*/ f130 f61 1"/>
                <a:gd name="f164" fmla="*/ f132 f60 1"/>
                <a:gd name="f165" fmla="*/ f133 f61 1"/>
                <a:gd name="f166" fmla="*/ f134 f60 1"/>
                <a:gd name="f167" fmla="*/ f135 f61 1"/>
                <a:gd name="f168" fmla="*/ f136 f60 1"/>
                <a:gd name="f169" fmla="*/ f137 f61 1"/>
                <a:gd name="f170" fmla="*/ f138 f60 1"/>
                <a:gd name="f171" fmla="*/ f139 f60 1"/>
                <a:gd name="f172" fmla="*/ f140 f61 1"/>
                <a:gd name="f173" fmla="*/ f141 f60 1"/>
                <a:gd name="f174" fmla="*/ f142 f61 1"/>
                <a:gd name="f175" fmla="*/ f143 f60 1"/>
                <a:gd name="f176" fmla="*/ f144 f61 1"/>
                <a:gd name="f177" fmla="*/ f145 f60 1"/>
                <a:gd name="f178" fmla="*/ f146 f61 1"/>
                <a:gd name="f179" fmla="*/ f147 f60 1"/>
                <a:gd name="f180" fmla="*/ f148 f61 1"/>
                <a:gd name="f181" fmla="*/ f149 f60 1"/>
                <a:gd name="f182" fmla="*/ f150 f61 1"/>
                <a:gd name="f183" fmla="*/ f151 f60 1"/>
                <a:gd name="f184" fmla="*/ f152 f61 1"/>
                <a:gd name="f185" fmla="*/ f153 f60 1"/>
                <a:gd name="f186" fmla="*/ f154 f61 1"/>
                <a:gd name="f187" fmla="*/ f155 f60 1"/>
                <a:gd name="f188" fmla="*/ f156 f61 1"/>
                <a:gd name="f189" fmla="*/ f157 f60 1"/>
                <a:gd name="f190" fmla="*/ f158 f60 1"/>
                <a:gd name="f191" fmla="*/ f159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9">
                  <a:pos x="f164" y="f165"/>
                </a:cxn>
                <a:cxn ang="f99">
                  <a:pos x="f166" y="f167"/>
                </a:cxn>
                <a:cxn ang="f99">
                  <a:pos x="f168" y="f169"/>
                </a:cxn>
                <a:cxn ang="f99">
                  <a:pos x="f170" y="f167"/>
                </a:cxn>
                <a:cxn ang="f99">
                  <a:pos x="f171" y="f172"/>
                </a:cxn>
                <a:cxn ang="f99">
                  <a:pos x="f173" y="f174"/>
                </a:cxn>
                <a:cxn ang="f99">
                  <a:pos x="f175" y="f176"/>
                </a:cxn>
                <a:cxn ang="f99">
                  <a:pos x="f177" y="f178"/>
                </a:cxn>
                <a:cxn ang="f99">
                  <a:pos x="f164" y="f165"/>
                </a:cxn>
                <a:cxn ang="f99">
                  <a:pos x="f179" y="f180"/>
                </a:cxn>
                <a:cxn ang="f99">
                  <a:pos x="f181" y="f182"/>
                </a:cxn>
                <a:cxn ang="f99">
                  <a:pos x="f183" y="f184"/>
                </a:cxn>
                <a:cxn ang="f99">
                  <a:pos x="f185" y="f186"/>
                </a:cxn>
                <a:cxn ang="f99">
                  <a:pos x="f187" y="f188"/>
                </a:cxn>
                <a:cxn ang="f99">
                  <a:pos x="f189" y="f172"/>
                </a:cxn>
                <a:cxn ang="f99">
                  <a:pos x="f190" y="f191"/>
                </a:cxn>
                <a:cxn ang="f99">
                  <a:pos x="f179" y="f180"/>
                </a:cxn>
              </a:cxnLst>
              <a:rect l="f160" t="f163" r="f161" b="f162"/>
              <a:pathLst>
                <a:path w="75" h="76">
                  <a:moveTo>
                    <a:pt x="f6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7"/>
                    <a:pt x="f18" y="f9"/>
                  </a:cubicBezTo>
                  <a:cubicBezTo>
                    <a:pt x="f19" y="f11"/>
                    <a:pt x="f20" y="f13"/>
                    <a:pt x="f21" y="f14"/>
                  </a:cubicBezTo>
                  <a:cubicBezTo>
                    <a:pt x="f22" y="f23"/>
                    <a:pt x="f5" y="f24"/>
                    <a:pt x="f25" y="f26"/>
                  </a:cubicBezTo>
                  <a:cubicBezTo>
                    <a:pt x="f27" y="f28"/>
                    <a:pt x="f29" y="f30"/>
                    <a:pt x="f31" y="f21"/>
                  </a:cubicBezTo>
                  <a:cubicBezTo>
                    <a:pt x="f32" y="f33"/>
                    <a:pt x="f34" y="f35"/>
                    <a:pt x="f36" y="f37"/>
                  </a:cubicBezTo>
                  <a:cubicBezTo>
                    <a:pt x="f38" y="f39"/>
                    <a:pt x="f40" y="f5"/>
                    <a:pt x="f41" y="f42"/>
                  </a:cubicBezTo>
                  <a:cubicBezTo>
                    <a:pt x="f11" y="f29"/>
                    <a:pt x="f6" y="f43"/>
                    <a:pt x="f6" y="f8"/>
                  </a:cubicBezTo>
                  <a:close/>
                  <a:moveTo>
                    <a:pt x="f40" y="f44"/>
                  </a:moveTo>
                  <a:cubicBezTo>
                    <a:pt x="f45" y="f46"/>
                    <a:pt x="f47" y="f26"/>
                    <a:pt x="f44" y="f34"/>
                  </a:cubicBezTo>
                  <a:cubicBezTo>
                    <a:pt x="f48" y="f28"/>
                    <a:pt x="f45" y="f49"/>
                    <a:pt x="f12" y="f31"/>
                  </a:cubicBezTo>
                  <a:cubicBezTo>
                    <a:pt x="f24" y="f50"/>
                    <a:pt x="f51" y="f49"/>
                    <a:pt x="f51" y="f20"/>
                  </a:cubicBezTo>
                  <a:cubicBezTo>
                    <a:pt x="f38" y="f52"/>
                    <a:pt x="f53" y="f26"/>
                    <a:pt x="f54" y="f55"/>
                  </a:cubicBezTo>
                  <a:cubicBezTo>
                    <a:pt x="f32" y="f36"/>
                    <a:pt x="f56" y="f53"/>
                    <a:pt x="f43" y="f26"/>
                  </a:cubicBezTo>
                  <a:cubicBezTo>
                    <a:pt x="f31" y="f38"/>
                    <a:pt x="f31" y="f57"/>
                    <a:pt x="f49" y="f46"/>
                  </a:cubicBezTo>
                  <a:cubicBezTo>
                    <a:pt x="f58" y="f40"/>
                    <a:pt x="f38" y="f45"/>
                    <a:pt x="f40" y="f44"/>
                  </a:cubicBezTo>
                  <a:close/>
                </a:path>
              </a:pathLst>
            </a:custGeom>
            <a:solidFill>
              <a:srgbClr val="D1A773">
                <a:alpha val="42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BA1E58A-330A-4DFC-9253-A7278B400F36}"/>
                </a:ext>
              </a:extLst>
            </p:cNvPr>
            <p:cNvSpPr/>
            <p:nvPr/>
          </p:nvSpPr>
          <p:spPr>
            <a:xfrm>
              <a:off x="4468407" y="3454941"/>
              <a:ext cx="244309" cy="1385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6"/>
                <a:gd name="f8" fmla="val 7"/>
                <a:gd name="f9" fmla="val 5"/>
                <a:gd name="f10" fmla="val 24"/>
                <a:gd name="f11" fmla="val 1"/>
                <a:gd name="f12" fmla="val 22"/>
                <a:gd name="f13" fmla="val 19"/>
                <a:gd name="f14" fmla="val 16"/>
                <a:gd name="f15" fmla="val 2"/>
                <a:gd name="f16" fmla="val 11"/>
                <a:gd name="f17" fmla="val 4"/>
                <a:gd name="f18" fmla="val 10"/>
                <a:gd name="f19" fmla="val 15"/>
                <a:gd name="f20" fmla="val 6"/>
                <a:gd name="f21" fmla="val 38"/>
                <a:gd name="f22" fmla="val 40"/>
                <a:gd name="f23" fmla="val 45"/>
                <a:gd name="f24" fmla="val 3"/>
                <a:gd name="f25" fmla="val 9"/>
                <a:gd name="f26" fmla="val 44"/>
                <a:gd name="f27" fmla="val 14"/>
                <a:gd name="f28" fmla="val 42"/>
                <a:gd name="f29" fmla="val 31"/>
                <a:gd name="f30" fmla="+- 0 0 -90"/>
                <a:gd name="f31" fmla="*/ f3 1 46"/>
                <a:gd name="f32" fmla="*/ f4 1 26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46"/>
                <a:gd name="f41" fmla="*/ f37 1 26"/>
                <a:gd name="f42" fmla="*/ 7 f38 1"/>
                <a:gd name="f43" fmla="*/ 26 f37 1"/>
                <a:gd name="f44" fmla="*/ 0 f38 1"/>
                <a:gd name="f45" fmla="*/ 19 f37 1"/>
                <a:gd name="f46" fmla="*/ 4 f38 1"/>
                <a:gd name="f47" fmla="*/ 10 f37 1"/>
                <a:gd name="f48" fmla="*/ 38 f38 1"/>
                <a:gd name="f49" fmla="*/ 0 f37 1"/>
                <a:gd name="f50" fmla="*/ 46 f38 1"/>
                <a:gd name="f51" fmla="*/ 6 f37 1"/>
                <a:gd name="f52" fmla="*/ 42 f38 1"/>
                <a:gd name="f53" fmla="*/ 15 f37 1"/>
                <a:gd name="f54" fmla="+- f39 0 f1"/>
                <a:gd name="f55" fmla="*/ f42 1 46"/>
                <a:gd name="f56" fmla="*/ f43 1 26"/>
                <a:gd name="f57" fmla="*/ f44 1 46"/>
                <a:gd name="f58" fmla="*/ f45 1 26"/>
                <a:gd name="f59" fmla="*/ f46 1 46"/>
                <a:gd name="f60" fmla="*/ f47 1 26"/>
                <a:gd name="f61" fmla="*/ f48 1 46"/>
                <a:gd name="f62" fmla="*/ f49 1 26"/>
                <a:gd name="f63" fmla="*/ f50 1 46"/>
                <a:gd name="f64" fmla="*/ f51 1 26"/>
                <a:gd name="f65" fmla="*/ f52 1 46"/>
                <a:gd name="f66" fmla="*/ f53 1 26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46" h="26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7" y="f15"/>
                    <a:pt x="f21" y="f5"/>
                  </a:cubicBezTo>
                  <a:cubicBezTo>
                    <a:pt x="f22" y="f5"/>
                    <a:pt x="f23" y="f24"/>
                    <a:pt x="f6" y="f20"/>
                  </a:cubicBezTo>
                  <a:cubicBezTo>
                    <a:pt x="f6" y="f25"/>
                    <a:pt x="f26" y="f27"/>
                    <a:pt x="f28" y="f19"/>
                  </a:cubicBezTo>
                  <a:cubicBezTo>
                    <a:pt x="f29" y="f13"/>
                    <a:pt x="f13" y="f12"/>
                    <a:pt x="f8" y="f7"/>
                  </a:cubicBezTo>
                  <a:close/>
                </a:path>
              </a:pathLst>
            </a:custGeom>
            <a:solidFill>
              <a:srgbClr val="D1A773">
                <a:alpha val="42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A1167C9B-635D-44CC-8BB9-4C2183E4CCD1}"/>
                </a:ext>
              </a:extLst>
            </p:cNvPr>
            <p:cNvSpPr/>
            <p:nvPr/>
          </p:nvSpPr>
          <p:spPr>
            <a:xfrm>
              <a:off x="4468407" y="3662107"/>
              <a:ext cx="244309" cy="1385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26"/>
                <a:gd name="f8" fmla="val 7"/>
                <a:gd name="f9" fmla="val 5"/>
                <a:gd name="f10" fmla="val 24"/>
                <a:gd name="f11" fmla="val 1"/>
                <a:gd name="f12" fmla="val 22"/>
                <a:gd name="f13" fmla="val 20"/>
                <a:gd name="f14" fmla="val 16"/>
                <a:gd name="f15" fmla="val 2"/>
                <a:gd name="f16" fmla="val 11"/>
                <a:gd name="f17" fmla="val 4"/>
                <a:gd name="f18" fmla="val 10"/>
                <a:gd name="f19" fmla="val 15"/>
                <a:gd name="f20" fmla="val 6"/>
                <a:gd name="f21" fmla="val 3"/>
                <a:gd name="f22" fmla="val 37"/>
                <a:gd name="f23" fmla="val 40"/>
                <a:gd name="f24" fmla="val 45"/>
                <a:gd name="f25" fmla="val 9"/>
                <a:gd name="f26" fmla="val 44"/>
                <a:gd name="f27" fmla="val 14"/>
                <a:gd name="f28" fmla="val 41"/>
                <a:gd name="f29" fmla="val 31"/>
                <a:gd name="f30" fmla="val 19"/>
                <a:gd name="f31" fmla="+- 0 0 -90"/>
                <a:gd name="f32" fmla="*/ f3 1 46"/>
                <a:gd name="f33" fmla="*/ f4 1 26"/>
                <a:gd name="f34" fmla="val f5"/>
                <a:gd name="f35" fmla="val f6"/>
                <a:gd name="f36" fmla="val f7"/>
                <a:gd name="f37" fmla="*/ f31 f0 1"/>
                <a:gd name="f38" fmla="+- f36 0 f34"/>
                <a:gd name="f39" fmla="+- f35 0 f34"/>
                <a:gd name="f40" fmla="*/ f37 1 f2"/>
                <a:gd name="f41" fmla="*/ f39 1 46"/>
                <a:gd name="f42" fmla="*/ f38 1 26"/>
                <a:gd name="f43" fmla="*/ 7 f39 1"/>
                <a:gd name="f44" fmla="*/ 26 f38 1"/>
                <a:gd name="f45" fmla="*/ 0 f39 1"/>
                <a:gd name="f46" fmla="*/ 20 f38 1"/>
                <a:gd name="f47" fmla="*/ 4 f39 1"/>
                <a:gd name="f48" fmla="*/ 10 f38 1"/>
                <a:gd name="f49" fmla="*/ 37 f39 1"/>
                <a:gd name="f50" fmla="*/ 0 f38 1"/>
                <a:gd name="f51" fmla="*/ 46 f39 1"/>
                <a:gd name="f52" fmla="*/ 7 f38 1"/>
                <a:gd name="f53" fmla="*/ 41 f39 1"/>
                <a:gd name="f54" fmla="*/ 15 f38 1"/>
                <a:gd name="f55" fmla="+- f40 0 f1"/>
                <a:gd name="f56" fmla="*/ f43 1 46"/>
                <a:gd name="f57" fmla="*/ f44 1 26"/>
                <a:gd name="f58" fmla="*/ f45 1 46"/>
                <a:gd name="f59" fmla="*/ f46 1 26"/>
                <a:gd name="f60" fmla="*/ f47 1 46"/>
                <a:gd name="f61" fmla="*/ f48 1 26"/>
                <a:gd name="f62" fmla="*/ f49 1 46"/>
                <a:gd name="f63" fmla="*/ f50 1 26"/>
                <a:gd name="f64" fmla="*/ f51 1 46"/>
                <a:gd name="f65" fmla="*/ f52 1 26"/>
                <a:gd name="f66" fmla="*/ f53 1 46"/>
                <a:gd name="f67" fmla="*/ f54 1 26"/>
                <a:gd name="f68" fmla="*/ 0 1 f41"/>
                <a:gd name="f69" fmla="*/ f35 1 f41"/>
                <a:gd name="f70" fmla="*/ 0 1 f42"/>
                <a:gd name="f71" fmla="*/ f36 1 f42"/>
                <a:gd name="f72" fmla="*/ f56 1 f41"/>
                <a:gd name="f73" fmla="*/ f57 1 f42"/>
                <a:gd name="f74" fmla="*/ f58 1 f41"/>
                <a:gd name="f75" fmla="*/ f59 1 f42"/>
                <a:gd name="f76" fmla="*/ f60 1 f41"/>
                <a:gd name="f77" fmla="*/ f61 1 f42"/>
                <a:gd name="f78" fmla="*/ f62 1 f41"/>
                <a:gd name="f79" fmla="*/ f63 1 f42"/>
                <a:gd name="f80" fmla="*/ f64 1 f41"/>
                <a:gd name="f81" fmla="*/ f65 1 f42"/>
                <a:gd name="f82" fmla="*/ f66 1 f41"/>
                <a:gd name="f83" fmla="*/ f67 1 f42"/>
                <a:gd name="f84" fmla="*/ f68 f32 1"/>
                <a:gd name="f85" fmla="*/ f69 f32 1"/>
                <a:gd name="f86" fmla="*/ f71 f33 1"/>
                <a:gd name="f87" fmla="*/ f70 f33 1"/>
                <a:gd name="f88" fmla="*/ f72 f32 1"/>
                <a:gd name="f89" fmla="*/ f73 f33 1"/>
                <a:gd name="f90" fmla="*/ f74 f32 1"/>
                <a:gd name="f91" fmla="*/ f75 f33 1"/>
                <a:gd name="f92" fmla="*/ f76 f32 1"/>
                <a:gd name="f93" fmla="*/ f77 f33 1"/>
                <a:gd name="f94" fmla="*/ f78 f32 1"/>
                <a:gd name="f95" fmla="*/ f79 f33 1"/>
                <a:gd name="f96" fmla="*/ f80 f32 1"/>
                <a:gd name="f97" fmla="*/ f81 f33 1"/>
                <a:gd name="f98" fmla="*/ f82 f32 1"/>
                <a:gd name="f99" fmla="*/ f8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88" y="f89"/>
                </a:cxn>
                <a:cxn ang="f55">
                  <a:pos x="f90" y="f91"/>
                </a:cxn>
                <a:cxn ang="f55">
                  <a:pos x="f92" y="f93"/>
                </a:cxn>
                <a:cxn ang="f55">
                  <a:pos x="f94" y="f95"/>
                </a:cxn>
                <a:cxn ang="f55">
                  <a:pos x="f96" y="f97"/>
                </a:cxn>
                <a:cxn ang="f55">
                  <a:pos x="f98" y="f99"/>
                </a:cxn>
                <a:cxn ang="f55">
                  <a:pos x="f88" y="f89"/>
                </a:cxn>
              </a:cxnLst>
              <a:rect l="f84" t="f87" r="f85" b="f86"/>
              <a:pathLst>
                <a:path w="46" h="26">
                  <a:moveTo>
                    <a:pt x="f8" y="f7"/>
                  </a:moveTo>
                  <a:cubicBezTo>
                    <a:pt x="f9" y="f10"/>
                    <a:pt x="f11" y="f12"/>
                    <a:pt x="f5" y="f13"/>
                  </a:cubicBezTo>
                  <a:cubicBezTo>
                    <a:pt x="f5" y="f14"/>
                    <a:pt x="f15" y="f16"/>
                    <a:pt x="f17" y="f18"/>
                  </a:cubicBezTo>
                  <a:cubicBezTo>
                    <a:pt x="f19" y="f20"/>
                    <a:pt x="f7" y="f21"/>
                    <a:pt x="f22" y="f5"/>
                  </a:cubicBezTo>
                  <a:cubicBezTo>
                    <a:pt x="f23" y="f5"/>
                    <a:pt x="f24" y="f17"/>
                    <a:pt x="f6" y="f8"/>
                  </a:cubicBezTo>
                  <a:cubicBezTo>
                    <a:pt x="f6" y="f25"/>
                    <a:pt x="f26" y="f27"/>
                    <a:pt x="f28" y="f19"/>
                  </a:cubicBezTo>
                  <a:cubicBezTo>
                    <a:pt x="f29" y="f30"/>
                    <a:pt x="f13" y="f12"/>
                    <a:pt x="f8" y="f7"/>
                  </a:cubicBezTo>
                  <a:close/>
                </a:path>
              </a:pathLst>
            </a:custGeom>
            <a:solidFill>
              <a:srgbClr val="D1A773">
                <a:alpha val="42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AB3FB811-1A5B-4E2E-9958-7CBB0881F62C}"/>
                </a:ext>
              </a:extLst>
            </p:cNvPr>
            <p:cNvSpPr/>
            <p:nvPr/>
          </p:nvSpPr>
          <p:spPr>
            <a:xfrm>
              <a:off x="4468407" y="3247784"/>
              <a:ext cx="250024" cy="137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6"/>
                <a:gd name="f8" fmla="val 7"/>
                <a:gd name="f9" fmla="val 5"/>
                <a:gd name="f10" fmla="val 24"/>
                <a:gd name="f11" fmla="val 21"/>
                <a:gd name="f12" fmla="val 19"/>
                <a:gd name="f13" fmla="val 16"/>
                <a:gd name="f14" fmla="val 2"/>
                <a:gd name="f15" fmla="val 10"/>
                <a:gd name="f16" fmla="val 9"/>
                <a:gd name="f17" fmla="val 15"/>
                <a:gd name="f18" fmla="val 37"/>
                <a:gd name="f19" fmla="val 39"/>
                <a:gd name="f20" fmla="val 44"/>
                <a:gd name="f21" fmla="val 3"/>
                <a:gd name="f22" fmla="val 46"/>
                <a:gd name="f23" fmla="val 6"/>
                <a:gd name="f24" fmla="val 8"/>
                <a:gd name="f25" fmla="val 14"/>
                <a:gd name="f26" fmla="val 42"/>
                <a:gd name="f27" fmla="val 31"/>
                <a:gd name="f28" fmla="val 20"/>
                <a:gd name="f29" fmla="val 22"/>
                <a:gd name="f30" fmla="+- 0 0 -90"/>
                <a:gd name="f31" fmla="*/ f3 1 47"/>
                <a:gd name="f32" fmla="*/ f4 1 26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47"/>
                <a:gd name="f41" fmla="*/ f37 1 26"/>
                <a:gd name="f42" fmla="*/ 7 f38 1"/>
                <a:gd name="f43" fmla="*/ 26 f37 1"/>
                <a:gd name="f44" fmla="*/ 0 f38 1"/>
                <a:gd name="f45" fmla="*/ 19 f37 1"/>
                <a:gd name="f46" fmla="*/ 5 f38 1"/>
                <a:gd name="f47" fmla="*/ 9 f37 1"/>
                <a:gd name="f48" fmla="*/ 37 f38 1"/>
                <a:gd name="f49" fmla="*/ 0 f37 1"/>
                <a:gd name="f50" fmla="*/ 46 f38 1"/>
                <a:gd name="f51" fmla="*/ 6 f37 1"/>
                <a:gd name="f52" fmla="*/ 42 f38 1"/>
                <a:gd name="f53" fmla="*/ 15 f37 1"/>
                <a:gd name="f54" fmla="+- f39 0 f1"/>
                <a:gd name="f55" fmla="*/ f42 1 47"/>
                <a:gd name="f56" fmla="*/ f43 1 26"/>
                <a:gd name="f57" fmla="*/ f44 1 47"/>
                <a:gd name="f58" fmla="*/ f45 1 26"/>
                <a:gd name="f59" fmla="*/ f46 1 47"/>
                <a:gd name="f60" fmla="*/ f47 1 26"/>
                <a:gd name="f61" fmla="*/ f48 1 47"/>
                <a:gd name="f62" fmla="*/ f49 1 26"/>
                <a:gd name="f63" fmla="*/ f50 1 47"/>
                <a:gd name="f64" fmla="*/ f51 1 26"/>
                <a:gd name="f65" fmla="*/ f52 1 47"/>
                <a:gd name="f66" fmla="*/ f53 1 26"/>
                <a:gd name="f67" fmla="*/ 0 1 f40"/>
                <a:gd name="f68" fmla="*/ f34 1 f40"/>
                <a:gd name="f69" fmla="*/ 0 1 f41"/>
                <a:gd name="f70" fmla="*/ f35 1 f41"/>
                <a:gd name="f71" fmla="*/ f55 1 f40"/>
                <a:gd name="f72" fmla="*/ f56 1 f41"/>
                <a:gd name="f73" fmla="*/ f57 1 f40"/>
                <a:gd name="f74" fmla="*/ f58 1 f41"/>
                <a:gd name="f75" fmla="*/ f59 1 f40"/>
                <a:gd name="f76" fmla="*/ f60 1 f41"/>
                <a:gd name="f77" fmla="*/ f61 1 f40"/>
                <a:gd name="f78" fmla="*/ f62 1 f41"/>
                <a:gd name="f79" fmla="*/ f63 1 f40"/>
                <a:gd name="f80" fmla="*/ f64 1 f41"/>
                <a:gd name="f81" fmla="*/ f65 1 f40"/>
                <a:gd name="f82" fmla="*/ f66 1 f41"/>
                <a:gd name="f83" fmla="*/ f67 f31 1"/>
                <a:gd name="f84" fmla="*/ f68 f31 1"/>
                <a:gd name="f85" fmla="*/ f70 f32 1"/>
                <a:gd name="f86" fmla="*/ f69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  <a:gd name="f92" fmla="*/ f76 f32 1"/>
                <a:gd name="f93" fmla="*/ f77 f31 1"/>
                <a:gd name="f94" fmla="*/ f78 f32 1"/>
                <a:gd name="f95" fmla="*/ f79 f31 1"/>
                <a:gd name="f96" fmla="*/ f80 f32 1"/>
                <a:gd name="f97" fmla="*/ f81 f31 1"/>
                <a:gd name="f98" fmla="*/ f8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4">
                  <a:pos x="f87" y="f88"/>
                </a:cxn>
                <a:cxn ang="f54">
                  <a:pos x="f89" y="f90"/>
                </a:cxn>
                <a:cxn ang="f54">
                  <a:pos x="f91" y="f92"/>
                </a:cxn>
                <a:cxn ang="f54">
                  <a:pos x="f93" y="f94"/>
                </a:cxn>
                <a:cxn ang="f54">
                  <a:pos x="f95" y="f96"/>
                </a:cxn>
                <a:cxn ang="f54">
                  <a:pos x="f97" y="f98"/>
                </a:cxn>
                <a:cxn ang="f54">
                  <a:pos x="f87" y="f88"/>
                </a:cxn>
              </a:cxnLst>
              <a:rect l="f83" t="f86" r="f84" b="f85"/>
              <a:pathLst>
                <a:path w="47" h="26">
                  <a:moveTo>
                    <a:pt x="f8" y="f7"/>
                  </a:moveTo>
                  <a:cubicBezTo>
                    <a:pt x="f9" y="f10"/>
                    <a:pt x="f5" y="f11"/>
                    <a:pt x="f5" y="f12"/>
                  </a:cubicBezTo>
                  <a:cubicBezTo>
                    <a:pt x="f5" y="f13"/>
                    <a:pt x="f14" y="f15"/>
                    <a:pt x="f9" y="f16"/>
                  </a:cubicBezTo>
                  <a:cubicBezTo>
                    <a:pt x="f17" y="f9"/>
                    <a:pt x="f7" y="f14"/>
                    <a:pt x="f18" y="f5"/>
                  </a:cubicBezTo>
                  <a:cubicBezTo>
                    <a:pt x="f19" y="f5"/>
                    <a:pt x="f20" y="f21"/>
                    <a:pt x="f22" y="f23"/>
                  </a:cubicBezTo>
                  <a:cubicBezTo>
                    <a:pt x="f6" y="f24"/>
                    <a:pt x="f20" y="f25"/>
                    <a:pt x="f26" y="f17"/>
                  </a:cubicBezTo>
                  <a:cubicBezTo>
                    <a:pt x="f27" y="f12"/>
                    <a:pt x="f28" y="f29"/>
                    <a:pt x="f8" y="f7"/>
                  </a:cubicBezTo>
                  <a:close/>
                </a:path>
              </a:pathLst>
            </a:custGeom>
            <a:solidFill>
              <a:srgbClr val="D1A773">
                <a:alpha val="42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AR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4B677A9-638F-4998-AA4A-C0E35EA8FA47}"/>
              </a:ext>
            </a:extLst>
          </p:cNvPr>
          <p:cNvSpPr txBox="1"/>
          <p:nvPr/>
        </p:nvSpPr>
        <p:spPr>
          <a:xfrm>
            <a:off x="752880" y="162296"/>
            <a:ext cx="7675373" cy="3964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152403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0" cap="none" spc="0" baseline="0">
                <a:solidFill>
                  <a:srgbClr val="4F493D"/>
                </a:solidFill>
                <a:uFillTx/>
                <a:latin typeface="Arial Black" pitchFamily="34"/>
                <a:ea typeface="Andika"/>
                <a:cs typeface="Andika"/>
              </a:rPr>
              <a:t>Insert the title of your subtitle Here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066E8D2E-3EBF-4D9B-8DEF-11B6D5943977}"/>
              </a:ext>
            </a:extLst>
          </p:cNvPr>
          <p:cNvSpPr txBox="1"/>
          <p:nvPr/>
        </p:nvSpPr>
        <p:spPr>
          <a:xfrm>
            <a:off x="639467" y="3271192"/>
            <a:ext cx="4345814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4F493D"/>
                </a:solidFill>
                <a:uFillTx/>
                <a:latin typeface="Arial Rounded MT Bold" pitchFamily="34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BDE488A0-659B-4145-A709-FC60C87009D6}"/>
              </a:ext>
            </a:extLst>
          </p:cNvPr>
          <p:cNvSpPr/>
          <p:nvPr/>
        </p:nvSpPr>
        <p:spPr>
          <a:xfrm>
            <a:off x="-47621" y="2709860"/>
            <a:ext cx="4532708" cy="243363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3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06ECA380-E846-4FF1-A244-2374818E5A27}"/>
              </a:ext>
            </a:extLst>
          </p:cNvPr>
          <p:cNvSpPr txBox="1"/>
          <p:nvPr/>
        </p:nvSpPr>
        <p:spPr>
          <a:xfrm>
            <a:off x="772622" y="740673"/>
            <a:ext cx="4244717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35999" tIns="0" rIns="18004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0" cap="none" spc="0" baseline="0">
                <a:solidFill>
                  <a:srgbClr val="754F2E"/>
                </a:solidFill>
                <a:uFillTx/>
                <a:latin typeface="Arial"/>
                <a:ea typeface="Arial"/>
                <a:cs typeface="Arial" pitchFamily="34"/>
              </a:rPr>
              <a:t>We Create Professional Presentation Designed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BE24153-6F92-44E5-9E11-C2036F79DAF3}"/>
              </a:ext>
            </a:extLst>
          </p:cNvPr>
          <p:cNvSpPr txBox="1"/>
          <p:nvPr/>
        </p:nvSpPr>
        <p:spPr>
          <a:xfrm>
            <a:off x="671526" y="1971583"/>
            <a:ext cx="4345814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0" cap="none" spc="0" baseline="0">
                <a:solidFill>
                  <a:srgbClr val="4F493D"/>
                </a:solidFill>
                <a:uFillTx/>
                <a:latin typeface="Arial Rounded MT Bold" pitchFamily="34"/>
                <a:ea typeface="Arial"/>
                <a:cs typeface="Arial" pitchFamily="34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A39E2D84-5E1D-4C5F-84F6-2A678EED0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086" y="1171556"/>
            <a:ext cx="4974619" cy="35640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84">
            <a:extLst>
              <a:ext uri="{FF2B5EF4-FFF2-40B4-BE49-F238E27FC236}">
                <a16:creationId xmlns:a16="http://schemas.microsoft.com/office/drawing/2014/main" id="{325189AA-95F2-4C90-8E2E-FE9E69D50F8D}"/>
              </a:ext>
            </a:extLst>
          </p:cNvPr>
          <p:cNvSpPr/>
          <p:nvPr/>
        </p:nvSpPr>
        <p:spPr>
          <a:xfrm>
            <a:off x="2195373" y="1457827"/>
            <a:ext cx="4305178" cy="323055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C1F13F-26D6-447A-B889-419C7025EC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9798" y="2331226"/>
            <a:ext cx="6723455" cy="2582293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4" name="Google Shape;3089;p72">
            <a:extLst>
              <a:ext uri="{FF2B5EF4-FFF2-40B4-BE49-F238E27FC236}">
                <a16:creationId xmlns:a16="http://schemas.microsoft.com/office/drawing/2014/main" id="{CA5478FD-BE1C-4C5C-BFEB-BD4AE283EEFC}"/>
              </a:ext>
            </a:extLst>
          </p:cNvPr>
          <p:cNvGrpSpPr/>
          <p:nvPr/>
        </p:nvGrpSpPr>
        <p:grpSpPr>
          <a:xfrm>
            <a:off x="2775048" y="353425"/>
            <a:ext cx="3091503" cy="1288170"/>
            <a:chOff x="2775048" y="353425"/>
            <a:chExt cx="3091503" cy="1288170"/>
          </a:xfrm>
        </p:grpSpPr>
        <p:grpSp>
          <p:nvGrpSpPr>
            <p:cNvPr id="5" name="Google Shape;3090;p72">
              <a:extLst>
                <a:ext uri="{FF2B5EF4-FFF2-40B4-BE49-F238E27FC236}">
                  <a16:creationId xmlns:a16="http://schemas.microsoft.com/office/drawing/2014/main" id="{EBCFF65C-11A9-47D4-A042-0396F1D305DB}"/>
                </a:ext>
              </a:extLst>
            </p:cNvPr>
            <p:cNvGrpSpPr/>
            <p:nvPr/>
          </p:nvGrpSpPr>
          <p:grpSpPr>
            <a:xfrm>
              <a:off x="2775048" y="367086"/>
              <a:ext cx="3064373" cy="1274509"/>
              <a:chOff x="2775048" y="367086"/>
              <a:chExt cx="3064373" cy="1274509"/>
            </a:xfrm>
          </p:grpSpPr>
          <p:sp>
            <p:nvSpPr>
              <p:cNvPr id="6" name="Google Shape;3091;p72">
                <a:extLst>
                  <a:ext uri="{FF2B5EF4-FFF2-40B4-BE49-F238E27FC236}">
                    <a16:creationId xmlns:a16="http://schemas.microsoft.com/office/drawing/2014/main" id="{E877B311-D0CE-44A2-B2D2-836916291DEF}"/>
                  </a:ext>
                </a:extLst>
              </p:cNvPr>
              <p:cNvSpPr/>
              <p:nvPr/>
            </p:nvSpPr>
            <p:spPr>
              <a:xfrm rot="5400013">
                <a:off x="3703360" y="-500803"/>
                <a:ext cx="1228752" cy="30102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506"/>
                  <a:gd name="f4" fmla="val 19649"/>
                  <a:gd name="f5" fmla="*/ f0 1 9506"/>
                  <a:gd name="f6" fmla="*/ f1 1 1964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9506"/>
                  <a:gd name="f13" fmla="*/ f10 1 1964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506" h="1964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3092;p72">
                <a:extLst>
                  <a:ext uri="{FF2B5EF4-FFF2-40B4-BE49-F238E27FC236}">
                    <a16:creationId xmlns:a16="http://schemas.microsoft.com/office/drawing/2014/main" id="{C9711BAA-3830-4B28-8E50-D52DCEF92420}"/>
                  </a:ext>
                </a:extLst>
              </p:cNvPr>
              <p:cNvSpPr/>
              <p:nvPr/>
            </p:nvSpPr>
            <p:spPr>
              <a:xfrm rot="5400013">
                <a:off x="4807041" y="1523906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63"/>
                  <a:gd name="f6" fmla="val 223"/>
                  <a:gd name="f7" fmla="val 285"/>
                  <a:gd name="f8" fmla="val 217"/>
                  <a:gd name="f9" fmla="*/ f0 1 286"/>
                  <a:gd name="f10" fmla="*/ f1 1 286"/>
                  <a:gd name="f11" fmla="val f2"/>
                  <a:gd name="f12" fmla="val f3"/>
                  <a:gd name="f13" fmla="+- f12 0 f11"/>
                  <a:gd name="f14" fmla="*/ f13 1 286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86" h="286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7"/>
                      <a:pt x="f4" y="f7"/>
                    </a:cubicBezTo>
                    <a:cubicBezTo>
                      <a:pt x="f8" y="f7"/>
                      <a:pt x="f7" y="f6"/>
                      <a:pt x="f7" y="f4"/>
                    </a:cubicBezTo>
                    <a:cubicBezTo>
                      <a:pt x="f7" y="f5"/>
                      <a:pt x="f8" y="f2"/>
                      <a:pt x="f4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8" name="Google Shape;3093;p72">
                <a:extLst>
                  <a:ext uri="{FF2B5EF4-FFF2-40B4-BE49-F238E27FC236}">
                    <a16:creationId xmlns:a16="http://schemas.microsoft.com/office/drawing/2014/main" id="{DBF367D4-4214-4413-8847-C7F5A8B19AEA}"/>
                  </a:ext>
                </a:extLst>
              </p:cNvPr>
              <p:cNvSpPr/>
              <p:nvPr/>
            </p:nvSpPr>
            <p:spPr>
              <a:xfrm rot="5400013">
                <a:off x="5667912" y="707705"/>
                <a:ext cx="188595" cy="1213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792"/>
                  <a:gd name="f5" fmla="val 6"/>
                  <a:gd name="f6" fmla="val 17"/>
                  <a:gd name="f7" fmla="val 1"/>
                  <a:gd name="f8" fmla="val 40"/>
                  <a:gd name="f9" fmla="val 63"/>
                  <a:gd name="f10" fmla="val 467"/>
                  <a:gd name="f11" fmla="val 325"/>
                  <a:gd name="f12" fmla="val 730"/>
                  <a:gd name="f13" fmla="val 1134"/>
                  <a:gd name="f14" fmla="*/ f0 1 1459"/>
                  <a:gd name="f15" fmla="*/ f1 1 792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1459"/>
                  <a:gd name="f22" fmla="*/ f19 1 792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1459" h="792">
                    <a:moveTo>
                      <a:pt x="f5" y="f2"/>
                    </a:moveTo>
                    <a:cubicBezTo>
                      <a:pt x="f5" y="f6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0"/>
                      <a:pt x="f3" y="f9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Google Shape;3094;p72">
                <a:extLst>
                  <a:ext uri="{FF2B5EF4-FFF2-40B4-BE49-F238E27FC236}">
                    <a16:creationId xmlns:a16="http://schemas.microsoft.com/office/drawing/2014/main" id="{7FA10426-B68B-4AF2-802F-108531A64238}"/>
                  </a:ext>
                </a:extLst>
              </p:cNvPr>
              <p:cNvSpPr/>
              <p:nvPr/>
            </p:nvSpPr>
            <p:spPr>
              <a:xfrm rot="5400013">
                <a:off x="4276565" y="1508467"/>
                <a:ext cx="36969" cy="436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285"/>
                  <a:gd name="f5" fmla="val 143"/>
                  <a:gd name="f6" fmla="val 63"/>
                  <a:gd name="f7" fmla="val 1"/>
                  <a:gd name="f8" fmla="val 68"/>
                  <a:gd name="f9" fmla="val 222"/>
                  <a:gd name="f10" fmla="val 217"/>
                  <a:gd name="f11" fmla="*/ f0 1 286"/>
                  <a:gd name="f12" fmla="*/ f1 1 285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86"/>
                  <a:gd name="f19" fmla="*/ f16 1 285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86" h="285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6" y="f4"/>
                      <a:pt x="f5" y="f4"/>
                    </a:cubicBezTo>
                    <a:cubicBezTo>
                      <a:pt x="f10" y="f4"/>
                      <a:pt x="f3" y="f9"/>
                      <a:pt x="f3" y="f5"/>
                    </a:cubicBezTo>
                    <a:cubicBezTo>
                      <a:pt x="f3" y="f8"/>
                      <a:pt x="f10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3095;p72">
                <a:extLst>
                  <a:ext uri="{FF2B5EF4-FFF2-40B4-BE49-F238E27FC236}">
                    <a16:creationId xmlns:a16="http://schemas.microsoft.com/office/drawing/2014/main" id="{DB27411D-28E6-4A88-B4FE-5428C7A8B043}"/>
                  </a:ext>
                </a:extLst>
              </p:cNvPr>
              <p:cNvSpPr/>
              <p:nvPr/>
            </p:nvSpPr>
            <p:spPr>
              <a:xfrm rot="5400013">
                <a:off x="2924268" y="875319"/>
                <a:ext cx="188595" cy="2235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729"/>
                  <a:gd name="f5" fmla="val 1"/>
                  <a:gd name="f6" fmla="val 325"/>
                  <a:gd name="f7" fmla="val 730"/>
                  <a:gd name="f8" fmla="val 1134"/>
                  <a:gd name="f9" fmla="val 1458"/>
                  <a:gd name="f10" fmla="*/ f0 1 1459"/>
                  <a:gd name="f11" fmla="*/ f1 1 1459"/>
                  <a:gd name="f12" fmla="val f2"/>
                  <a:gd name="f13" fmla="val f3"/>
                  <a:gd name="f14" fmla="+- f13 0 f12"/>
                  <a:gd name="f15" fmla="*/ f14 1 1459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459" h="1459">
                    <a:moveTo>
                      <a:pt x="f4" y="f5"/>
                    </a:moveTo>
                    <a:cubicBezTo>
                      <a:pt x="f6" y="f5"/>
                      <a:pt x="f2" y="f6"/>
                      <a:pt x="f2" y="f7"/>
                    </a:cubicBezTo>
                    <a:cubicBezTo>
                      <a:pt x="f2" y="f8"/>
                      <a:pt x="f6" y="f3"/>
                      <a:pt x="f4" y="f3"/>
                    </a:cubicBezTo>
                    <a:cubicBezTo>
                      <a:pt x="f8" y="f3"/>
                      <a:pt x="f9" y="f8"/>
                      <a:pt x="f9" y="f7"/>
                    </a:cubicBezTo>
                    <a:cubicBezTo>
                      <a:pt x="f9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3096;p72">
                <a:extLst>
                  <a:ext uri="{FF2B5EF4-FFF2-40B4-BE49-F238E27FC236}">
                    <a16:creationId xmlns:a16="http://schemas.microsoft.com/office/drawing/2014/main" id="{DDB7B9E0-4DD1-4150-A3CB-BBB182E37BB5}"/>
                  </a:ext>
                </a:extLst>
              </p:cNvPr>
              <p:cNvSpPr/>
              <p:nvPr/>
            </p:nvSpPr>
            <p:spPr>
              <a:xfrm rot="5400013">
                <a:off x="2876221" y="1225702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4"/>
                  <a:gd name="f7" fmla="val 217"/>
                  <a:gd name="f8" fmla="val 223"/>
                  <a:gd name="f9" fmla="*/ f0 1 286"/>
                  <a:gd name="f10" fmla="*/ f1 1 286"/>
                  <a:gd name="f11" fmla="val f2"/>
                  <a:gd name="f12" fmla="val f3"/>
                  <a:gd name="f13" fmla="+- f12 0 f11"/>
                  <a:gd name="f14" fmla="*/ f13 1 286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3097;p72">
                <a:extLst>
                  <a:ext uri="{FF2B5EF4-FFF2-40B4-BE49-F238E27FC236}">
                    <a16:creationId xmlns:a16="http://schemas.microsoft.com/office/drawing/2014/main" id="{FAFCA0F8-6CB6-4678-AB99-1F0C4223B092}"/>
                  </a:ext>
                </a:extLst>
              </p:cNvPr>
              <p:cNvSpPr/>
              <p:nvPr/>
            </p:nvSpPr>
            <p:spPr>
              <a:xfrm rot="5400013">
                <a:off x="3178092" y="1505481"/>
                <a:ext cx="36841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2"/>
                  <a:gd name="f6" fmla="val 63"/>
                  <a:gd name="f7" fmla="val 143"/>
                  <a:gd name="f8" fmla="val 222"/>
                  <a:gd name="f9" fmla="val 216"/>
                  <a:gd name="f10" fmla="*/ f0 1 285"/>
                  <a:gd name="f11" fmla="*/ f1 1 28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85"/>
                  <a:gd name="f18" fmla="*/ f15 1 286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85" h="286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2" y="f8"/>
                      <a:pt x="f6" y="f3"/>
                      <a:pt x="f5" y="f3"/>
                    </a:cubicBezTo>
                    <a:cubicBezTo>
                      <a:pt x="f9" y="f3"/>
                      <a:pt x="f3" y="f8"/>
                      <a:pt x="f3" y="f7"/>
                    </a:cubicBezTo>
                    <a:cubicBezTo>
                      <a:pt x="f3" y="f6"/>
                      <a:pt x="f9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Google Shape;3098;p72">
                <a:extLst>
                  <a:ext uri="{FF2B5EF4-FFF2-40B4-BE49-F238E27FC236}">
                    <a16:creationId xmlns:a16="http://schemas.microsoft.com/office/drawing/2014/main" id="{804598F8-AD15-496B-BC97-115D1D9DFA6A}"/>
                  </a:ext>
                </a:extLst>
              </p:cNvPr>
              <p:cNvSpPr/>
              <p:nvPr/>
            </p:nvSpPr>
            <p:spPr>
              <a:xfrm rot="5400013">
                <a:off x="3792377" y="1508398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3"/>
                  <a:gd name="f7" fmla="val 64"/>
                  <a:gd name="f8" fmla="val 217"/>
                  <a:gd name="f9" fmla="*/ f0 1 286"/>
                  <a:gd name="f10" fmla="*/ f1 1 286"/>
                  <a:gd name="f11" fmla="val f2"/>
                  <a:gd name="f12" fmla="val f3"/>
                  <a:gd name="f13" fmla="+- f12 0 f11"/>
                  <a:gd name="f14" fmla="*/ f13 1 286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3" y="f8"/>
                      <a:pt x="f3" y="f4"/>
                    </a:cubicBezTo>
                    <a:cubicBezTo>
                      <a:pt x="f3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Google Shape;3099;p72">
                <a:extLst>
                  <a:ext uri="{FF2B5EF4-FFF2-40B4-BE49-F238E27FC236}">
                    <a16:creationId xmlns:a16="http://schemas.microsoft.com/office/drawing/2014/main" id="{EB5F9EB2-6E47-4128-8B4D-03267DE3DA07}"/>
                  </a:ext>
                </a:extLst>
              </p:cNvPr>
              <p:cNvSpPr/>
              <p:nvPr/>
            </p:nvSpPr>
            <p:spPr>
              <a:xfrm rot="5400013">
                <a:off x="5683119" y="1311857"/>
                <a:ext cx="36841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3"/>
                  <a:gd name="f6" fmla="val 1"/>
                  <a:gd name="f7" fmla="val 63"/>
                  <a:gd name="f8" fmla="val 223"/>
                  <a:gd name="f9" fmla="val 222"/>
                  <a:gd name="f10" fmla="*/ f0 1 285"/>
                  <a:gd name="f11" fmla="*/ f1 1 28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85"/>
                  <a:gd name="f18" fmla="*/ f15 1 286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85" h="286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cubicBezTo>
                      <a:pt x="f2" y="f8"/>
                      <a:pt x="f7" y="f3"/>
                      <a:pt x="f5" y="f3"/>
                    </a:cubicBezTo>
                    <a:cubicBezTo>
                      <a:pt x="f9" y="f3"/>
                      <a:pt x="f3" y="f8"/>
                      <a:pt x="f3" y="f5"/>
                    </a:cubicBezTo>
                    <a:cubicBezTo>
                      <a:pt x="f3" y="f7"/>
                      <a:pt x="f9" y="f6"/>
                      <a:pt x="f5" y="f6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Google Shape;3100;p72">
                <a:extLst>
                  <a:ext uri="{FF2B5EF4-FFF2-40B4-BE49-F238E27FC236}">
                    <a16:creationId xmlns:a16="http://schemas.microsoft.com/office/drawing/2014/main" id="{07128BFF-B372-41F4-B867-204E8CD14823}"/>
                  </a:ext>
                </a:extLst>
              </p:cNvPr>
              <p:cNvSpPr/>
              <p:nvPr/>
            </p:nvSpPr>
            <p:spPr>
              <a:xfrm rot="5400013">
                <a:off x="3371091" y="1325715"/>
                <a:ext cx="189363" cy="2244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65"/>
                  <a:gd name="f4" fmla="val 735"/>
                  <a:gd name="f5" fmla="val 1"/>
                  <a:gd name="f6" fmla="val 331"/>
                  <a:gd name="f7" fmla="val 730"/>
                  <a:gd name="f8" fmla="val 1134"/>
                  <a:gd name="f9" fmla="val 1464"/>
                  <a:gd name="f10" fmla="*/ f0 1 1465"/>
                  <a:gd name="f11" fmla="*/ f1 1 1465"/>
                  <a:gd name="f12" fmla="val f2"/>
                  <a:gd name="f13" fmla="val f3"/>
                  <a:gd name="f14" fmla="+- f13 0 f12"/>
                  <a:gd name="f15" fmla="*/ f14 1 1465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465" h="1465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9" y="f8"/>
                      <a:pt x="f9" y="f7"/>
                    </a:cubicBezTo>
                    <a:cubicBezTo>
                      <a:pt x="f9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Google Shape;3101;p72">
                <a:extLst>
                  <a:ext uri="{FF2B5EF4-FFF2-40B4-BE49-F238E27FC236}">
                    <a16:creationId xmlns:a16="http://schemas.microsoft.com/office/drawing/2014/main" id="{630CA6C7-3106-4625-B8EB-E8E73A9F0760}"/>
                  </a:ext>
                </a:extLst>
              </p:cNvPr>
              <p:cNvSpPr/>
              <p:nvPr/>
            </p:nvSpPr>
            <p:spPr>
              <a:xfrm rot="5400013">
                <a:off x="5647864" y="1443700"/>
                <a:ext cx="159891" cy="1901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37"/>
                  <a:gd name="f4" fmla="val 1241"/>
                  <a:gd name="f5" fmla="val 206"/>
                  <a:gd name="f6" fmla="val 75"/>
                  <a:gd name="f7" fmla="val 137"/>
                  <a:gd name="f8" fmla="val 1"/>
                  <a:gd name="f9" fmla="val 319"/>
                  <a:gd name="f10" fmla="val 513"/>
                  <a:gd name="f11" fmla="val 950"/>
                  <a:gd name="f12" fmla="val 358"/>
                  <a:gd name="f13" fmla="val 1240"/>
                  <a:gd name="f14" fmla="val 732"/>
                  <a:gd name="f15" fmla="val 909"/>
                  <a:gd name="f16" fmla="val 1089"/>
                  <a:gd name="f17" fmla="val 1175"/>
                  <a:gd name="f18" fmla="val 1031"/>
                  <a:gd name="f19" fmla="*/ f0 1 1237"/>
                  <a:gd name="f20" fmla="*/ f1 1 1241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237"/>
                  <a:gd name="f27" fmla="*/ f24 1 1241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237" h="1241">
                    <a:moveTo>
                      <a:pt x="f5" y="f2"/>
                    </a:moveTo>
                    <a:cubicBezTo>
                      <a:pt x="f6" y="f7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3"/>
                    </a:cubicBezTo>
                    <a:cubicBezTo>
                      <a:pt x="f15" y="f13"/>
                      <a:pt x="f16" y="f17"/>
                      <a:pt x="f3" y="f18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7" name="Google Shape;3102;p72">
                <a:extLst>
                  <a:ext uri="{FF2B5EF4-FFF2-40B4-BE49-F238E27FC236}">
                    <a16:creationId xmlns:a16="http://schemas.microsoft.com/office/drawing/2014/main" id="{DDE25C0A-EF04-4B28-95D8-D642785710FB}"/>
                  </a:ext>
                </a:extLst>
              </p:cNvPr>
              <p:cNvSpPr/>
              <p:nvPr/>
            </p:nvSpPr>
            <p:spPr>
              <a:xfrm rot="5400013">
                <a:off x="4459437" y="1337173"/>
                <a:ext cx="188595" cy="22429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1464"/>
                  <a:gd name="f5" fmla="val 730"/>
                  <a:gd name="f6" fmla="val 325"/>
                  <a:gd name="f7" fmla="val 1"/>
                  <a:gd name="f8" fmla="val 330"/>
                  <a:gd name="f9" fmla="val 735"/>
                  <a:gd name="f10" fmla="val 1133"/>
                  <a:gd name="f11" fmla="val 1134"/>
                  <a:gd name="f12" fmla="*/ f0 1 1459"/>
                  <a:gd name="f13" fmla="*/ f1 1 146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59"/>
                  <a:gd name="f20" fmla="*/ f17 1 146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59" h="1464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4"/>
                      <a:pt x="f5" y="f4"/>
                    </a:cubicBezTo>
                    <a:cubicBezTo>
                      <a:pt x="f11" y="f4"/>
                      <a:pt x="f3" y="f10"/>
                      <a:pt x="f3" y="f9"/>
                    </a:cubicBezTo>
                    <a:cubicBezTo>
                      <a:pt x="f3" y="f8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8" name="Google Shape;3103;p72">
                <a:extLst>
                  <a:ext uri="{FF2B5EF4-FFF2-40B4-BE49-F238E27FC236}">
                    <a16:creationId xmlns:a16="http://schemas.microsoft.com/office/drawing/2014/main" id="{D65BF347-8093-49F4-A720-857B71035B0C}"/>
                  </a:ext>
                </a:extLst>
              </p:cNvPr>
              <p:cNvSpPr/>
              <p:nvPr/>
            </p:nvSpPr>
            <p:spPr>
              <a:xfrm rot="5400013">
                <a:off x="5056704" y="1349326"/>
                <a:ext cx="188595" cy="2235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730"/>
                  <a:gd name="f5" fmla="val 1"/>
                  <a:gd name="f6" fmla="val 326"/>
                  <a:gd name="f7" fmla="val 325"/>
                  <a:gd name="f8" fmla="val 1134"/>
                  <a:gd name="f9" fmla="*/ f0 1 1459"/>
                  <a:gd name="f10" fmla="*/ f1 1 1459"/>
                  <a:gd name="f11" fmla="val f2"/>
                  <a:gd name="f12" fmla="val f3"/>
                  <a:gd name="f13" fmla="+- f12 0 f11"/>
                  <a:gd name="f14" fmla="*/ f13 1 1459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459" h="1459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3" y="f8"/>
                      <a:pt x="f3" y="f4"/>
                    </a:cubicBezTo>
                    <a:cubicBezTo>
                      <a:pt x="f3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9" name="Google Shape;3104;p72">
                <a:extLst>
                  <a:ext uri="{FF2B5EF4-FFF2-40B4-BE49-F238E27FC236}">
                    <a16:creationId xmlns:a16="http://schemas.microsoft.com/office/drawing/2014/main" id="{FC0602EF-6BFA-435B-9A5A-901664705909}"/>
                  </a:ext>
                </a:extLst>
              </p:cNvPr>
              <p:cNvSpPr/>
              <p:nvPr/>
            </p:nvSpPr>
            <p:spPr>
              <a:xfrm rot="5400013">
                <a:off x="5417860" y="1511370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3"/>
                  <a:gd name="f7" fmla="val 64"/>
                  <a:gd name="f8" fmla="val 223"/>
                  <a:gd name="f9" fmla="val 285"/>
                  <a:gd name="f10" fmla="*/ f0 1 286"/>
                  <a:gd name="f11" fmla="*/ f1 1 286"/>
                  <a:gd name="f12" fmla="val f2"/>
                  <a:gd name="f13" fmla="val f3"/>
                  <a:gd name="f14" fmla="+- f13 0 f12"/>
                  <a:gd name="f15" fmla="*/ f14 1 286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9" y="f8"/>
                      <a:pt x="f9" y="f4"/>
                    </a:cubicBezTo>
                    <a:cubicBezTo>
                      <a:pt x="f9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0" name="Google Shape;3105;p72">
                <a:extLst>
                  <a:ext uri="{FF2B5EF4-FFF2-40B4-BE49-F238E27FC236}">
                    <a16:creationId xmlns:a16="http://schemas.microsoft.com/office/drawing/2014/main" id="{E7B97C7B-8BA4-487B-8408-9C9E6234FD06}"/>
                  </a:ext>
                </a:extLst>
              </p:cNvPr>
              <p:cNvSpPr/>
              <p:nvPr/>
            </p:nvSpPr>
            <p:spPr>
              <a:xfrm rot="5400013">
                <a:off x="5511344" y="992224"/>
                <a:ext cx="189363" cy="2244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65"/>
                  <a:gd name="f4" fmla="val 730"/>
                  <a:gd name="f5" fmla="val 1"/>
                  <a:gd name="f6" fmla="val 331"/>
                  <a:gd name="f7" fmla="val 1134"/>
                  <a:gd name="f8" fmla="val 1464"/>
                  <a:gd name="f9" fmla="*/ f0 1 1465"/>
                  <a:gd name="f10" fmla="*/ f1 1 1465"/>
                  <a:gd name="f11" fmla="val f2"/>
                  <a:gd name="f12" fmla="val f3"/>
                  <a:gd name="f13" fmla="+- f12 0 f11"/>
                  <a:gd name="f14" fmla="*/ f13 1 1465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465" h="1465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8"/>
                      <a:pt x="f4" y="f8"/>
                    </a:cubicBezTo>
                    <a:cubicBezTo>
                      <a:pt x="f7" y="f8"/>
                      <a:pt x="f8" y="f7"/>
                      <a:pt x="f8" y="f4"/>
                    </a:cubicBezTo>
                    <a:cubicBezTo>
                      <a:pt x="f8" y="f6"/>
                      <a:pt x="f7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Google Shape;3106;p72">
                <a:extLst>
                  <a:ext uri="{FF2B5EF4-FFF2-40B4-BE49-F238E27FC236}">
                    <a16:creationId xmlns:a16="http://schemas.microsoft.com/office/drawing/2014/main" id="{D3BC8E70-F785-4CB7-BCD3-072A0D9577ED}"/>
                  </a:ext>
                </a:extLst>
              </p:cNvPr>
              <p:cNvSpPr/>
              <p:nvPr/>
            </p:nvSpPr>
            <p:spPr>
              <a:xfrm rot="5400013">
                <a:off x="4087600" y="343480"/>
                <a:ext cx="130420" cy="22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09"/>
                  <a:gd name="f4" fmla="val 1458"/>
                  <a:gd name="f5" fmla="val 280"/>
                  <a:gd name="f6" fmla="val 187"/>
                  <a:gd name="f7" fmla="val 93"/>
                  <a:gd name="f8" fmla="val 18"/>
                  <a:gd name="f9" fmla="val 57"/>
                  <a:gd name="f10" fmla="val 1401"/>
                  <a:gd name="f11" fmla="val 1439"/>
                  <a:gd name="f12" fmla="val 1457"/>
                  <a:gd name="f13" fmla="val 664"/>
                  <a:gd name="f14" fmla="val 1008"/>
                  <a:gd name="f15" fmla="val 1147"/>
                  <a:gd name="f16" fmla="val 729"/>
                  <a:gd name="f17" fmla="val 311"/>
                  <a:gd name="f18" fmla="*/ f0 1 1009"/>
                  <a:gd name="f19" fmla="*/ f1 1 1458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009"/>
                  <a:gd name="f26" fmla="*/ f23 1 1458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009" h="1458">
                    <a:moveTo>
                      <a:pt x="f5" y="f2"/>
                    </a:moveTo>
                    <a:cubicBezTo>
                      <a:pt x="f6" y="f2"/>
                      <a:pt x="f7" y="f8"/>
                      <a:pt x="f2" y="f9"/>
                    </a:cubicBezTo>
                    <a:lnTo>
                      <a:pt x="f2" y="f10"/>
                    </a:lnTo>
                    <a:cubicBezTo>
                      <a:pt x="f7" y="f11"/>
                      <a:pt x="f6" y="f12"/>
                      <a:pt x="f5" y="f12"/>
                    </a:cubicBezTo>
                    <a:cubicBezTo>
                      <a:pt x="f13" y="f12"/>
                      <a:pt x="f14" y="f15"/>
                      <a:pt x="f14" y="f16"/>
                    </a:cubicBezTo>
                    <a:cubicBezTo>
                      <a:pt x="f14" y="f17"/>
                      <a:pt x="f13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Google Shape;3107;p72">
                <a:extLst>
                  <a:ext uri="{FF2B5EF4-FFF2-40B4-BE49-F238E27FC236}">
                    <a16:creationId xmlns:a16="http://schemas.microsoft.com/office/drawing/2014/main" id="{ED71C0CB-A804-4039-805F-140EC233A06E}"/>
                  </a:ext>
                </a:extLst>
              </p:cNvPr>
              <p:cNvSpPr/>
              <p:nvPr/>
            </p:nvSpPr>
            <p:spPr>
              <a:xfrm rot="5400013">
                <a:off x="5701507" y="609579"/>
                <a:ext cx="36841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2"/>
                  <a:gd name="f6" fmla="val 1"/>
                  <a:gd name="f7" fmla="val 63"/>
                  <a:gd name="f8" fmla="val 64"/>
                  <a:gd name="f9" fmla="val 143"/>
                  <a:gd name="f10" fmla="val 223"/>
                  <a:gd name="f11" fmla="val 222"/>
                  <a:gd name="f12" fmla="*/ f0 1 285"/>
                  <a:gd name="f13" fmla="*/ f1 1 28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85"/>
                  <a:gd name="f20" fmla="*/ f17 1 28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85" h="286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1" y="f4"/>
                      <a:pt x="f3" y="f10"/>
                      <a:pt x="f3" y="f9"/>
                    </a:cubicBezTo>
                    <a:cubicBezTo>
                      <a:pt x="f3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3" name="Google Shape;3108;p72">
                <a:extLst>
                  <a:ext uri="{FF2B5EF4-FFF2-40B4-BE49-F238E27FC236}">
                    <a16:creationId xmlns:a16="http://schemas.microsoft.com/office/drawing/2014/main" id="{3A6954DE-0C94-45C0-99CD-64D5E0577986}"/>
                  </a:ext>
                </a:extLst>
              </p:cNvPr>
              <p:cNvSpPr/>
              <p:nvPr/>
            </p:nvSpPr>
            <p:spPr>
              <a:xfrm rot="5400013">
                <a:off x="5130821" y="449815"/>
                <a:ext cx="36841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3"/>
                  <a:gd name="f6" fmla="val 1"/>
                  <a:gd name="f7" fmla="val 63"/>
                  <a:gd name="f8" fmla="val 69"/>
                  <a:gd name="f9" fmla="val 223"/>
                  <a:gd name="f10" fmla="val 222"/>
                  <a:gd name="f11" fmla="*/ f0 1 285"/>
                  <a:gd name="f12" fmla="*/ f1 1 286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85"/>
                  <a:gd name="f19" fmla="*/ f16 1 286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85" h="286">
                    <a:moveTo>
                      <a:pt x="f5" y="f6"/>
                    </a:moveTo>
                    <a:cubicBezTo>
                      <a:pt x="f7" y="f6"/>
                      <a:pt x="f2" y="f8"/>
                      <a:pt x="f2" y="f5"/>
                    </a:cubicBezTo>
                    <a:cubicBezTo>
                      <a:pt x="f2" y="f9"/>
                      <a:pt x="f7" y="f3"/>
                      <a:pt x="f5" y="f3"/>
                    </a:cubicBezTo>
                    <a:cubicBezTo>
                      <a:pt x="f10" y="f3"/>
                      <a:pt x="f3" y="f9"/>
                      <a:pt x="f3" y="f5"/>
                    </a:cubicBezTo>
                    <a:cubicBezTo>
                      <a:pt x="f3" y="f8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4" name="Google Shape;3109;p72">
                <a:extLst>
                  <a:ext uri="{FF2B5EF4-FFF2-40B4-BE49-F238E27FC236}">
                    <a16:creationId xmlns:a16="http://schemas.microsoft.com/office/drawing/2014/main" id="{F939F06C-7344-46E5-9A19-F2E61232A34E}"/>
                  </a:ext>
                </a:extLst>
              </p:cNvPr>
              <p:cNvSpPr/>
              <p:nvPr/>
            </p:nvSpPr>
            <p:spPr>
              <a:xfrm rot="5400013">
                <a:off x="2829317" y="373239"/>
                <a:ext cx="126031" cy="1594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75"/>
                  <a:gd name="f4" fmla="val 1041"/>
                  <a:gd name="f5" fmla="val 247"/>
                  <a:gd name="f6" fmla="val 166"/>
                  <a:gd name="f7" fmla="val 83"/>
                  <a:gd name="f8" fmla="val 14"/>
                  <a:gd name="f9" fmla="val 44"/>
                  <a:gd name="f10" fmla="val 900"/>
                  <a:gd name="f11" fmla="val 946"/>
                  <a:gd name="f12" fmla="val 944"/>
                  <a:gd name="f13" fmla="val 974"/>
                  <a:gd name="f14" fmla="val 836"/>
                  <a:gd name="f15" fmla="val 727"/>
                  <a:gd name="f16" fmla="val 313"/>
                  <a:gd name="f17" fmla="val 632"/>
                  <a:gd name="f18" fmla="*/ f0 1 975"/>
                  <a:gd name="f19" fmla="*/ f1 1 1041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975"/>
                  <a:gd name="f26" fmla="*/ f23 1 1041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975" h="1041">
                    <a:moveTo>
                      <a:pt x="f5" y="f2"/>
                    </a:moveTo>
                    <a:cubicBezTo>
                      <a:pt x="f6" y="f2"/>
                      <a:pt x="f7" y="f8"/>
                      <a:pt x="f2" y="f9"/>
                    </a:cubicBezTo>
                    <a:lnTo>
                      <a:pt x="f2" y="f4"/>
                    </a:lnTo>
                    <a:lnTo>
                      <a:pt x="f10" y="f4"/>
                    </a:lnTo>
                    <a:cubicBezTo>
                      <a:pt x="f11" y="f12"/>
                      <a:pt x="f13" y="f14"/>
                      <a:pt x="f13" y="f15"/>
                    </a:cubicBezTo>
                    <a:cubicBezTo>
                      <a:pt x="f13" y="f16"/>
                      <a:pt x="f17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5" name="Google Shape;3110;p72">
                <a:extLst>
                  <a:ext uri="{FF2B5EF4-FFF2-40B4-BE49-F238E27FC236}">
                    <a16:creationId xmlns:a16="http://schemas.microsoft.com/office/drawing/2014/main" id="{0F81F6B7-95FE-4499-B607-717DA07C9A0A}"/>
                  </a:ext>
                </a:extLst>
              </p:cNvPr>
              <p:cNvSpPr/>
              <p:nvPr/>
            </p:nvSpPr>
            <p:spPr>
              <a:xfrm rot="5400013">
                <a:off x="4032133" y="1470003"/>
                <a:ext cx="77431" cy="21999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99"/>
                  <a:gd name="f4" fmla="val 1436"/>
                  <a:gd name="f5" fmla="val 1"/>
                  <a:gd name="f6" fmla="val 251"/>
                  <a:gd name="f7" fmla="val 63"/>
                  <a:gd name="f8" fmla="val 365"/>
                  <a:gd name="f9" fmla="val 718"/>
                  <a:gd name="f10" fmla="val 1066"/>
                  <a:gd name="f11" fmla="val 1367"/>
                  <a:gd name="f12" fmla="*/ f0 1 599"/>
                  <a:gd name="f13" fmla="*/ f1 1 143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599"/>
                  <a:gd name="f20" fmla="*/ f17 1 143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599" h="1436">
                    <a:moveTo>
                      <a:pt x="f3" y="f5"/>
                    </a:moveTo>
                    <a:cubicBezTo>
                      <a:pt x="f6" y="f7"/>
                      <a:pt x="f5" y="f8"/>
                      <a:pt x="f5" y="f9"/>
                    </a:cubicBezTo>
                    <a:cubicBezTo>
                      <a:pt x="f5" y="f10"/>
                      <a:pt x="f6" y="f11"/>
                      <a:pt x="f3" y="f4"/>
                    </a:cubicBez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6" name="Google Shape;3111;p72">
                <a:extLst>
                  <a:ext uri="{FF2B5EF4-FFF2-40B4-BE49-F238E27FC236}">
                    <a16:creationId xmlns:a16="http://schemas.microsoft.com/office/drawing/2014/main" id="{0F5EF7B4-3615-4E02-A95C-D87FA151A2A6}"/>
                  </a:ext>
                </a:extLst>
              </p:cNvPr>
              <p:cNvSpPr/>
              <p:nvPr/>
            </p:nvSpPr>
            <p:spPr>
              <a:xfrm rot="5400013">
                <a:off x="2869235" y="710401"/>
                <a:ext cx="36841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3"/>
                  <a:gd name="f6" fmla="val 63"/>
                  <a:gd name="f7" fmla="val 223"/>
                  <a:gd name="f8" fmla="val 222"/>
                  <a:gd name="f9" fmla="*/ f0 1 285"/>
                  <a:gd name="f10" fmla="*/ f1 1 286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85"/>
                  <a:gd name="f17" fmla="*/ f14 1 286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85" h="286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2" y="f7"/>
                      <a:pt x="f6" y="f3"/>
                      <a:pt x="f5" y="f3"/>
                    </a:cubicBezTo>
                    <a:cubicBezTo>
                      <a:pt x="f8" y="f3"/>
                      <a:pt x="f3" y="f7"/>
                      <a:pt x="f3" y="f5"/>
                    </a:cubicBezTo>
                    <a:cubicBezTo>
                      <a:pt x="f3" y="f6"/>
                      <a:pt x="f8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7" name="Google Shape;3112;p72">
                <a:extLst>
                  <a:ext uri="{FF2B5EF4-FFF2-40B4-BE49-F238E27FC236}">
                    <a16:creationId xmlns:a16="http://schemas.microsoft.com/office/drawing/2014/main" id="{E8807E14-1DA2-44E4-96E4-8B6BE9821D4C}"/>
                  </a:ext>
                </a:extLst>
              </p:cNvPr>
              <p:cNvSpPr/>
              <p:nvPr/>
            </p:nvSpPr>
            <p:spPr>
              <a:xfrm rot="5400013">
                <a:off x="5704885" y="441033"/>
                <a:ext cx="36969" cy="436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285"/>
                  <a:gd name="f5" fmla="val 143"/>
                  <a:gd name="f6" fmla="val 63"/>
                  <a:gd name="f7" fmla="val 1"/>
                  <a:gd name="f8" fmla="val 222"/>
                  <a:gd name="f9" fmla="val 217"/>
                  <a:gd name="f10" fmla="*/ f0 1 286"/>
                  <a:gd name="f11" fmla="*/ f1 1 28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86"/>
                  <a:gd name="f18" fmla="*/ f15 1 28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86" h="285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cubicBezTo>
                      <a:pt x="f7" y="f8"/>
                      <a:pt x="f6" y="f4"/>
                      <a:pt x="f5" y="f4"/>
                    </a:cubicBezTo>
                    <a:cubicBezTo>
                      <a:pt x="f9" y="f4"/>
                      <a:pt x="f3" y="f8"/>
                      <a:pt x="f3" y="f5"/>
                    </a:cubicBezTo>
                    <a:cubicBezTo>
                      <a:pt x="f3" y="f6"/>
                      <a:pt x="f9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8" name="Google Shape;3113;p72">
                <a:extLst>
                  <a:ext uri="{FF2B5EF4-FFF2-40B4-BE49-F238E27FC236}">
                    <a16:creationId xmlns:a16="http://schemas.microsoft.com/office/drawing/2014/main" id="{C52FEC44-8C23-4574-9673-FF43C719B68D}"/>
                  </a:ext>
                </a:extLst>
              </p:cNvPr>
              <p:cNvSpPr/>
              <p:nvPr/>
            </p:nvSpPr>
            <p:spPr>
              <a:xfrm rot="5400013">
                <a:off x="2792216" y="1445598"/>
                <a:ext cx="194410" cy="1518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04"/>
                  <a:gd name="f4" fmla="val 991"/>
                  <a:gd name="f5" fmla="val 829"/>
                  <a:gd name="f6" fmla="val 1"/>
                  <a:gd name="f7" fmla="val 741"/>
                  <a:gd name="f8" fmla="val 651"/>
                  <a:gd name="f9" fmla="val 17"/>
                  <a:gd name="f10" fmla="val 564"/>
                  <a:gd name="f11" fmla="val 51"/>
                  <a:gd name="f12" fmla="val 188"/>
                  <a:gd name="f13" fmla="val 194"/>
                  <a:gd name="f14" fmla="val 615"/>
                  <a:gd name="f15" fmla="val 142"/>
                  <a:gd name="f16" fmla="val 1492"/>
                  <a:gd name="f17" fmla="val 1498"/>
                  <a:gd name="f18" fmla="val 985"/>
                  <a:gd name="f19" fmla="val 980"/>
                  <a:gd name="f20" fmla="val 968"/>
                  <a:gd name="f21" fmla="val 473"/>
                  <a:gd name="f22" fmla="val 1394"/>
                  <a:gd name="f23" fmla="val 179"/>
                  <a:gd name="f24" fmla="val 1120"/>
                  <a:gd name="f25" fmla="*/ f0 1 1504"/>
                  <a:gd name="f26" fmla="*/ f1 1 991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1504"/>
                  <a:gd name="f33" fmla="*/ f30 1 991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1504" h="991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2" y="f14"/>
                      <a:pt x="f15" y="f4"/>
                    </a:cubicBezTo>
                    <a:lnTo>
                      <a:pt x="f16" y="f4"/>
                    </a:lnTo>
                    <a:cubicBezTo>
                      <a:pt x="f17" y="f18"/>
                      <a:pt x="f3" y="f19"/>
                      <a:pt x="f3" y="f20"/>
                    </a:cubicBezTo>
                    <a:lnTo>
                      <a:pt x="f3" y="f21"/>
                    </a:lnTo>
                    <a:cubicBezTo>
                      <a:pt x="f22" y="f23"/>
                      <a:pt x="f24" y="f6"/>
                      <a:pt x="f5" y="f6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9" name="Google Shape;3114;p72">
                <a:extLst>
                  <a:ext uri="{FF2B5EF4-FFF2-40B4-BE49-F238E27FC236}">
                    <a16:creationId xmlns:a16="http://schemas.microsoft.com/office/drawing/2014/main" id="{FD8D859E-BA6D-43B5-85F5-9013EA895258}"/>
                  </a:ext>
                </a:extLst>
              </p:cNvPr>
              <p:cNvSpPr/>
              <p:nvPr/>
            </p:nvSpPr>
            <p:spPr>
              <a:xfrm rot="5400013">
                <a:off x="3785327" y="452723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4"/>
                  <a:gd name="f7" fmla="val 63"/>
                  <a:gd name="f8" fmla="val 223"/>
                  <a:gd name="f9" fmla="val 285"/>
                  <a:gd name="f10" fmla="*/ f0 1 286"/>
                  <a:gd name="f11" fmla="*/ f1 1 286"/>
                  <a:gd name="f12" fmla="val f2"/>
                  <a:gd name="f13" fmla="val f3"/>
                  <a:gd name="f14" fmla="+- f13 0 f12"/>
                  <a:gd name="f15" fmla="*/ f14 1 286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9"/>
                      <a:pt x="f4" y="f9"/>
                    </a:cubicBezTo>
                    <a:cubicBezTo>
                      <a:pt x="f8" y="f9"/>
                      <a:pt x="f3" y="f8"/>
                      <a:pt x="f3" y="f4"/>
                    </a:cubicBezTo>
                    <a:cubicBezTo>
                      <a:pt x="f3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0" name="Google Shape;3115;p72">
                <a:extLst>
                  <a:ext uri="{FF2B5EF4-FFF2-40B4-BE49-F238E27FC236}">
                    <a16:creationId xmlns:a16="http://schemas.microsoft.com/office/drawing/2014/main" id="{D45E5434-BC5C-4397-850F-92CBA0747CCD}"/>
                  </a:ext>
                </a:extLst>
              </p:cNvPr>
              <p:cNvSpPr/>
              <p:nvPr/>
            </p:nvSpPr>
            <p:spPr>
              <a:xfrm rot="5400013">
                <a:off x="3189367" y="452723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64"/>
                  <a:gd name="f6" fmla="val 1"/>
                  <a:gd name="f7" fmla="val 69"/>
                  <a:gd name="f8" fmla="val 222"/>
                  <a:gd name="f9" fmla="val 285"/>
                  <a:gd name="f10" fmla="val 223"/>
                  <a:gd name="f11" fmla="*/ f0 1 286"/>
                  <a:gd name="f12" fmla="*/ f1 1 286"/>
                  <a:gd name="f13" fmla="val f2"/>
                  <a:gd name="f14" fmla="val f3"/>
                  <a:gd name="f15" fmla="+- f14 0 f13"/>
                  <a:gd name="f16" fmla="*/ f15 1 286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286" h="286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cubicBezTo>
                      <a:pt x="f6" y="f8"/>
                      <a:pt x="f5" y="f9"/>
                      <a:pt x="f4" y="f9"/>
                    </a:cubicBezTo>
                    <a:cubicBezTo>
                      <a:pt x="f10" y="f9"/>
                      <a:pt x="f3" y="f8"/>
                      <a:pt x="f3" y="f4"/>
                    </a:cubicBezTo>
                    <a:cubicBezTo>
                      <a:pt x="f3" y="f7"/>
                      <a:pt x="f10" y="f2"/>
                      <a:pt x="f4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1" name="Google Shape;3116;p72">
                <a:extLst>
                  <a:ext uri="{FF2B5EF4-FFF2-40B4-BE49-F238E27FC236}">
                    <a16:creationId xmlns:a16="http://schemas.microsoft.com/office/drawing/2014/main" id="{7251FD3E-8E89-432F-97A2-AA02E024751F}"/>
                  </a:ext>
                </a:extLst>
              </p:cNvPr>
              <p:cNvSpPr/>
              <p:nvPr/>
            </p:nvSpPr>
            <p:spPr>
              <a:xfrm rot="5400013">
                <a:off x="3381962" y="442807"/>
                <a:ext cx="189363" cy="2235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65"/>
                  <a:gd name="f4" fmla="val 1459"/>
                  <a:gd name="f5" fmla="val 735"/>
                  <a:gd name="f6" fmla="val 1"/>
                  <a:gd name="f7" fmla="val 331"/>
                  <a:gd name="f8" fmla="val 325"/>
                  <a:gd name="f9" fmla="val 730"/>
                  <a:gd name="f10" fmla="val 1134"/>
                  <a:gd name="f11" fmla="val 1464"/>
                  <a:gd name="f12" fmla="*/ f0 1 1465"/>
                  <a:gd name="f13" fmla="*/ f1 1 145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65"/>
                  <a:gd name="f20" fmla="*/ f17 1 145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65" h="1459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0" y="f4"/>
                      <a:pt x="f11" y="f10"/>
                      <a:pt x="f11" y="f9"/>
                    </a:cubicBezTo>
                    <a:cubicBezTo>
                      <a:pt x="f11" y="f8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2" name="Google Shape;3117;p72">
                <a:extLst>
                  <a:ext uri="{FF2B5EF4-FFF2-40B4-BE49-F238E27FC236}">
                    <a16:creationId xmlns:a16="http://schemas.microsoft.com/office/drawing/2014/main" id="{285087AE-2C8D-47C2-B76E-B019682A6F93}"/>
                  </a:ext>
                </a:extLst>
              </p:cNvPr>
              <p:cNvSpPr/>
              <p:nvPr/>
            </p:nvSpPr>
            <p:spPr>
              <a:xfrm rot="5400013">
                <a:off x="5468066" y="416894"/>
                <a:ext cx="188595" cy="2244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1465"/>
                  <a:gd name="f5" fmla="val 730"/>
                  <a:gd name="f6" fmla="val 325"/>
                  <a:gd name="f7" fmla="val 1"/>
                  <a:gd name="f8" fmla="val 331"/>
                  <a:gd name="f9" fmla="val 729"/>
                  <a:gd name="f10" fmla="val 1134"/>
                  <a:gd name="f11" fmla="val 1464"/>
                  <a:gd name="f12" fmla="*/ f0 1 1459"/>
                  <a:gd name="f13" fmla="*/ f1 1 1465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59"/>
                  <a:gd name="f20" fmla="*/ f17 1 1465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59" h="1465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cubicBezTo>
                      <a:pt x="f10" y="f11"/>
                      <a:pt x="f3" y="f10"/>
                      <a:pt x="f3" y="f9"/>
                    </a:cubicBezTo>
                    <a:cubicBezTo>
                      <a:pt x="f3" y="f8"/>
                      <a:pt x="f10" y="f2"/>
                      <a:pt x="f5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3" name="Google Shape;3118;p72">
                <a:extLst>
                  <a:ext uri="{FF2B5EF4-FFF2-40B4-BE49-F238E27FC236}">
                    <a16:creationId xmlns:a16="http://schemas.microsoft.com/office/drawing/2014/main" id="{22277A0D-BFC6-487C-A1A8-DA165C93123C}"/>
                  </a:ext>
                </a:extLst>
              </p:cNvPr>
              <p:cNvSpPr/>
              <p:nvPr/>
            </p:nvSpPr>
            <p:spPr>
              <a:xfrm rot="5400013">
                <a:off x="4424950" y="471203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3"/>
                  <a:gd name="f7" fmla="val 64"/>
                  <a:gd name="f8" fmla="val 217"/>
                  <a:gd name="f9" fmla="val 222"/>
                  <a:gd name="f10" fmla="val 285"/>
                  <a:gd name="f11" fmla="*/ f0 1 286"/>
                  <a:gd name="f12" fmla="*/ f1 1 286"/>
                  <a:gd name="f13" fmla="val f2"/>
                  <a:gd name="f14" fmla="val f3"/>
                  <a:gd name="f15" fmla="+- f14 0 f13"/>
                  <a:gd name="f16" fmla="*/ f15 1 286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2" y="f7"/>
                      <a:pt x="f2" y="f4"/>
                    </a:cubicBezTo>
                    <a:cubicBezTo>
                      <a:pt x="f2" y="f8"/>
                      <a:pt x="f6" y="f3"/>
                      <a:pt x="f4" y="f3"/>
                    </a:cubicBezTo>
                    <a:cubicBezTo>
                      <a:pt x="f9" y="f3"/>
                      <a:pt x="f10" y="f8"/>
                      <a:pt x="f10" y="f4"/>
                    </a:cubicBezTo>
                    <a:cubicBezTo>
                      <a:pt x="f10" y="f7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4" name="Google Shape;3119;p72">
                <a:extLst>
                  <a:ext uri="{FF2B5EF4-FFF2-40B4-BE49-F238E27FC236}">
                    <a16:creationId xmlns:a16="http://schemas.microsoft.com/office/drawing/2014/main" id="{771D5E2F-DB3C-43FA-A1C3-9E13D8458A3D}"/>
                  </a:ext>
                </a:extLst>
              </p:cNvPr>
              <p:cNvSpPr/>
              <p:nvPr/>
            </p:nvSpPr>
            <p:spPr>
              <a:xfrm rot="5400013">
                <a:off x="4718120" y="433636"/>
                <a:ext cx="188595" cy="2235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729"/>
                  <a:gd name="f5" fmla="val 325"/>
                  <a:gd name="f6" fmla="val 1134"/>
                  <a:gd name="f7" fmla="val 1458"/>
                  <a:gd name="f8" fmla="val 1133"/>
                  <a:gd name="f9" fmla="*/ f0 1 1459"/>
                  <a:gd name="f10" fmla="*/ f1 1 1459"/>
                  <a:gd name="f11" fmla="val f2"/>
                  <a:gd name="f12" fmla="val f3"/>
                  <a:gd name="f13" fmla="+- f12 0 f11"/>
                  <a:gd name="f14" fmla="*/ f13 1 1459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459" h="1459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7"/>
                      <a:pt x="f4" y="f7"/>
                    </a:cubicBezTo>
                    <a:cubicBezTo>
                      <a:pt x="f8" y="f7"/>
                      <a:pt x="f7" y="f6"/>
                      <a:pt x="f7" y="f4"/>
                    </a:cubicBezTo>
                    <a:cubicBezTo>
                      <a:pt x="f7" y="f5"/>
                      <a:pt x="f8" y="f2"/>
                      <a:pt x="f4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5" name="Google Shape;3120;p72">
                <a:extLst>
                  <a:ext uri="{FF2B5EF4-FFF2-40B4-BE49-F238E27FC236}">
                    <a16:creationId xmlns:a16="http://schemas.microsoft.com/office/drawing/2014/main" id="{C5B0369E-E6B5-45FE-BF60-104CA0614005}"/>
                  </a:ext>
                </a:extLst>
              </p:cNvPr>
              <p:cNvSpPr/>
              <p:nvPr/>
            </p:nvSpPr>
            <p:spPr>
              <a:xfrm rot="5400013">
                <a:off x="3669980" y="-527846"/>
                <a:ext cx="1274509" cy="30643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860"/>
                  <a:gd name="f4" fmla="val 20002"/>
                  <a:gd name="f5" fmla="val 9506"/>
                  <a:gd name="f6" fmla="val 353"/>
                  <a:gd name="f7" fmla="val 19648"/>
                  <a:gd name="f8" fmla="val 354"/>
                  <a:gd name="f9" fmla="val 177"/>
                  <a:gd name="f10" fmla="val 81"/>
                  <a:gd name="f11" fmla="val 1"/>
                  <a:gd name="f12" fmla="val 80"/>
                  <a:gd name="f13" fmla="val 19825"/>
                  <a:gd name="f14" fmla="val 19922"/>
                  <a:gd name="f15" fmla="val 20001"/>
                  <a:gd name="f16" fmla="val 9683"/>
                  <a:gd name="f17" fmla="val 9779"/>
                  <a:gd name="f18" fmla="val 9859"/>
                  <a:gd name="f19" fmla="*/ f0 1 9860"/>
                  <a:gd name="f20" fmla="*/ f1 1 2000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9860"/>
                  <a:gd name="f27" fmla="*/ f24 1 20002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9860" h="20002">
                    <a:moveTo>
                      <a:pt x="f5" y="f6"/>
                    </a:moveTo>
                    <a:lnTo>
                      <a:pt x="f5" y="f7"/>
                    </a:lnTo>
                    <a:lnTo>
                      <a:pt x="f8" y="f7"/>
                    </a:lnTo>
                    <a:lnTo>
                      <a:pt x="f8" y="f6"/>
                    </a:lnTo>
                    <a:close/>
                    <a:moveTo>
                      <a:pt x="f9" y="f2"/>
                    </a:moveTo>
                    <a:cubicBezTo>
                      <a:pt x="f10" y="f2"/>
                      <a:pt x="f11" y="f12"/>
                      <a:pt x="f11" y="f9"/>
                    </a:cubicBezTo>
                    <a:lnTo>
                      <a:pt x="f11" y="f13"/>
                    </a:lnTo>
                    <a:cubicBezTo>
                      <a:pt x="f11" y="f14"/>
                      <a:pt x="f10" y="f15"/>
                      <a:pt x="f9" y="f15"/>
                    </a:cubicBezTo>
                    <a:lnTo>
                      <a:pt x="f16" y="f15"/>
                    </a:lnTo>
                    <a:cubicBezTo>
                      <a:pt x="f17" y="f15"/>
                      <a:pt x="f18" y="f14"/>
                      <a:pt x="f18" y="f13"/>
                    </a:cubicBezTo>
                    <a:lnTo>
                      <a:pt x="f18" y="f9"/>
                    </a:lnTo>
                    <a:cubicBezTo>
                      <a:pt x="f18" y="f12"/>
                      <a:pt x="f17" y="f2"/>
                      <a:pt x="f16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6" name="Google Shape;3121;p72">
                <a:extLst>
                  <a:ext uri="{FF2B5EF4-FFF2-40B4-BE49-F238E27FC236}">
                    <a16:creationId xmlns:a16="http://schemas.microsoft.com/office/drawing/2014/main" id="{B32201AD-22AC-4BCC-82F4-9A3986BDD713}"/>
                  </a:ext>
                </a:extLst>
              </p:cNvPr>
              <p:cNvSpPr/>
              <p:nvPr/>
            </p:nvSpPr>
            <p:spPr>
              <a:xfrm rot="5400013">
                <a:off x="3862837" y="-290532"/>
                <a:ext cx="888796" cy="2589745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6876"/>
                  <a:gd name="f5" fmla="val 16904"/>
                  <a:gd name="f6" fmla="val 160"/>
                  <a:gd name="f7" fmla="val 1"/>
                  <a:gd name="f8" fmla="val 353"/>
                  <a:gd name="f9" fmla="val 16550"/>
                  <a:gd name="f10" fmla="val 16750"/>
                  <a:gd name="f11" fmla="val 16903"/>
                  <a:gd name="f12" fmla="val 6516"/>
                  <a:gd name="f13" fmla="val 6716"/>
                  <a:gd name="f14" fmla="val 6875"/>
                  <a:gd name="f15" fmla="*/ f1 1 6876"/>
                  <a:gd name="f16" fmla="*/ f2 1 16904"/>
                  <a:gd name="f17" fmla="val f3"/>
                  <a:gd name="f18" fmla="val f4"/>
                  <a:gd name="f19" fmla="val f5"/>
                  <a:gd name="f20" fmla="+- f19 0 f17"/>
                  <a:gd name="f21" fmla="+- f18 0 f17"/>
                  <a:gd name="f22" fmla="*/ f21 1 6876"/>
                  <a:gd name="f23" fmla="*/ f20 1 16904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6876" h="16904">
                    <a:moveTo>
                      <a:pt x="f0" y="f3"/>
                    </a:moveTo>
                    <a:cubicBezTo>
                      <a:pt x="f6" y="f3"/>
                      <a:pt x="f7" y="f6"/>
                      <a:pt x="f7" y="f8"/>
                    </a:cubicBezTo>
                    <a:lnTo>
                      <a:pt x="f7" y="f9"/>
                    </a:lnTo>
                    <a:cubicBezTo>
                      <a:pt x="f7" y="f10"/>
                      <a:pt x="f6" y="f11"/>
                      <a:pt x="f0" y="f11"/>
                    </a:cubicBezTo>
                    <a:lnTo>
                      <a:pt x="f12" y="f11"/>
                    </a:lnTo>
                    <a:cubicBezTo>
                      <a:pt x="f13" y="f11"/>
                      <a:pt x="f14" y="f10"/>
                      <a:pt x="f14" y="f9"/>
                    </a:cubicBezTo>
                    <a:lnTo>
                      <a:pt x="f14" y="f8"/>
                    </a:lnTo>
                    <a:cubicBezTo>
                      <a:pt x="f14" y="f6"/>
                      <a:pt x="f13" y="f3"/>
                      <a:pt x="f12" y="f3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37" name="Google Shape;3122;p72">
                <a:extLst>
                  <a:ext uri="{FF2B5EF4-FFF2-40B4-BE49-F238E27FC236}">
                    <a16:creationId xmlns:a16="http://schemas.microsoft.com/office/drawing/2014/main" id="{EDD76A9B-3F32-4221-9AA2-2FF9517E4931}"/>
                  </a:ext>
                </a:extLst>
              </p:cNvPr>
              <p:cNvSpPr/>
              <p:nvPr/>
            </p:nvSpPr>
            <p:spPr>
              <a:xfrm rot="5400013">
                <a:off x="3840169" y="-318495"/>
                <a:ext cx="934297" cy="2645670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7228"/>
                  <a:gd name="f5" fmla="val 17269"/>
                  <a:gd name="f6" fmla="val 6692"/>
                  <a:gd name="f7" fmla="val 6789"/>
                  <a:gd name="f8" fmla="val 6869"/>
                  <a:gd name="f9" fmla="val 439"/>
                  <a:gd name="f10" fmla="val 536"/>
                  <a:gd name="f11" fmla="val 16733"/>
                  <a:gd name="f12" fmla="val 16830"/>
                  <a:gd name="f13" fmla="val 16910"/>
                  <a:gd name="f14" fmla="val 433"/>
                  <a:gd name="f15" fmla="val 359"/>
                  <a:gd name="f16" fmla="val 1"/>
                  <a:gd name="f17" fmla="val 240"/>
                  <a:gd name="f18" fmla="val 17029"/>
                  <a:gd name="f19" fmla="val 6988"/>
                  <a:gd name="f20" fmla="*/ f1 1 7228"/>
                  <a:gd name="f21" fmla="*/ f2 1 17269"/>
                  <a:gd name="f22" fmla="val f3"/>
                  <a:gd name="f23" fmla="val f4"/>
                  <a:gd name="f24" fmla="val f5"/>
                  <a:gd name="f25" fmla="+- f24 0 f22"/>
                  <a:gd name="f26" fmla="+- f23 0 f22"/>
                  <a:gd name="f27" fmla="*/ f26 1 7228"/>
                  <a:gd name="f28" fmla="*/ f25 1 17269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7228" h="17269">
                    <a:moveTo>
                      <a:pt x="f6" y="f0"/>
                    </a:moveTo>
                    <a:cubicBezTo>
                      <a:pt x="f7" y="f0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7" y="f13"/>
                      <a:pt x="f6" y="f13"/>
                    </a:cubicBezTo>
                    <a:lnTo>
                      <a:pt x="f10" y="f13"/>
                    </a:lnTo>
                    <a:cubicBezTo>
                      <a:pt x="f14" y="f13"/>
                      <a:pt x="f15" y="f12"/>
                      <a:pt x="f15" y="f11"/>
                    </a:cubicBezTo>
                    <a:lnTo>
                      <a:pt x="f15" y="f10"/>
                    </a:lnTo>
                    <a:cubicBezTo>
                      <a:pt x="f15" y="f9"/>
                      <a:pt x="f14" y="f0"/>
                      <a:pt x="f10" y="f0"/>
                    </a:cubicBezTo>
                    <a:close/>
                    <a:moveTo>
                      <a:pt x="f10" y="f16"/>
                    </a:moveTo>
                    <a:cubicBezTo>
                      <a:pt x="f17" y="f16"/>
                      <a:pt x="f3" y="f17"/>
                      <a:pt x="f3" y="f10"/>
                    </a:cubicBezTo>
                    <a:lnTo>
                      <a:pt x="f3" y="f11"/>
                    </a:lnTo>
                    <a:cubicBezTo>
                      <a:pt x="f3" y="f18"/>
                      <a:pt x="f17" y="f5"/>
                      <a:pt x="f10" y="f5"/>
                    </a:cubicBezTo>
                    <a:lnTo>
                      <a:pt x="f6" y="f5"/>
                    </a:lnTo>
                    <a:cubicBezTo>
                      <a:pt x="f19" y="f5"/>
                      <a:pt x="f4" y="f18"/>
                      <a:pt x="f4" y="f11"/>
                    </a:cubicBezTo>
                    <a:lnTo>
                      <a:pt x="f4" y="f10"/>
                    </a:lnTo>
                    <a:cubicBezTo>
                      <a:pt x="f4" y="f17"/>
                      <a:pt x="f19" y="f16"/>
                      <a:pt x="f6" y="f16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38" name="Google Shape;3123;p72">
              <a:extLst>
                <a:ext uri="{FF2B5EF4-FFF2-40B4-BE49-F238E27FC236}">
                  <a16:creationId xmlns:a16="http://schemas.microsoft.com/office/drawing/2014/main" id="{0B649E8A-8960-4DD1-8869-76F21BE5213E}"/>
                </a:ext>
              </a:extLst>
            </p:cNvPr>
            <p:cNvGrpSpPr/>
            <p:nvPr/>
          </p:nvGrpSpPr>
          <p:grpSpPr>
            <a:xfrm>
              <a:off x="2802178" y="353425"/>
              <a:ext cx="3064373" cy="1274509"/>
              <a:chOff x="2802178" y="353425"/>
              <a:chExt cx="3064373" cy="1274509"/>
            </a:xfrm>
          </p:grpSpPr>
          <p:sp>
            <p:nvSpPr>
              <p:cNvPr id="39" name="Google Shape;3124;p72">
                <a:extLst>
                  <a:ext uri="{FF2B5EF4-FFF2-40B4-BE49-F238E27FC236}">
                    <a16:creationId xmlns:a16="http://schemas.microsoft.com/office/drawing/2014/main" id="{B028B58E-DDB7-4EAB-B15E-4E846ED10A6E}"/>
                  </a:ext>
                </a:extLst>
              </p:cNvPr>
              <p:cNvSpPr/>
              <p:nvPr/>
            </p:nvSpPr>
            <p:spPr>
              <a:xfrm rot="5400013">
                <a:off x="3730481" y="-514464"/>
                <a:ext cx="1228752" cy="3010287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506"/>
                  <a:gd name="f4" fmla="val 19649"/>
                  <a:gd name="f5" fmla="*/ f0 1 9506"/>
                  <a:gd name="f6" fmla="*/ f1 1 19649"/>
                  <a:gd name="f7" fmla="val f2"/>
                  <a:gd name="f8" fmla="val f3"/>
                  <a:gd name="f9" fmla="val f4"/>
                  <a:gd name="f10" fmla="+- f9 0 f7"/>
                  <a:gd name="f11" fmla="+- f8 0 f7"/>
                  <a:gd name="f12" fmla="*/ f11 1 9506"/>
                  <a:gd name="f13" fmla="*/ f10 1 19649"/>
                  <a:gd name="f14" fmla="*/ f7 1 f12"/>
                  <a:gd name="f15" fmla="*/ f8 1 f12"/>
                  <a:gd name="f16" fmla="*/ f7 1 f13"/>
                  <a:gd name="f17" fmla="*/ f9 1 f13"/>
                  <a:gd name="f18" fmla="*/ f14 f5 1"/>
                  <a:gd name="f19" fmla="*/ f15 f5 1"/>
                  <a:gd name="f20" fmla="*/ f17 f6 1"/>
                  <a:gd name="f21" fmla="*/ f16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506" h="19649">
                    <a:moveTo>
                      <a:pt x="f2" y="f2"/>
                    </a:moveTo>
                    <a:lnTo>
                      <a:pt x="f2" y="f4"/>
                    </a:lnTo>
                    <a:lnTo>
                      <a:pt x="f3" y="f4"/>
                    </a:ln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D8D8D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0" name="Google Shape;3125;p72">
                <a:extLst>
                  <a:ext uri="{FF2B5EF4-FFF2-40B4-BE49-F238E27FC236}">
                    <a16:creationId xmlns:a16="http://schemas.microsoft.com/office/drawing/2014/main" id="{76928EA5-B984-48D8-97E6-6E31D8CA9199}"/>
                  </a:ext>
                </a:extLst>
              </p:cNvPr>
              <p:cNvSpPr/>
              <p:nvPr/>
            </p:nvSpPr>
            <p:spPr>
              <a:xfrm rot="5400013">
                <a:off x="4834162" y="1510245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63"/>
                  <a:gd name="f6" fmla="val 223"/>
                  <a:gd name="f7" fmla="val 285"/>
                  <a:gd name="f8" fmla="val 217"/>
                  <a:gd name="f9" fmla="*/ f0 1 286"/>
                  <a:gd name="f10" fmla="*/ f1 1 286"/>
                  <a:gd name="f11" fmla="val f2"/>
                  <a:gd name="f12" fmla="val f3"/>
                  <a:gd name="f13" fmla="+- f12 0 f11"/>
                  <a:gd name="f14" fmla="*/ f13 1 286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86" h="286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7"/>
                      <a:pt x="f4" y="f7"/>
                    </a:cubicBezTo>
                    <a:cubicBezTo>
                      <a:pt x="f8" y="f7"/>
                      <a:pt x="f7" y="f6"/>
                      <a:pt x="f7" y="f4"/>
                    </a:cubicBezTo>
                    <a:cubicBezTo>
                      <a:pt x="f7" y="f5"/>
                      <a:pt x="f8" y="f2"/>
                      <a:pt x="f4" y="f2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1" name="Google Shape;3126;p72">
                <a:extLst>
                  <a:ext uri="{FF2B5EF4-FFF2-40B4-BE49-F238E27FC236}">
                    <a16:creationId xmlns:a16="http://schemas.microsoft.com/office/drawing/2014/main" id="{2FFB51AB-91C9-4C65-8571-FBECB2EDD19C}"/>
                  </a:ext>
                </a:extLst>
              </p:cNvPr>
              <p:cNvSpPr/>
              <p:nvPr/>
            </p:nvSpPr>
            <p:spPr>
              <a:xfrm rot="5400013">
                <a:off x="5695033" y="694044"/>
                <a:ext cx="188595" cy="12134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792"/>
                  <a:gd name="f5" fmla="val 6"/>
                  <a:gd name="f6" fmla="val 17"/>
                  <a:gd name="f7" fmla="val 1"/>
                  <a:gd name="f8" fmla="val 40"/>
                  <a:gd name="f9" fmla="val 63"/>
                  <a:gd name="f10" fmla="val 467"/>
                  <a:gd name="f11" fmla="val 325"/>
                  <a:gd name="f12" fmla="val 730"/>
                  <a:gd name="f13" fmla="val 1134"/>
                  <a:gd name="f14" fmla="*/ f0 1 1459"/>
                  <a:gd name="f15" fmla="*/ f1 1 792"/>
                  <a:gd name="f16" fmla="val f2"/>
                  <a:gd name="f17" fmla="val f3"/>
                  <a:gd name="f18" fmla="val f4"/>
                  <a:gd name="f19" fmla="+- f18 0 f16"/>
                  <a:gd name="f20" fmla="+- f17 0 f16"/>
                  <a:gd name="f21" fmla="*/ f20 1 1459"/>
                  <a:gd name="f22" fmla="*/ f19 1 792"/>
                  <a:gd name="f23" fmla="*/ f16 1 f21"/>
                  <a:gd name="f24" fmla="*/ f17 1 f21"/>
                  <a:gd name="f25" fmla="*/ f16 1 f22"/>
                  <a:gd name="f26" fmla="*/ f18 1 f22"/>
                  <a:gd name="f27" fmla="*/ f23 f14 1"/>
                  <a:gd name="f28" fmla="*/ f24 f14 1"/>
                  <a:gd name="f29" fmla="*/ f26 f15 1"/>
                  <a:gd name="f30" fmla="*/ f25 f1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7" t="f30" r="f28" b="f29"/>
                <a:pathLst>
                  <a:path w="1459" h="792">
                    <a:moveTo>
                      <a:pt x="f5" y="f2"/>
                    </a:moveTo>
                    <a:cubicBezTo>
                      <a:pt x="f5" y="f6"/>
                      <a:pt x="f7" y="f8"/>
                      <a:pt x="f7" y="f9"/>
                    </a:cubicBezTo>
                    <a:cubicBezTo>
                      <a:pt x="f7" y="f10"/>
                      <a:pt x="f11" y="f4"/>
                      <a:pt x="f12" y="f4"/>
                    </a:cubicBezTo>
                    <a:cubicBezTo>
                      <a:pt x="f13" y="f4"/>
                      <a:pt x="f3" y="f10"/>
                      <a:pt x="f3" y="f9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2" name="Google Shape;3127;p72">
                <a:extLst>
                  <a:ext uri="{FF2B5EF4-FFF2-40B4-BE49-F238E27FC236}">
                    <a16:creationId xmlns:a16="http://schemas.microsoft.com/office/drawing/2014/main" id="{2CB3637B-22C8-4A76-8BF7-5309819325A4}"/>
                  </a:ext>
                </a:extLst>
              </p:cNvPr>
              <p:cNvSpPr/>
              <p:nvPr/>
            </p:nvSpPr>
            <p:spPr>
              <a:xfrm rot="5400013">
                <a:off x="4303695" y="1494815"/>
                <a:ext cx="36969" cy="436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285"/>
                  <a:gd name="f5" fmla="val 143"/>
                  <a:gd name="f6" fmla="val 63"/>
                  <a:gd name="f7" fmla="val 1"/>
                  <a:gd name="f8" fmla="val 68"/>
                  <a:gd name="f9" fmla="val 222"/>
                  <a:gd name="f10" fmla="val 217"/>
                  <a:gd name="f11" fmla="*/ f0 1 286"/>
                  <a:gd name="f12" fmla="*/ f1 1 285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86"/>
                  <a:gd name="f19" fmla="*/ f16 1 285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86" h="285">
                    <a:moveTo>
                      <a:pt x="f5" y="f2"/>
                    </a:moveTo>
                    <a:cubicBezTo>
                      <a:pt x="f6" y="f2"/>
                      <a:pt x="f7" y="f8"/>
                      <a:pt x="f7" y="f5"/>
                    </a:cubicBezTo>
                    <a:cubicBezTo>
                      <a:pt x="f7" y="f9"/>
                      <a:pt x="f6" y="f4"/>
                      <a:pt x="f5" y="f4"/>
                    </a:cubicBezTo>
                    <a:cubicBezTo>
                      <a:pt x="f10" y="f4"/>
                      <a:pt x="f3" y="f9"/>
                      <a:pt x="f3" y="f5"/>
                    </a:cubicBezTo>
                    <a:cubicBezTo>
                      <a:pt x="f3" y="f8"/>
                      <a:pt x="f10" y="f2"/>
                      <a:pt x="f5" y="f2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3" name="Google Shape;3128;p72">
                <a:extLst>
                  <a:ext uri="{FF2B5EF4-FFF2-40B4-BE49-F238E27FC236}">
                    <a16:creationId xmlns:a16="http://schemas.microsoft.com/office/drawing/2014/main" id="{3CF684FE-079C-477E-B0B1-C7538C8CB2BD}"/>
                  </a:ext>
                </a:extLst>
              </p:cNvPr>
              <p:cNvSpPr/>
              <p:nvPr/>
            </p:nvSpPr>
            <p:spPr>
              <a:xfrm rot="5400013">
                <a:off x="2951389" y="861667"/>
                <a:ext cx="188595" cy="2235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729"/>
                  <a:gd name="f5" fmla="val 1"/>
                  <a:gd name="f6" fmla="val 325"/>
                  <a:gd name="f7" fmla="val 730"/>
                  <a:gd name="f8" fmla="val 1134"/>
                  <a:gd name="f9" fmla="val 1458"/>
                  <a:gd name="f10" fmla="*/ f0 1 1459"/>
                  <a:gd name="f11" fmla="*/ f1 1 1459"/>
                  <a:gd name="f12" fmla="val f2"/>
                  <a:gd name="f13" fmla="val f3"/>
                  <a:gd name="f14" fmla="+- f13 0 f12"/>
                  <a:gd name="f15" fmla="*/ f14 1 1459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459" h="1459">
                    <a:moveTo>
                      <a:pt x="f4" y="f5"/>
                    </a:moveTo>
                    <a:cubicBezTo>
                      <a:pt x="f6" y="f5"/>
                      <a:pt x="f2" y="f6"/>
                      <a:pt x="f2" y="f7"/>
                    </a:cubicBezTo>
                    <a:cubicBezTo>
                      <a:pt x="f2" y="f8"/>
                      <a:pt x="f6" y="f3"/>
                      <a:pt x="f4" y="f3"/>
                    </a:cubicBezTo>
                    <a:cubicBezTo>
                      <a:pt x="f8" y="f3"/>
                      <a:pt x="f9" y="f8"/>
                      <a:pt x="f9" y="f7"/>
                    </a:cubicBezTo>
                    <a:cubicBezTo>
                      <a:pt x="f9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4" name="Google Shape;3129;p72">
                <a:extLst>
                  <a:ext uri="{FF2B5EF4-FFF2-40B4-BE49-F238E27FC236}">
                    <a16:creationId xmlns:a16="http://schemas.microsoft.com/office/drawing/2014/main" id="{5B9F9272-5942-43BE-8DB6-626379F0A4C2}"/>
                  </a:ext>
                </a:extLst>
              </p:cNvPr>
              <p:cNvSpPr/>
              <p:nvPr/>
            </p:nvSpPr>
            <p:spPr>
              <a:xfrm rot="5400013">
                <a:off x="2903343" y="1212041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4"/>
                  <a:gd name="f7" fmla="val 217"/>
                  <a:gd name="f8" fmla="val 223"/>
                  <a:gd name="f9" fmla="*/ f0 1 286"/>
                  <a:gd name="f10" fmla="*/ f1 1 286"/>
                  <a:gd name="f11" fmla="val f2"/>
                  <a:gd name="f12" fmla="val f3"/>
                  <a:gd name="f13" fmla="+- f12 0 f11"/>
                  <a:gd name="f14" fmla="*/ f13 1 286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3"/>
                      <a:pt x="f4" y="f3"/>
                    </a:cubicBezTo>
                    <a:cubicBezTo>
                      <a:pt x="f8" y="f3"/>
                      <a:pt x="f3" y="f7"/>
                      <a:pt x="f3" y="f4"/>
                    </a:cubicBezTo>
                    <a:cubicBezTo>
                      <a:pt x="f3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5" name="Google Shape;3130;p72">
                <a:extLst>
                  <a:ext uri="{FF2B5EF4-FFF2-40B4-BE49-F238E27FC236}">
                    <a16:creationId xmlns:a16="http://schemas.microsoft.com/office/drawing/2014/main" id="{4F37F9C8-056D-43B8-A058-F26341AF2617}"/>
                  </a:ext>
                </a:extLst>
              </p:cNvPr>
              <p:cNvSpPr/>
              <p:nvPr/>
            </p:nvSpPr>
            <p:spPr>
              <a:xfrm rot="5400013">
                <a:off x="3205213" y="1491829"/>
                <a:ext cx="36841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2"/>
                  <a:gd name="f6" fmla="val 63"/>
                  <a:gd name="f7" fmla="val 143"/>
                  <a:gd name="f8" fmla="val 222"/>
                  <a:gd name="f9" fmla="val 216"/>
                  <a:gd name="f10" fmla="*/ f0 1 285"/>
                  <a:gd name="f11" fmla="*/ f1 1 28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85"/>
                  <a:gd name="f18" fmla="*/ f15 1 286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85" h="286">
                    <a:moveTo>
                      <a:pt x="f5" y="f2"/>
                    </a:moveTo>
                    <a:cubicBezTo>
                      <a:pt x="f6" y="f2"/>
                      <a:pt x="f2" y="f6"/>
                      <a:pt x="f2" y="f7"/>
                    </a:cubicBezTo>
                    <a:cubicBezTo>
                      <a:pt x="f2" y="f8"/>
                      <a:pt x="f6" y="f3"/>
                      <a:pt x="f5" y="f3"/>
                    </a:cubicBezTo>
                    <a:cubicBezTo>
                      <a:pt x="f9" y="f3"/>
                      <a:pt x="f3" y="f8"/>
                      <a:pt x="f3" y="f7"/>
                    </a:cubicBezTo>
                    <a:cubicBezTo>
                      <a:pt x="f3" y="f6"/>
                      <a:pt x="f9" y="f2"/>
                      <a:pt x="f5" y="f2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6" name="Google Shape;3131;p72">
                <a:extLst>
                  <a:ext uri="{FF2B5EF4-FFF2-40B4-BE49-F238E27FC236}">
                    <a16:creationId xmlns:a16="http://schemas.microsoft.com/office/drawing/2014/main" id="{52BC85EB-7D64-4EBD-9750-17B3E4ECEBD6}"/>
                  </a:ext>
                </a:extLst>
              </p:cNvPr>
              <p:cNvSpPr/>
              <p:nvPr/>
            </p:nvSpPr>
            <p:spPr>
              <a:xfrm rot="5400013">
                <a:off x="3819498" y="1494737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3"/>
                  <a:gd name="f7" fmla="val 64"/>
                  <a:gd name="f8" fmla="val 217"/>
                  <a:gd name="f9" fmla="*/ f0 1 286"/>
                  <a:gd name="f10" fmla="*/ f1 1 286"/>
                  <a:gd name="f11" fmla="val f2"/>
                  <a:gd name="f12" fmla="val f3"/>
                  <a:gd name="f13" fmla="+- f12 0 f11"/>
                  <a:gd name="f14" fmla="*/ f13 1 286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3" y="f8"/>
                      <a:pt x="f3" y="f4"/>
                    </a:cubicBezTo>
                    <a:cubicBezTo>
                      <a:pt x="f3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7" name="Google Shape;3132;p72">
                <a:extLst>
                  <a:ext uri="{FF2B5EF4-FFF2-40B4-BE49-F238E27FC236}">
                    <a16:creationId xmlns:a16="http://schemas.microsoft.com/office/drawing/2014/main" id="{D77A9B08-4F04-4A89-B121-BF17CA8A8375}"/>
                  </a:ext>
                </a:extLst>
              </p:cNvPr>
              <p:cNvSpPr/>
              <p:nvPr/>
            </p:nvSpPr>
            <p:spPr>
              <a:xfrm rot="5400013">
                <a:off x="5710249" y="1298195"/>
                <a:ext cx="36841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3"/>
                  <a:gd name="f6" fmla="val 1"/>
                  <a:gd name="f7" fmla="val 63"/>
                  <a:gd name="f8" fmla="val 223"/>
                  <a:gd name="f9" fmla="val 222"/>
                  <a:gd name="f10" fmla="*/ f0 1 285"/>
                  <a:gd name="f11" fmla="*/ f1 1 286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85"/>
                  <a:gd name="f18" fmla="*/ f15 1 286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85" h="286">
                    <a:moveTo>
                      <a:pt x="f5" y="f6"/>
                    </a:moveTo>
                    <a:cubicBezTo>
                      <a:pt x="f7" y="f6"/>
                      <a:pt x="f2" y="f7"/>
                      <a:pt x="f2" y="f5"/>
                    </a:cubicBezTo>
                    <a:cubicBezTo>
                      <a:pt x="f2" y="f8"/>
                      <a:pt x="f7" y="f3"/>
                      <a:pt x="f5" y="f3"/>
                    </a:cubicBezTo>
                    <a:cubicBezTo>
                      <a:pt x="f9" y="f3"/>
                      <a:pt x="f3" y="f8"/>
                      <a:pt x="f3" y="f5"/>
                    </a:cubicBezTo>
                    <a:cubicBezTo>
                      <a:pt x="f3" y="f7"/>
                      <a:pt x="f9" y="f6"/>
                      <a:pt x="f5" y="f6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8" name="Google Shape;3133;p72">
                <a:extLst>
                  <a:ext uri="{FF2B5EF4-FFF2-40B4-BE49-F238E27FC236}">
                    <a16:creationId xmlns:a16="http://schemas.microsoft.com/office/drawing/2014/main" id="{8CB222AD-2DD1-4B80-9ABF-251EEBAD7017}"/>
                  </a:ext>
                </a:extLst>
              </p:cNvPr>
              <p:cNvSpPr/>
              <p:nvPr/>
            </p:nvSpPr>
            <p:spPr>
              <a:xfrm rot="5400013">
                <a:off x="3398221" y="1312054"/>
                <a:ext cx="189363" cy="2244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65"/>
                  <a:gd name="f4" fmla="val 735"/>
                  <a:gd name="f5" fmla="val 1"/>
                  <a:gd name="f6" fmla="val 331"/>
                  <a:gd name="f7" fmla="val 730"/>
                  <a:gd name="f8" fmla="val 1134"/>
                  <a:gd name="f9" fmla="val 1464"/>
                  <a:gd name="f10" fmla="*/ f0 1 1465"/>
                  <a:gd name="f11" fmla="*/ f1 1 1465"/>
                  <a:gd name="f12" fmla="val f2"/>
                  <a:gd name="f13" fmla="val f3"/>
                  <a:gd name="f14" fmla="+- f13 0 f12"/>
                  <a:gd name="f15" fmla="*/ f14 1 1465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1465" h="1465">
                    <a:moveTo>
                      <a:pt x="f4" y="f5"/>
                    </a:moveTo>
                    <a:cubicBezTo>
                      <a:pt x="f6" y="f5"/>
                      <a:pt x="f5" y="f6"/>
                      <a:pt x="f5" y="f7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9" y="f8"/>
                      <a:pt x="f9" y="f7"/>
                    </a:cubicBezTo>
                    <a:cubicBezTo>
                      <a:pt x="f9" y="f6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9" name="Google Shape;3134;p72">
                <a:extLst>
                  <a:ext uri="{FF2B5EF4-FFF2-40B4-BE49-F238E27FC236}">
                    <a16:creationId xmlns:a16="http://schemas.microsoft.com/office/drawing/2014/main" id="{243BA5F7-092A-45D1-8B1D-AC5629BAF3E2}"/>
                  </a:ext>
                </a:extLst>
              </p:cNvPr>
              <p:cNvSpPr/>
              <p:nvPr/>
            </p:nvSpPr>
            <p:spPr>
              <a:xfrm rot="5400013">
                <a:off x="5674994" y="1430048"/>
                <a:ext cx="159891" cy="19012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37"/>
                  <a:gd name="f4" fmla="val 1241"/>
                  <a:gd name="f5" fmla="val 206"/>
                  <a:gd name="f6" fmla="val 75"/>
                  <a:gd name="f7" fmla="val 137"/>
                  <a:gd name="f8" fmla="val 1"/>
                  <a:gd name="f9" fmla="val 319"/>
                  <a:gd name="f10" fmla="val 513"/>
                  <a:gd name="f11" fmla="val 950"/>
                  <a:gd name="f12" fmla="val 358"/>
                  <a:gd name="f13" fmla="val 1240"/>
                  <a:gd name="f14" fmla="val 732"/>
                  <a:gd name="f15" fmla="val 909"/>
                  <a:gd name="f16" fmla="val 1089"/>
                  <a:gd name="f17" fmla="val 1175"/>
                  <a:gd name="f18" fmla="val 1031"/>
                  <a:gd name="f19" fmla="*/ f0 1 1237"/>
                  <a:gd name="f20" fmla="*/ f1 1 1241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1237"/>
                  <a:gd name="f27" fmla="*/ f24 1 1241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1237" h="1241">
                    <a:moveTo>
                      <a:pt x="f5" y="f2"/>
                    </a:moveTo>
                    <a:cubicBezTo>
                      <a:pt x="f6" y="f7"/>
                      <a:pt x="f8" y="f9"/>
                      <a:pt x="f8" y="f10"/>
                    </a:cubicBezTo>
                    <a:cubicBezTo>
                      <a:pt x="f8" y="f11"/>
                      <a:pt x="f12" y="f13"/>
                      <a:pt x="f14" y="f13"/>
                    </a:cubicBezTo>
                    <a:cubicBezTo>
                      <a:pt x="f15" y="f13"/>
                      <a:pt x="f16" y="f17"/>
                      <a:pt x="f3" y="f18"/>
                    </a:cubicBezTo>
                    <a:lnTo>
                      <a:pt x="f3" y="f2"/>
                    </a:ln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0" name="Google Shape;3135;p72">
                <a:extLst>
                  <a:ext uri="{FF2B5EF4-FFF2-40B4-BE49-F238E27FC236}">
                    <a16:creationId xmlns:a16="http://schemas.microsoft.com/office/drawing/2014/main" id="{AA8A4049-263C-4CF0-8BC2-164939301D41}"/>
                  </a:ext>
                </a:extLst>
              </p:cNvPr>
              <p:cNvSpPr/>
              <p:nvPr/>
            </p:nvSpPr>
            <p:spPr>
              <a:xfrm rot="5400013">
                <a:off x="4486567" y="1323512"/>
                <a:ext cx="188595" cy="22429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1464"/>
                  <a:gd name="f5" fmla="val 730"/>
                  <a:gd name="f6" fmla="val 325"/>
                  <a:gd name="f7" fmla="val 1"/>
                  <a:gd name="f8" fmla="val 330"/>
                  <a:gd name="f9" fmla="val 735"/>
                  <a:gd name="f10" fmla="val 1133"/>
                  <a:gd name="f11" fmla="val 1134"/>
                  <a:gd name="f12" fmla="*/ f0 1 1459"/>
                  <a:gd name="f13" fmla="*/ f1 1 1464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59"/>
                  <a:gd name="f20" fmla="*/ f17 1 1464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59" h="1464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4"/>
                      <a:pt x="f5" y="f4"/>
                    </a:cubicBezTo>
                    <a:cubicBezTo>
                      <a:pt x="f11" y="f4"/>
                      <a:pt x="f3" y="f10"/>
                      <a:pt x="f3" y="f9"/>
                    </a:cubicBezTo>
                    <a:cubicBezTo>
                      <a:pt x="f3" y="f8"/>
                      <a:pt x="f11" y="f2"/>
                      <a:pt x="f5" y="f2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1" name="Google Shape;3136;p72">
                <a:extLst>
                  <a:ext uri="{FF2B5EF4-FFF2-40B4-BE49-F238E27FC236}">
                    <a16:creationId xmlns:a16="http://schemas.microsoft.com/office/drawing/2014/main" id="{A8E9FF65-9A3D-44D2-AEBC-5F823F1C0C98}"/>
                  </a:ext>
                </a:extLst>
              </p:cNvPr>
              <p:cNvSpPr/>
              <p:nvPr/>
            </p:nvSpPr>
            <p:spPr>
              <a:xfrm rot="5400013">
                <a:off x="5083825" y="1335665"/>
                <a:ext cx="188595" cy="2235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730"/>
                  <a:gd name="f5" fmla="val 1"/>
                  <a:gd name="f6" fmla="val 326"/>
                  <a:gd name="f7" fmla="val 325"/>
                  <a:gd name="f8" fmla="val 1134"/>
                  <a:gd name="f9" fmla="*/ f0 1 1459"/>
                  <a:gd name="f10" fmla="*/ f1 1 1459"/>
                  <a:gd name="f11" fmla="val f2"/>
                  <a:gd name="f12" fmla="val f3"/>
                  <a:gd name="f13" fmla="+- f12 0 f11"/>
                  <a:gd name="f14" fmla="*/ f13 1 1459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459" h="1459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3" y="f8"/>
                      <a:pt x="f3" y="f4"/>
                    </a:cubicBezTo>
                    <a:cubicBezTo>
                      <a:pt x="f3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2" name="Google Shape;3137;p72">
                <a:extLst>
                  <a:ext uri="{FF2B5EF4-FFF2-40B4-BE49-F238E27FC236}">
                    <a16:creationId xmlns:a16="http://schemas.microsoft.com/office/drawing/2014/main" id="{3B0BCA8B-910A-4B7C-9C26-D529F96987EC}"/>
                  </a:ext>
                </a:extLst>
              </p:cNvPr>
              <p:cNvSpPr/>
              <p:nvPr/>
            </p:nvSpPr>
            <p:spPr>
              <a:xfrm rot="5400013">
                <a:off x="5444990" y="1497708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3"/>
                  <a:gd name="f7" fmla="val 64"/>
                  <a:gd name="f8" fmla="val 223"/>
                  <a:gd name="f9" fmla="val 285"/>
                  <a:gd name="f10" fmla="*/ f0 1 286"/>
                  <a:gd name="f11" fmla="*/ f1 1 286"/>
                  <a:gd name="f12" fmla="val f2"/>
                  <a:gd name="f13" fmla="val f3"/>
                  <a:gd name="f14" fmla="+- f13 0 f12"/>
                  <a:gd name="f15" fmla="*/ f14 1 286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3"/>
                      <a:pt x="f4" y="f3"/>
                    </a:cubicBezTo>
                    <a:cubicBezTo>
                      <a:pt x="f8" y="f3"/>
                      <a:pt x="f9" y="f8"/>
                      <a:pt x="f9" y="f4"/>
                    </a:cubicBezTo>
                    <a:cubicBezTo>
                      <a:pt x="f9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3" name="Google Shape;3138;p72">
                <a:extLst>
                  <a:ext uri="{FF2B5EF4-FFF2-40B4-BE49-F238E27FC236}">
                    <a16:creationId xmlns:a16="http://schemas.microsoft.com/office/drawing/2014/main" id="{1B1728FC-B98D-4688-BEFB-BDD16F36770D}"/>
                  </a:ext>
                </a:extLst>
              </p:cNvPr>
              <p:cNvSpPr/>
              <p:nvPr/>
            </p:nvSpPr>
            <p:spPr>
              <a:xfrm rot="5400013">
                <a:off x="5538465" y="978563"/>
                <a:ext cx="189363" cy="2244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65"/>
                  <a:gd name="f4" fmla="val 730"/>
                  <a:gd name="f5" fmla="val 1"/>
                  <a:gd name="f6" fmla="val 331"/>
                  <a:gd name="f7" fmla="val 1134"/>
                  <a:gd name="f8" fmla="val 1464"/>
                  <a:gd name="f9" fmla="*/ f0 1 1465"/>
                  <a:gd name="f10" fmla="*/ f1 1 1465"/>
                  <a:gd name="f11" fmla="val f2"/>
                  <a:gd name="f12" fmla="val f3"/>
                  <a:gd name="f13" fmla="+- f12 0 f11"/>
                  <a:gd name="f14" fmla="*/ f13 1 1465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465" h="1465">
                    <a:moveTo>
                      <a:pt x="f4" y="f5"/>
                    </a:moveTo>
                    <a:cubicBezTo>
                      <a:pt x="f6" y="f5"/>
                      <a:pt x="f5" y="f6"/>
                      <a:pt x="f5" y="f4"/>
                    </a:cubicBezTo>
                    <a:cubicBezTo>
                      <a:pt x="f5" y="f7"/>
                      <a:pt x="f6" y="f8"/>
                      <a:pt x="f4" y="f8"/>
                    </a:cubicBezTo>
                    <a:cubicBezTo>
                      <a:pt x="f7" y="f8"/>
                      <a:pt x="f8" y="f7"/>
                      <a:pt x="f8" y="f4"/>
                    </a:cubicBezTo>
                    <a:cubicBezTo>
                      <a:pt x="f8" y="f6"/>
                      <a:pt x="f7" y="f5"/>
                      <a:pt x="f4" y="f5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4" name="Google Shape;3139;p72">
                <a:extLst>
                  <a:ext uri="{FF2B5EF4-FFF2-40B4-BE49-F238E27FC236}">
                    <a16:creationId xmlns:a16="http://schemas.microsoft.com/office/drawing/2014/main" id="{72BB395C-822C-47A4-B74A-15BD599AA78E}"/>
                  </a:ext>
                </a:extLst>
              </p:cNvPr>
              <p:cNvSpPr/>
              <p:nvPr/>
            </p:nvSpPr>
            <p:spPr>
              <a:xfrm rot="5400013">
                <a:off x="4114721" y="329818"/>
                <a:ext cx="130420" cy="22336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09"/>
                  <a:gd name="f4" fmla="val 1458"/>
                  <a:gd name="f5" fmla="val 280"/>
                  <a:gd name="f6" fmla="val 187"/>
                  <a:gd name="f7" fmla="val 93"/>
                  <a:gd name="f8" fmla="val 18"/>
                  <a:gd name="f9" fmla="val 57"/>
                  <a:gd name="f10" fmla="val 1401"/>
                  <a:gd name="f11" fmla="val 1439"/>
                  <a:gd name="f12" fmla="val 1457"/>
                  <a:gd name="f13" fmla="val 664"/>
                  <a:gd name="f14" fmla="val 1008"/>
                  <a:gd name="f15" fmla="val 1147"/>
                  <a:gd name="f16" fmla="val 729"/>
                  <a:gd name="f17" fmla="val 311"/>
                  <a:gd name="f18" fmla="*/ f0 1 1009"/>
                  <a:gd name="f19" fmla="*/ f1 1 1458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1009"/>
                  <a:gd name="f26" fmla="*/ f23 1 1458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1009" h="1458">
                    <a:moveTo>
                      <a:pt x="f5" y="f2"/>
                    </a:moveTo>
                    <a:cubicBezTo>
                      <a:pt x="f6" y="f2"/>
                      <a:pt x="f7" y="f8"/>
                      <a:pt x="f2" y="f9"/>
                    </a:cubicBezTo>
                    <a:lnTo>
                      <a:pt x="f2" y="f10"/>
                    </a:lnTo>
                    <a:cubicBezTo>
                      <a:pt x="f7" y="f11"/>
                      <a:pt x="f6" y="f12"/>
                      <a:pt x="f5" y="f12"/>
                    </a:cubicBezTo>
                    <a:cubicBezTo>
                      <a:pt x="f13" y="f12"/>
                      <a:pt x="f14" y="f15"/>
                      <a:pt x="f14" y="f16"/>
                    </a:cubicBezTo>
                    <a:cubicBezTo>
                      <a:pt x="f14" y="f17"/>
                      <a:pt x="f13" y="f2"/>
                      <a:pt x="f5" y="f2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5" name="Google Shape;3140;p72">
                <a:extLst>
                  <a:ext uri="{FF2B5EF4-FFF2-40B4-BE49-F238E27FC236}">
                    <a16:creationId xmlns:a16="http://schemas.microsoft.com/office/drawing/2014/main" id="{97A6CBCF-6960-485D-BC2A-93688AABA3CE}"/>
                  </a:ext>
                </a:extLst>
              </p:cNvPr>
              <p:cNvSpPr/>
              <p:nvPr/>
            </p:nvSpPr>
            <p:spPr>
              <a:xfrm rot="5400013">
                <a:off x="5728628" y="595918"/>
                <a:ext cx="36841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2"/>
                  <a:gd name="f6" fmla="val 1"/>
                  <a:gd name="f7" fmla="val 63"/>
                  <a:gd name="f8" fmla="val 64"/>
                  <a:gd name="f9" fmla="val 143"/>
                  <a:gd name="f10" fmla="val 223"/>
                  <a:gd name="f11" fmla="val 222"/>
                  <a:gd name="f12" fmla="*/ f0 1 285"/>
                  <a:gd name="f13" fmla="*/ f1 1 28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285"/>
                  <a:gd name="f20" fmla="*/ f17 1 28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285" h="286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1" y="f4"/>
                      <a:pt x="f3" y="f10"/>
                      <a:pt x="f3" y="f9"/>
                    </a:cubicBezTo>
                    <a:cubicBezTo>
                      <a:pt x="f3" y="f8"/>
                      <a:pt x="f11" y="f6"/>
                      <a:pt x="f5" y="f6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6" name="Google Shape;3141;p72">
                <a:extLst>
                  <a:ext uri="{FF2B5EF4-FFF2-40B4-BE49-F238E27FC236}">
                    <a16:creationId xmlns:a16="http://schemas.microsoft.com/office/drawing/2014/main" id="{CC11540A-C2F1-4493-A42A-0A66FDD16256}"/>
                  </a:ext>
                </a:extLst>
              </p:cNvPr>
              <p:cNvSpPr/>
              <p:nvPr/>
            </p:nvSpPr>
            <p:spPr>
              <a:xfrm rot="5400013">
                <a:off x="5157942" y="436154"/>
                <a:ext cx="36841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3"/>
                  <a:gd name="f6" fmla="val 1"/>
                  <a:gd name="f7" fmla="val 63"/>
                  <a:gd name="f8" fmla="val 69"/>
                  <a:gd name="f9" fmla="val 223"/>
                  <a:gd name="f10" fmla="val 222"/>
                  <a:gd name="f11" fmla="*/ f0 1 285"/>
                  <a:gd name="f12" fmla="*/ f1 1 286"/>
                  <a:gd name="f13" fmla="val f2"/>
                  <a:gd name="f14" fmla="val f3"/>
                  <a:gd name="f15" fmla="val f4"/>
                  <a:gd name="f16" fmla="+- f15 0 f13"/>
                  <a:gd name="f17" fmla="+- f14 0 f13"/>
                  <a:gd name="f18" fmla="*/ f17 1 285"/>
                  <a:gd name="f19" fmla="*/ f16 1 286"/>
                  <a:gd name="f20" fmla="*/ f13 1 f18"/>
                  <a:gd name="f21" fmla="*/ f14 1 f18"/>
                  <a:gd name="f22" fmla="*/ f13 1 f19"/>
                  <a:gd name="f23" fmla="*/ f15 1 f19"/>
                  <a:gd name="f24" fmla="*/ f20 f11 1"/>
                  <a:gd name="f25" fmla="*/ f21 f11 1"/>
                  <a:gd name="f26" fmla="*/ f23 f12 1"/>
                  <a:gd name="f27" fmla="*/ f22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4" t="f27" r="f25" b="f26"/>
                <a:pathLst>
                  <a:path w="285" h="286">
                    <a:moveTo>
                      <a:pt x="f5" y="f6"/>
                    </a:moveTo>
                    <a:cubicBezTo>
                      <a:pt x="f7" y="f6"/>
                      <a:pt x="f2" y="f8"/>
                      <a:pt x="f2" y="f5"/>
                    </a:cubicBezTo>
                    <a:cubicBezTo>
                      <a:pt x="f2" y="f9"/>
                      <a:pt x="f7" y="f3"/>
                      <a:pt x="f5" y="f3"/>
                    </a:cubicBezTo>
                    <a:cubicBezTo>
                      <a:pt x="f10" y="f3"/>
                      <a:pt x="f3" y="f9"/>
                      <a:pt x="f3" y="f5"/>
                    </a:cubicBezTo>
                    <a:cubicBezTo>
                      <a:pt x="f3" y="f8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7" name="Google Shape;3142;p72">
                <a:extLst>
                  <a:ext uri="{FF2B5EF4-FFF2-40B4-BE49-F238E27FC236}">
                    <a16:creationId xmlns:a16="http://schemas.microsoft.com/office/drawing/2014/main" id="{1E278E9B-EF82-48DA-9F58-F6FE167712FC}"/>
                  </a:ext>
                </a:extLst>
              </p:cNvPr>
              <p:cNvSpPr/>
              <p:nvPr/>
            </p:nvSpPr>
            <p:spPr>
              <a:xfrm rot="5400013">
                <a:off x="2856438" y="359578"/>
                <a:ext cx="126031" cy="15948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75"/>
                  <a:gd name="f4" fmla="val 1041"/>
                  <a:gd name="f5" fmla="val 247"/>
                  <a:gd name="f6" fmla="val 166"/>
                  <a:gd name="f7" fmla="val 83"/>
                  <a:gd name="f8" fmla="val 14"/>
                  <a:gd name="f9" fmla="val 44"/>
                  <a:gd name="f10" fmla="val 900"/>
                  <a:gd name="f11" fmla="val 946"/>
                  <a:gd name="f12" fmla="val 944"/>
                  <a:gd name="f13" fmla="val 974"/>
                  <a:gd name="f14" fmla="val 836"/>
                  <a:gd name="f15" fmla="val 727"/>
                  <a:gd name="f16" fmla="val 313"/>
                  <a:gd name="f17" fmla="val 632"/>
                  <a:gd name="f18" fmla="*/ f0 1 975"/>
                  <a:gd name="f19" fmla="*/ f1 1 1041"/>
                  <a:gd name="f20" fmla="val f2"/>
                  <a:gd name="f21" fmla="val f3"/>
                  <a:gd name="f22" fmla="val f4"/>
                  <a:gd name="f23" fmla="+- f22 0 f20"/>
                  <a:gd name="f24" fmla="+- f21 0 f20"/>
                  <a:gd name="f25" fmla="*/ f24 1 975"/>
                  <a:gd name="f26" fmla="*/ f23 1 1041"/>
                  <a:gd name="f27" fmla="*/ f20 1 f25"/>
                  <a:gd name="f28" fmla="*/ f21 1 f25"/>
                  <a:gd name="f29" fmla="*/ f20 1 f26"/>
                  <a:gd name="f30" fmla="*/ f22 1 f26"/>
                  <a:gd name="f31" fmla="*/ f27 f18 1"/>
                  <a:gd name="f32" fmla="*/ f28 f18 1"/>
                  <a:gd name="f33" fmla="*/ f30 f19 1"/>
                  <a:gd name="f34" fmla="*/ f29 f1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1" t="f34" r="f32" b="f33"/>
                <a:pathLst>
                  <a:path w="975" h="1041">
                    <a:moveTo>
                      <a:pt x="f5" y="f2"/>
                    </a:moveTo>
                    <a:cubicBezTo>
                      <a:pt x="f6" y="f2"/>
                      <a:pt x="f7" y="f8"/>
                      <a:pt x="f2" y="f9"/>
                    </a:cubicBezTo>
                    <a:lnTo>
                      <a:pt x="f2" y="f4"/>
                    </a:lnTo>
                    <a:lnTo>
                      <a:pt x="f10" y="f4"/>
                    </a:lnTo>
                    <a:cubicBezTo>
                      <a:pt x="f11" y="f12"/>
                      <a:pt x="f13" y="f14"/>
                      <a:pt x="f13" y="f15"/>
                    </a:cubicBezTo>
                    <a:cubicBezTo>
                      <a:pt x="f13" y="f16"/>
                      <a:pt x="f17" y="f2"/>
                      <a:pt x="f5" y="f2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8" name="Google Shape;3143;p72">
                <a:extLst>
                  <a:ext uri="{FF2B5EF4-FFF2-40B4-BE49-F238E27FC236}">
                    <a16:creationId xmlns:a16="http://schemas.microsoft.com/office/drawing/2014/main" id="{AB03F758-8146-44B6-A625-A6FBD9FB617D}"/>
                  </a:ext>
                </a:extLst>
              </p:cNvPr>
              <p:cNvSpPr/>
              <p:nvPr/>
            </p:nvSpPr>
            <p:spPr>
              <a:xfrm rot="5400013">
                <a:off x="4059254" y="1456342"/>
                <a:ext cx="77431" cy="21999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599"/>
                  <a:gd name="f4" fmla="val 1436"/>
                  <a:gd name="f5" fmla="val 1"/>
                  <a:gd name="f6" fmla="val 251"/>
                  <a:gd name="f7" fmla="val 63"/>
                  <a:gd name="f8" fmla="val 365"/>
                  <a:gd name="f9" fmla="val 718"/>
                  <a:gd name="f10" fmla="val 1066"/>
                  <a:gd name="f11" fmla="val 1367"/>
                  <a:gd name="f12" fmla="*/ f0 1 599"/>
                  <a:gd name="f13" fmla="*/ f1 1 1436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599"/>
                  <a:gd name="f20" fmla="*/ f17 1 1436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599" h="1436">
                    <a:moveTo>
                      <a:pt x="f3" y="f5"/>
                    </a:moveTo>
                    <a:cubicBezTo>
                      <a:pt x="f6" y="f7"/>
                      <a:pt x="f5" y="f8"/>
                      <a:pt x="f5" y="f9"/>
                    </a:cubicBezTo>
                    <a:cubicBezTo>
                      <a:pt x="f5" y="f10"/>
                      <a:pt x="f6" y="f11"/>
                      <a:pt x="f3" y="f4"/>
                    </a:cubicBezTo>
                    <a:lnTo>
                      <a:pt x="f3" y="f5"/>
                    </a:ln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9" name="Google Shape;3144;p72">
                <a:extLst>
                  <a:ext uri="{FF2B5EF4-FFF2-40B4-BE49-F238E27FC236}">
                    <a16:creationId xmlns:a16="http://schemas.microsoft.com/office/drawing/2014/main" id="{10097077-1B18-42E3-A545-65E3C29AB03A}"/>
                  </a:ext>
                </a:extLst>
              </p:cNvPr>
              <p:cNvSpPr/>
              <p:nvPr/>
            </p:nvSpPr>
            <p:spPr>
              <a:xfrm rot="5400013">
                <a:off x="2896357" y="696740"/>
                <a:ext cx="36841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5"/>
                  <a:gd name="f4" fmla="val 286"/>
                  <a:gd name="f5" fmla="val 143"/>
                  <a:gd name="f6" fmla="val 63"/>
                  <a:gd name="f7" fmla="val 223"/>
                  <a:gd name="f8" fmla="val 222"/>
                  <a:gd name="f9" fmla="*/ f0 1 285"/>
                  <a:gd name="f10" fmla="*/ f1 1 286"/>
                  <a:gd name="f11" fmla="val f2"/>
                  <a:gd name="f12" fmla="val f3"/>
                  <a:gd name="f13" fmla="val f4"/>
                  <a:gd name="f14" fmla="+- f13 0 f11"/>
                  <a:gd name="f15" fmla="+- f12 0 f11"/>
                  <a:gd name="f16" fmla="*/ f15 1 285"/>
                  <a:gd name="f17" fmla="*/ f14 1 286"/>
                  <a:gd name="f18" fmla="*/ f11 1 f16"/>
                  <a:gd name="f19" fmla="*/ f12 1 f16"/>
                  <a:gd name="f20" fmla="*/ f11 1 f17"/>
                  <a:gd name="f21" fmla="*/ f13 1 f17"/>
                  <a:gd name="f22" fmla="*/ f18 f9 1"/>
                  <a:gd name="f23" fmla="*/ f19 f9 1"/>
                  <a:gd name="f24" fmla="*/ f21 f10 1"/>
                  <a:gd name="f25" fmla="*/ f20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2" t="f25" r="f23" b="f24"/>
                <a:pathLst>
                  <a:path w="285" h="286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cubicBezTo>
                      <a:pt x="f2" y="f7"/>
                      <a:pt x="f6" y="f3"/>
                      <a:pt x="f5" y="f3"/>
                    </a:cubicBezTo>
                    <a:cubicBezTo>
                      <a:pt x="f8" y="f3"/>
                      <a:pt x="f3" y="f7"/>
                      <a:pt x="f3" y="f5"/>
                    </a:cubicBezTo>
                    <a:cubicBezTo>
                      <a:pt x="f3" y="f6"/>
                      <a:pt x="f8" y="f2"/>
                      <a:pt x="f5" y="f2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0" name="Google Shape;3145;p72">
                <a:extLst>
                  <a:ext uri="{FF2B5EF4-FFF2-40B4-BE49-F238E27FC236}">
                    <a16:creationId xmlns:a16="http://schemas.microsoft.com/office/drawing/2014/main" id="{B4E41CFF-C4C8-4652-A0D5-F69EFAF44307}"/>
                  </a:ext>
                </a:extLst>
              </p:cNvPr>
              <p:cNvSpPr/>
              <p:nvPr/>
            </p:nvSpPr>
            <p:spPr>
              <a:xfrm rot="5400013">
                <a:off x="5732007" y="427381"/>
                <a:ext cx="36969" cy="43662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285"/>
                  <a:gd name="f5" fmla="val 143"/>
                  <a:gd name="f6" fmla="val 63"/>
                  <a:gd name="f7" fmla="val 1"/>
                  <a:gd name="f8" fmla="val 222"/>
                  <a:gd name="f9" fmla="val 217"/>
                  <a:gd name="f10" fmla="*/ f0 1 286"/>
                  <a:gd name="f11" fmla="*/ f1 1 285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286"/>
                  <a:gd name="f18" fmla="*/ f15 1 285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286" h="285">
                    <a:moveTo>
                      <a:pt x="f5" y="f2"/>
                    </a:moveTo>
                    <a:cubicBezTo>
                      <a:pt x="f6" y="f2"/>
                      <a:pt x="f7" y="f6"/>
                      <a:pt x="f7" y="f5"/>
                    </a:cubicBezTo>
                    <a:cubicBezTo>
                      <a:pt x="f7" y="f8"/>
                      <a:pt x="f6" y="f4"/>
                      <a:pt x="f5" y="f4"/>
                    </a:cubicBezTo>
                    <a:cubicBezTo>
                      <a:pt x="f9" y="f4"/>
                      <a:pt x="f3" y="f8"/>
                      <a:pt x="f3" y="f5"/>
                    </a:cubicBezTo>
                    <a:cubicBezTo>
                      <a:pt x="f3" y="f6"/>
                      <a:pt x="f9" y="f2"/>
                      <a:pt x="f5" y="f2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1" name="Google Shape;3146;p72">
                <a:extLst>
                  <a:ext uri="{FF2B5EF4-FFF2-40B4-BE49-F238E27FC236}">
                    <a16:creationId xmlns:a16="http://schemas.microsoft.com/office/drawing/2014/main" id="{FE023020-9CDA-4267-B64F-778CDF22A2F4}"/>
                  </a:ext>
                </a:extLst>
              </p:cNvPr>
              <p:cNvSpPr/>
              <p:nvPr/>
            </p:nvSpPr>
            <p:spPr>
              <a:xfrm rot="5400013">
                <a:off x="2819337" y="1431937"/>
                <a:ext cx="194410" cy="15182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504"/>
                  <a:gd name="f4" fmla="val 991"/>
                  <a:gd name="f5" fmla="val 829"/>
                  <a:gd name="f6" fmla="val 1"/>
                  <a:gd name="f7" fmla="val 741"/>
                  <a:gd name="f8" fmla="val 651"/>
                  <a:gd name="f9" fmla="val 17"/>
                  <a:gd name="f10" fmla="val 564"/>
                  <a:gd name="f11" fmla="val 51"/>
                  <a:gd name="f12" fmla="val 188"/>
                  <a:gd name="f13" fmla="val 194"/>
                  <a:gd name="f14" fmla="val 615"/>
                  <a:gd name="f15" fmla="val 142"/>
                  <a:gd name="f16" fmla="val 1492"/>
                  <a:gd name="f17" fmla="val 1498"/>
                  <a:gd name="f18" fmla="val 985"/>
                  <a:gd name="f19" fmla="val 980"/>
                  <a:gd name="f20" fmla="val 968"/>
                  <a:gd name="f21" fmla="val 473"/>
                  <a:gd name="f22" fmla="val 1394"/>
                  <a:gd name="f23" fmla="val 179"/>
                  <a:gd name="f24" fmla="val 1120"/>
                  <a:gd name="f25" fmla="*/ f0 1 1504"/>
                  <a:gd name="f26" fmla="*/ f1 1 991"/>
                  <a:gd name="f27" fmla="val f2"/>
                  <a:gd name="f28" fmla="val f3"/>
                  <a:gd name="f29" fmla="val f4"/>
                  <a:gd name="f30" fmla="+- f29 0 f27"/>
                  <a:gd name="f31" fmla="+- f28 0 f27"/>
                  <a:gd name="f32" fmla="*/ f31 1 1504"/>
                  <a:gd name="f33" fmla="*/ f30 1 991"/>
                  <a:gd name="f34" fmla="*/ f27 1 f32"/>
                  <a:gd name="f35" fmla="*/ f28 1 f32"/>
                  <a:gd name="f36" fmla="*/ f27 1 f33"/>
                  <a:gd name="f37" fmla="*/ f29 1 f33"/>
                  <a:gd name="f38" fmla="*/ f34 f25 1"/>
                  <a:gd name="f39" fmla="*/ f35 f25 1"/>
                  <a:gd name="f40" fmla="*/ f37 f26 1"/>
                  <a:gd name="f41" fmla="*/ f36 f2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8" t="f41" r="f39" b="f40"/>
                <a:pathLst>
                  <a:path w="1504" h="991">
                    <a:moveTo>
                      <a:pt x="f5" y="f6"/>
                    </a:moveTo>
                    <a:cubicBezTo>
                      <a:pt x="f7" y="f6"/>
                      <a:pt x="f8" y="f9"/>
                      <a:pt x="f10" y="f11"/>
                    </a:cubicBezTo>
                    <a:cubicBezTo>
                      <a:pt x="f12" y="f13"/>
                      <a:pt x="f2" y="f14"/>
                      <a:pt x="f15" y="f4"/>
                    </a:cubicBezTo>
                    <a:lnTo>
                      <a:pt x="f16" y="f4"/>
                    </a:lnTo>
                    <a:cubicBezTo>
                      <a:pt x="f17" y="f18"/>
                      <a:pt x="f3" y="f19"/>
                      <a:pt x="f3" y="f20"/>
                    </a:cubicBezTo>
                    <a:lnTo>
                      <a:pt x="f3" y="f21"/>
                    </a:lnTo>
                    <a:cubicBezTo>
                      <a:pt x="f22" y="f23"/>
                      <a:pt x="f24" y="f6"/>
                      <a:pt x="f5" y="f6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2" name="Google Shape;3147;p72">
                <a:extLst>
                  <a:ext uri="{FF2B5EF4-FFF2-40B4-BE49-F238E27FC236}">
                    <a16:creationId xmlns:a16="http://schemas.microsoft.com/office/drawing/2014/main" id="{08C311BB-DE33-4F22-AA6B-577C1F041979}"/>
                  </a:ext>
                </a:extLst>
              </p:cNvPr>
              <p:cNvSpPr/>
              <p:nvPr/>
            </p:nvSpPr>
            <p:spPr>
              <a:xfrm rot="5400013">
                <a:off x="3812448" y="439062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4"/>
                  <a:gd name="f7" fmla="val 63"/>
                  <a:gd name="f8" fmla="val 223"/>
                  <a:gd name="f9" fmla="val 285"/>
                  <a:gd name="f10" fmla="*/ f0 1 286"/>
                  <a:gd name="f11" fmla="*/ f1 1 286"/>
                  <a:gd name="f12" fmla="val f2"/>
                  <a:gd name="f13" fmla="val f3"/>
                  <a:gd name="f14" fmla="+- f13 0 f12"/>
                  <a:gd name="f15" fmla="*/ f14 1 286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5" y="f7"/>
                      <a:pt x="f5" y="f4"/>
                    </a:cubicBezTo>
                    <a:cubicBezTo>
                      <a:pt x="f5" y="f8"/>
                      <a:pt x="f6" y="f9"/>
                      <a:pt x="f4" y="f9"/>
                    </a:cubicBezTo>
                    <a:cubicBezTo>
                      <a:pt x="f8" y="f9"/>
                      <a:pt x="f3" y="f8"/>
                      <a:pt x="f3" y="f4"/>
                    </a:cubicBezTo>
                    <a:cubicBezTo>
                      <a:pt x="f3" y="f7"/>
                      <a:pt x="f8" y="f5"/>
                      <a:pt x="f4" y="f5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3" name="Google Shape;3148;p72">
                <a:extLst>
                  <a:ext uri="{FF2B5EF4-FFF2-40B4-BE49-F238E27FC236}">
                    <a16:creationId xmlns:a16="http://schemas.microsoft.com/office/drawing/2014/main" id="{BB29508B-0099-4800-AE0E-B191747F05D3}"/>
                  </a:ext>
                </a:extLst>
              </p:cNvPr>
              <p:cNvSpPr/>
              <p:nvPr/>
            </p:nvSpPr>
            <p:spPr>
              <a:xfrm rot="5400013">
                <a:off x="3216488" y="439062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64"/>
                  <a:gd name="f6" fmla="val 1"/>
                  <a:gd name="f7" fmla="val 69"/>
                  <a:gd name="f8" fmla="val 222"/>
                  <a:gd name="f9" fmla="val 285"/>
                  <a:gd name="f10" fmla="val 223"/>
                  <a:gd name="f11" fmla="*/ f0 1 286"/>
                  <a:gd name="f12" fmla="*/ f1 1 286"/>
                  <a:gd name="f13" fmla="val f2"/>
                  <a:gd name="f14" fmla="val f3"/>
                  <a:gd name="f15" fmla="+- f14 0 f13"/>
                  <a:gd name="f16" fmla="*/ f15 1 286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286" h="286">
                    <a:moveTo>
                      <a:pt x="f4" y="f2"/>
                    </a:moveTo>
                    <a:cubicBezTo>
                      <a:pt x="f5" y="f2"/>
                      <a:pt x="f6" y="f7"/>
                      <a:pt x="f6" y="f4"/>
                    </a:cubicBezTo>
                    <a:cubicBezTo>
                      <a:pt x="f6" y="f8"/>
                      <a:pt x="f5" y="f9"/>
                      <a:pt x="f4" y="f9"/>
                    </a:cubicBezTo>
                    <a:cubicBezTo>
                      <a:pt x="f10" y="f9"/>
                      <a:pt x="f3" y="f8"/>
                      <a:pt x="f3" y="f4"/>
                    </a:cubicBezTo>
                    <a:cubicBezTo>
                      <a:pt x="f3" y="f7"/>
                      <a:pt x="f10" y="f2"/>
                      <a:pt x="f4" y="f2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4" name="Google Shape;3149;p72">
                <a:extLst>
                  <a:ext uri="{FF2B5EF4-FFF2-40B4-BE49-F238E27FC236}">
                    <a16:creationId xmlns:a16="http://schemas.microsoft.com/office/drawing/2014/main" id="{0B1C9E9E-CB9D-424D-BD2A-82D4BB223E7A}"/>
                  </a:ext>
                </a:extLst>
              </p:cNvPr>
              <p:cNvSpPr/>
              <p:nvPr/>
            </p:nvSpPr>
            <p:spPr>
              <a:xfrm rot="5400013">
                <a:off x="3409083" y="429146"/>
                <a:ext cx="189363" cy="2235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65"/>
                  <a:gd name="f4" fmla="val 1459"/>
                  <a:gd name="f5" fmla="val 735"/>
                  <a:gd name="f6" fmla="val 1"/>
                  <a:gd name="f7" fmla="val 331"/>
                  <a:gd name="f8" fmla="val 325"/>
                  <a:gd name="f9" fmla="val 730"/>
                  <a:gd name="f10" fmla="val 1134"/>
                  <a:gd name="f11" fmla="val 1464"/>
                  <a:gd name="f12" fmla="*/ f0 1 1465"/>
                  <a:gd name="f13" fmla="*/ f1 1 1459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65"/>
                  <a:gd name="f20" fmla="*/ f17 1 1459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65" h="1459">
                    <a:moveTo>
                      <a:pt x="f5" y="f6"/>
                    </a:moveTo>
                    <a:cubicBezTo>
                      <a:pt x="f7" y="f6"/>
                      <a:pt x="f2" y="f8"/>
                      <a:pt x="f2" y="f9"/>
                    </a:cubicBezTo>
                    <a:cubicBezTo>
                      <a:pt x="f2" y="f10"/>
                      <a:pt x="f7" y="f4"/>
                      <a:pt x="f5" y="f4"/>
                    </a:cubicBezTo>
                    <a:cubicBezTo>
                      <a:pt x="f10" y="f4"/>
                      <a:pt x="f11" y="f10"/>
                      <a:pt x="f11" y="f9"/>
                    </a:cubicBezTo>
                    <a:cubicBezTo>
                      <a:pt x="f11" y="f8"/>
                      <a:pt x="f10" y="f6"/>
                      <a:pt x="f5" y="f6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5" name="Google Shape;3150;p72">
                <a:extLst>
                  <a:ext uri="{FF2B5EF4-FFF2-40B4-BE49-F238E27FC236}">
                    <a16:creationId xmlns:a16="http://schemas.microsoft.com/office/drawing/2014/main" id="{EF35ED1A-E1CF-4F0D-89DE-09914A2AB927}"/>
                  </a:ext>
                </a:extLst>
              </p:cNvPr>
              <p:cNvSpPr/>
              <p:nvPr/>
            </p:nvSpPr>
            <p:spPr>
              <a:xfrm rot="5400013">
                <a:off x="5495187" y="403233"/>
                <a:ext cx="188595" cy="224439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1465"/>
                  <a:gd name="f5" fmla="val 730"/>
                  <a:gd name="f6" fmla="val 325"/>
                  <a:gd name="f7" fmla="val 1"/>
                  <a:gd name="f8" fmla="val 331"/>
                  <a:gd name="f9" fmla="val 729"/>
                  <a:gd name="f10" fmla="val 1134"/>
                  <a:gd name="f11" fmla="val 1464"/>
                  <a:gd name="f12" fmla="*/ f0 1 1459"/>
                  <a:gd name="f13" fmla="*/ f1 1 1465"/>
                  <a:gd name="f14" fmla="val f2"/>
                  <a:gd name="f15" fmla="val f3"/>
                  <a:gd name="f16" fmla="val f4"/>
                  <a:gd name="f17" fmla="+- f16 0 f14"/>
                  <a:gd name="f18" fmla="+- f15 0 f14"/>
                  <a:gd name="f19" fmla="*/ f18 1 1459"/>
                  <a:gd name="f20" fmla="*/ f17 1 1465"/>
                  <a:gd name="f21" fmla="*/ f14 1 f19"/>
                  <a:gd name="f22" fmla="*/ f15 1 f19"/>
                  <a:gd name="f23" fmla="*/ f14 1 f20"/>
                  <a:gd name="f24" fmla="*/ f16 1 f20"/>
                  <a:gd name="f25" fmla="*/ f21 f12 1"/>
                  <a:gd name="f26" fmla="*/ f22 f12 1"/>
                  <a:gd name="f27" fmla="*/ f24 f13 1"/>
                  <a:gd name="f28" fmla="*/ f23 f1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5" t="f28" r="f26" b="f27"/>
                <a:pathLst>
                  <a:path w="1459" h="1465">
                    <a:moveTo>
                      <a:pt x="f5" y="f2"/>
                    </a:moveTo>
                    <a:cubicBezTo>
                      <a:pt x="f6" y="f2"/>
                      <a:pt x="f7" y="f8"/>
                      <a:pt x="f7" y="f9"/>
                    </a:cubicBezTo>
                    <a:cubicBezTo>
                      <a:pt x="f7" y="f10"/>
                      <a:pt x="f6" y="f11"/>
                      <a:pt x="f5" y="f11"/>
                    </a:cubicBezTo>
                    <a:cubicBezTo>
                      <a:pt x="f10" y="f11"/>
                      <a:pt x="f3" y="f10"/>
                      <a:pt x="f3" y="f9"/>
                    </a:cubicBezTo>
                    <a:cubicBezTo>
                      <a:pt x="f3" y="f8"/>
                      <a:pt x="f10" y="f2"/>
                      <a:pt x="f5" y="f2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6" name="Google Shape;3151;p72">
                <a:extLst>
                  <a:ext uri="{FF2B5EF4-FFF2-40B4-BE49-F238E27FC236}">
                    <a16:creationId xmlns:a16="http://schemas.microsoft.com/office/drawing/2014/main" id="{2B1D173B-8A3D-4CD8-B496-6B5B55246169}"/>
                  </a:ext>
                </a:extLst>
              </p:cNvPr>
              <p:cNvSpPr/>
              <p:nvPr/>
            </p:nvSpPr>
            <p:spPr>
              <a:xfrm rot="5400013">
                <a:off x="4452071" y="457542"/>
                <a:ext cx="36969" cy="43818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286"/>
                  <a:gd name="f4" fmla="val 143"/>
                  <a:gd name="f5" fmla="val 1"/>
                  <a:gd name="f6" fmla="val 63"/>
                  <a:gd name="f7" fmla="val 64"/>
                  <a:gd name="f8" fmla="val 217"/>
                  <a:gd name="f9" fmla="val 222"/>
                  <a:gd name="f10" fmla="val 285"/>
                  <a:gd name="f11" fmla="*/ f0 1 286"/>
                  <a:gd name="f12" fmla="*/ f1 1 286"/>
                  <a:gd name="f13" fmla="val f2"/>
                  <a:gd name="f14" fmla="val f3"/>
                  <a:gd name="f15" fmla="+- f14 0 f13"/>
                  <a:gd name="f16" fmla="*/ f15 1 286"/>
                  <a:gd name="f17" fmla="*/ f13 1 f16"/>
                  <a:gd name="f18" fmla="*/ f14 1 f16"/>
                  <a:gd name="f19" fmla="*/ f17 f11 1"/>
                  <a:gd name="f20" fmla="*/ f18 f11 1"/>
                  <a:gd name="f21" fmla="*/ f18 f12 1"/>
                  <a:gd name="f22" fmla="*/ f17 f1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9" t="f22" r="f20" b="f21"/>
                <a:pathLst>
                  <a:path w="286" h="286">
                    <a:moveTo>
                      <a:pt x="f4" y="f5"/>
                    </a:moveTo>
                    <a:cubicBezTo>
                      <a:pt x="f6" y="f5"/>
                      <a:pt x="f2" y="f7"/>
                      <a:pt x="f2" y="f4"/>
                    </a:cubicBezTo>
                    <a:cubicBezTo>
                      <a:pt x="f2" y="f8"/>
                      <a:pt x="f6" y="f3"/>
                      <a:pt x="f4" y="f3"/>
                    </a:cubicBezTo>
                    <a:cubicBezTo>
                      <a:pt x="f9" y="f3"/>
                      <a:pt x="f10" y="f8"/>
                      <a:pt x="f10" y="f4"/>
                    </a:cubicBezTo>
                    <a:cubicBezTo>
                      <a:pt x="f10" y="f7"/>
                      <a:pt x="f9" y="f5"/>
                      <a:pt x="f4" y="f5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7" name="Google Shape;3152;p72">
                <a:extLst>
                  <a:ext uri="{FF2B5EF4-FFF2-40B4-BE49-F238E27FC236}">
                    <a16:creationId xmlns:a16="http://schemas.microsoft.com/office/drawing/2014/main" id="{2F297182-6AF6-4E5B-B8B1-427467BF3BE4}"/>
                  </a:ext>
                </a:extLst>
              </p:cNvPr>
              <p:cNvSpPr/>
              <p:nvPr/>
            </p:nvSpPr>
            <p:spPr>
              <a:xfrm rot="5400013">
                <a:off x="4745250" y="419975"/>
                <a:ext cx="188595" cy="2235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459"/>
                  <a:gd name="f4" fmla="val 729"/>
                  <a:gd name="f5" fmla="val 325"/>
                  <a:gd name="f6" fmla="val 1134"/>
                  <a:gd name="f7" fmla="val 1458"/>
                  <a:gd name="f8" fmla="val 1133"/>
                  <a:gd name="f9" fmla="*/ f0 1 1459"/>
                  <a:gd name="f10" fmla="*/ f1 1 1459"/>
                  <a:gd name="f11" fmla="val f2"/>
                  <a:gd name="f12" fmla="val f3"/>
                  <a:gd name="f13" fmla="+- f12 0 f11"/>
                  <a:gd name="f14" fmla="*/ f13 1 1459"/>
                  <a:gd name="f15" fmla="*/ f11 1 f14"/>
                  <a:gd name="f16" fmla="*/ f12 1 f14"/>
                  <a:gd name="f17" fmla="*/ f15 f9 1"/>
                  <a:gd name="f18" fmla="*/ f16 f9 1"/>
                  <a:gd name="f19" fmla="*/ f16 f10 1"/>
                  <a:gd name="f20" fmla="*/ f15 f1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7" t="f20" r="f18" b="f19"/>
                <a:pathLst>
                  <a:path w="1459" h="1459">
                    <a:moveTo>
                      <a:pt x="f4" y="f2"/>
                    </a:moveTo>
                    <a:cubicBezTo>
                      <a:pt x="f5" y="f2"/>
                      <a:pt x="f2" y="f5"/>
                      <a:pt x="f2" y="f4"/>
                    </a:cubicBezTo>
                    <a:cubicBezTo>
                      <a:pt x="f2" y="f6"/>
                      <a:pt x="f5" y="f7"/>
                      <a:pt x="f4" y="f7"/>
                    </a:cubicBezTo>
                    <a:cubicBezTo>
                      <a:pt x="f8" y="f7"/>
                      <a:pt x="f7" y="f6"/>
                      <a:pt x="f7" y="f4"/>
                    </a:cubicBezTo>
                    <a:cubicBezTo>
                      <a:pt x="f7" y="f5"/>
                      <a:pt x="f8" y="f2"/>
                      <a:pt x="f4" y="f2"/>
                    </a:cubicBez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8" name="Google Shape;3153;p72">
                <a:extLst>
                  <a:ext uri="{FF2B5EF4-FFF2-40B4-BE49-F238E27FC236}">
                    <a16:creationId xmlns:a16="http://schemas.microsoft.com/office/drawing/2014/main" id="{521A3E1D-9932-43DD-9CC7-6353DB3E0A28}"/>
                  </a:ext>
                </a:extLst>
              </p:cNvPr>
              <p:cNvSpPr/>
              <p:nvPr/>
            </p:nvSpPr>
            <p:spPr>
              <a:xfrm rot="5400013">
                <a:off x="3697110" y="-541507"/>
                <a:ext cx="1274509" cy="3064373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860"/>
                  <a:gd name="f4" fmla="val 20002"/>
                  <a:gd name="f5" fmla="val 9506"/>
                  <a:gd name="f6" fmla="val 353"/>
                  <a:gd name="f7" fmla="val 19648"/>
                  <a:gd name="f8" fmla="val 354"/>
                  <a:gd name="f9" fmla="val 177"/>
                  <a:gd name="f10" fmla="val 81"/>
                  <a:gd name="f11" fmla="val 1"/>
                  <a:gd name="f12" fmla="val 80"/>
                  <a:gd name="f13" fmla="val 19825"/>
                  <a:gd name="f14" fmla="val 19922"/>
                  <a:gd name="f15" fmla="val 20001"/>
                  <a:gd name="f16" fmla="val 9683"/>
                  <a:gd name="f17" fmla="val 9779"/>
                  <a:gd name="f18" fmla="val 9859"/>
                  <a:gd name="f19" fmla="*/ f0 1 9860"/>
                  <a:gd name="f20" fmla="*/ f1 1 20002"/>
                  <a:gd name="f21" fmla="val f2"/>
                  <a:gd name="f22" fmla="val f3"/>
                  <a:gd name="f23" fmla="val f4"/>
                  <a:gd name="f24" fmla="+- f23 0 f21"/>
                  <a:gd name="f25" fmla="+- f22 0 f21"/>
                  <a:gd name="f26" fmla="*/ f25 1 9860"/>
                  <a:gd name="f27" fmla="*/ f24 1 20002"/>
                  <a:gd name="f28" fmla="*/ f21 1 f26"/>
                  <a:gd name="f29" fmla="*/ f22 1 f26"/>
                  <a:gd name="f30" fmla="*/ f21 1 f27"/>
                  <a:gd name="f31" fmla="*/ f23 1 f27"/>
                  <a:gd name="f32" fmla="*/ f28 f19 1"/>
                  <a:gd name="f33" fmla="*/ f29 f19 1"/>
                  <a:gd name="f34" fmla="*/ f31 f20 1"/>
                  <a:gd name="f35" fmla="*/ f3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2" t="f35" r="f33" b="f34"/>
                <a:pathLst>
                  <a:path w="9860" h="20002">
                    <a:moveTo>
                      <a:pt x="f5" y="f6"/>
                    </a:moveTo>
                    <a:lnTo>
                      <a:pt x="f5" y="f7"/>
                    </a:lnTo>
                    <a:lnTo>
                      <a:pt x="f8" y="f7"/>
                    </a:lnTo>
                    <a:lnTo>
                      <a:pt x="f8" y="f6"/>
                    </a:lnTo>
                    <a:close/>
                    <a:moveTo>
                      <a:pt x="f9" y="f2"/>
                    </a:moveTo>
                    <a:cubicBezTo>
                      <a:pt x="f10" y="f2"/>
                      <a:pt x="f11" y="f12"/>
                      <a:pt x="f11" y="f9"/>
                    </a:cubicBezTo>
                    <a:lnTo>
                      <a:pt x="f11" y="f13"/>
                    </a:lnTo>
                    <a:cubicBezTo>
                      <a:pt x="f11" y="f14"/>
                      <a:pt x="f10" y="f15"/>
                      <a:pt x="f9" y="f15"/>
                    </a:cubicBezTo>
                    <a:lnTo>
                      <a:pt x="f16" y="f15"/>
                    </a:lnTo>
                    <a:cubicBezTo>
                      <a:pt x="f17" y="f15"/>
                      <a:pt x="f18" y="f14"/>
                      <a:pt x="f18" y="f13"/>
                    </a:cubicBezTo>
                    <a:lnTo>
                      <a:pt x="f18" y="f9"/>
                    </a:lnTo>
                    <a:cubicBezTo>
                      <a:pt x="f18" y="f12"/>
                      <a:pt x="f17" y="f2"/>
                      <a:pt x="f16" y="f2"/>
                    </a:cubicBezTo>
                    <a:close/>
                  </a:path>
                </a:pathLst>
              </a:custGeom>
              <a:solidFill>
                <a:srgbClr val="E4A448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9" name="Google Shape;3154;p72">
                <a:extLst>
                  <a:ext uri="{FF2B5EF4-FFF2-40B4-BE49-F238E27FC236}">
                    <a16:creationId xmlns:a16="http://schemas.microsoft.com/office/drawing/2014/main" id="{DDF8BD1D-794C-4AAF-98F7-788E3CBA2BC5}"/>
                  </a:ext>
                </a:extLst>
              </p:cNvPr>
              <p:cNvSpPr/>
              <p:nvPr/>
            </p:nvSpPr>
            <p:spPr>
              <a:xfrm rot="5400013">
                <a:off x="3889967" y="-304193"/>
                <a:ext cx="888796" cy="2589745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6876"/>
                  <a:gd name="f5" fmla="val 16904"/>
                  <a:gd name="f6" fmla="val 160"/>
                  <a:gd name="f7" fmla="val 1"/>
                  <a:gd name="f8" fmla="val 353"/>
                  <a:gd name="f9" fmla="val 16550"/>
                  <a:gd name="f10" fmla="val 16750"/>
                  <a:gd name="f11" fmla="val 16903"/>
                  <a:gd name="f12" fmla="val 6516"/>
                  <a:gd name="f13" fmla="val 6716"/>
                  <a:gd name="f14" fmla="val 6875"/>
                  <a:gd name="f15" fmla="*/ f1 1 6876"/>
                  <a:gd name="f16" fmla="*/ f2 1 16904"/>
                  <a:gd name="f17" fmla="val f3"/>
                  <a:gd name="f18" fmla="val f4"/>
                  <a:gd name="f19" fmla="val f5"/>
                  <a:gd name="f20" fmla="+- f19 0 f17"/>
                  <a:gd name="f21" fmla="+- f18 0 f17"/>
                  <a:gd name="f22" fmla="*/ f21 1 6876"/>
                  <a:gd name="f23" fmla="*/ f20 1 16904"/>
                  <a:gd name="f24" fmla="*/ f17 1 f22"/>
                  <a:gd name="f25" fmla="*/ f18 1 f22"/>
                  <a:gd name="f26" fmla="*/ f17 1 f23"/>
                  <a:gd name="f27" fmla="*/ f19 1 f23"/>
                  <a:gd name="f28" fmla="*/ f24 f15 1"/>
                  <a:gd name="f29" fmla="*/ f25 f15 1"/>
                  <a:gd name="f30" fmla="*/ f27 f16 1"/>
                  <a:gd name="f31" fmla="*/ f26 f1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31" r="f29" b="f30"/>
                <a:pathLst>
                  <a:path w="6876" h="16904">
                    <a:moveTo>
                      <a:pt x="f0" y="f3"/>
                    </a:moveTo>
                    <a:cubicBezTo>
                      <a:pt x="f6" y="f3"/>
                      <a:pt x="f7" y="f6"/>
                      <a:pt x="f7" y="f8"/>
                    </a:cubicBezTo>
                    <a:lnTo>
                      <a:pt x="f7" y="f9"/>
                    </a:lnTo>
                    <a:cubicBezTo>
                      <a:pt x="f7" y="f10"/>
                      <a:pt x="f6" y="f11"/>
                      <a:pt x="f0" y="f11"/>
                    </a:cubicBezTo>
                    <a:lnTo>
                      <a:pt x="f12" y="f11"/>
                    </a:lnTo>
                    <a:cubicBezTo>
                      <a:pt x="f13" y="f11"/>
                      <a:pt x="f14" y="f10"/>
                      <a:pt x="f14" y="f9"/>
                    </a:cubicBezTo>
                    <a:lnTo>
                      <a:pt x="f14" y="f8"/>
                    </a:lnTo>
                    <a:cubicBezTo>
                      <a:pt x="f14" y="f6"/>
                      <a:pt x="f13" y="f3"/>
                      <a:pt x="f12" y="f3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0" name="Google Shape;3155;p72">
                <a:extLst>
                  <a:ext uri="{FF2B5EF4-FFF2-40B4-BE49-F238E27FC236}">
                    <a16:creationId xmlns:a16="http://schemas.microsoft.com/office/drawing/2014/main" id="{D0F4EA89-DA9A-4662-9AB8-CC9EBE34DFC4}"/>
                  </a:ext>
                </a:extLst>
              </p:cNvPr>
              <p:cNvSpPr/>
              <p:nvPr/>
            </p:nvSpPr>
            <p:spPr>
              <a:xfrm rot="5400013">
                <a:off x="3867290" y="-332156"/>
                <a:ext cx="934297" cy="2645670"/>
              </a:xfrm>
              <a:custGeom>
                <a:avLst/>
                <a:gdLst>
                  <a:gd name="f0" fmla="val 360"/>
                  <a:gd name="f1" fmla="val w"/>
                  <a:gd name="f2" fmla="val h"/>
                  <a:gd name="f3" fmla="val 0"/>
                  <a:gd name="f4" fmla="val 7228"/>
                  <a:gd name="f5" fmla="val 17269"/>
                  <a:gd name="f6" fmla="val 6692"/>
                  <a:gd name="f7" fmla="val 6789"/>
                  <a:gd name="f8" fmla="val 6869"/>
                  <a:gd name="f9" fmla="val 439"/>
                  <a:gd name="f10" fmla="val 536"/>
                  <a:gd name="f11" fmla="val 16733"/>
                  <a:gd name="f12" fmla="val 16830"/>
                  <a:gd name="f13" fmla="val 16910"/>
                  <a:gd name="f14" fmla="val 433"/>
                  <a:gd name="f15" fmla="val 359"/>
                  <a:gd name="f16" fmla="val 1"/>
                  <a:gd name="f17" fmla="val 240"/>
                  <a:gd name="f18" fmla="val 17029"/>
                  <a:gd name="f19" fmla="val 6988"/>
                  <a:gd name="f20" fmla="*/ f1 1 7228"/>
                  <a:gd name="f21" fmla="*/ f2 1 17269"/>
                  <a:gd name="f22" fmla="val f3"/>
                  <a:gd name="f23" fmla="val f4"/>
                  <a:gd name="f24" fmla="val f5"/>
                  <a:gd name="f25" fmla="+- f24 0 f22"/>
                  <a:gd name="f26" fmla="+- f23 0 f22"/>
                  <a:gd name="f27" fmla="*/ f26 1 7228"/>
                  <a:gd name="f28" fmla="*/ f25 1 17269"/>
                  <a:gd name="f29" fmla="*/ f22 1 f27"/>
                  <a:gd name="f30" fmla="*/ f23 1 f27"/>
                  <a:gd name="f31" fmla="*/ f22 1 f28"/>
                  <a:gd name="f32" fmla="*/ f24 1 f28"/>
                  <a:gd name="f33" fmla="*/ f29 f20 1"/>
                  <a:gd name="f34" fmla="*/ f30 f20 1"/>
                  <a:gd name="f35" fmla="*/ f32 f21 1"/>
                  <a:gd name="f36" fmla="*/ f31 f2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33" t="f36" r="f34" b="f35"/>
                <a:pathLst>
                  <a:path w="7228" h="17269">
                    <a:moveTo>
                      <a:pt x="f6" y="f0"/>
                    </a:moveTo>
                    <a:cubicBezTo>
                      <a:pt x="f7" y="f0"/>
                      <a:pt x="f8" y="f9"/>
                      <a:pt x="f8" y="f10"/>
                    </a:cubicBezTo>
                    <a:lnTo>
                      <a:pt x="f8" y="f11"/>
                    </a:lnTo>
                    <a:cubicBezTo>
                      <a:pt x="f8" y="f12"/>
                      <a:pt x="f7" y="f13"/>
                      <a:pt x="f6" y="f13"/>
                    </a:cubicBezTo>
                    <a:lnTo>
                      <a:pt x="f10" y="f13"/>
                    </a:lnTo>
                    <a:cubicBezTo>
                      <a:pt x="f14" y="f13"/>
                      <a:pt x="f15" y="f12"/>
                      <a:pt x="f15" y="f11"/>
                    </a:cubicBezTo>
                    <a:lnTo>
                      <a:pt x="f15" y="f10"/>
                    </a:lnTo>
                    <a:cubicBezTo>
                      <a:pt x="f15" y="f9"/>
                      <a:pt x="f14" y="f0"/>
                      <a:pt x="f10" y="f0"/>
                    </a:cubicBezTo>
                    <a:close/>
                    <a:moveTo>
                      <a:pt x="f10" y="f16"/>
                    </a:moveTo>
                    <a:cubicBezTo>
                      <a:pt x="f17" y="f16"/>
                      <a:pt x="f3" y="f17"/>
                      <a:pt x="f3" y="f10"/>
                    </a:cubicBezTo>
                    <a:lnTo>
                      <a:pt x="f3" y="f11"/>
                    </a:lnTo>
                    <a:cubicBezTo>
                      <a:pt x="f3" y="f18"/>
                      <a:pt x="f17" y="f5"/>
                      <a:pt x="f10" y="f5"/>
                    </a:cubicBezTo>
                    <a:lnTo>
                      <a:pt x="f6" y="f5"/>
                    </a:lnTo>
                    <a:cubicBezTo>
                      <a:pt x="f19" y="f5"/>
                      <a:pt x="f4" y="f18"/>
                      <a:pt x="f4" y="f11"/>
                    </a:cubicBezTo>
                    <a:lnTo>
                      <a:pt x="f4" y="f10"/>
                    </a:lnTo>
                    <a:cubicBezTo>
                      <a:pt x="f4" y="f17"/>
                      <a:pt x="f19" y="f16"/>
                      <a:pt x="f6" y="f16"/>
                    </a:cubicBezTo>
                    <a:close/>
                  </a:path>
                </a:pathLst>
              </a:custGeom>
              <a:solidFill>
                <a:srgbClr val="754E2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71" name="Google Shape;3156;p72">
            <a:extLst>
              <a:ext uri="{FF2B5EF4-FFF2-40B4-BE49-F238E27FC236}">
                <a16:creationId xmlns:a16="http://schemas.microsoft.com/office/drawing/2014/main" id="{50C2E226-7C37-4741-8CB8-CB2A1CF907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3134" y="578286"/>
            <a:ext cx="3588199" cy="783896"/>
          </a:xfrm>
        </p:spPr>
        <p:txBody>
          <a:bodyPr/>
          <a:lstStyle/>
          <a:p>
            <a:pPr lvl="0"/>
            <a:r>
              <a:rPr lang="en-US" dirty="0"/>
              <a:t>Thanks</a:t>
            </a:r>
          </a:p>
        </p:txBody>
      </p:sp>
      <p:sp>
        <p:nvSpPr>
          <p:cNvPr id="72" name="Google Shape;3158;p72">
            <a:extLst>
              <a:ext uri="{FF2B5EF4-FFF2-40B4-BE49-F238E27FC236}">
                <a16:creationId xmlns:a16="http://schemas.microsoft.com/office/drawing/2014/main" id="{5EEA4DDF-CE3E-4254-AA06-15FE6B885D3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464527" y="1692106"/>
            <a:ext cx="3617402" cy="4346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600" b="1">
                <a:solidFill>
                  <a:srgbClr val="000000"/>
                </a:solidFill>
              </a:rPr>
              <a:t>SLIDESPPT.NET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9582165-8CBE-461A-8062-3E2A1D85CF08}"/>
              </a:ext>
            </a:extLst>
          </p:cNvPr>
          <p:cNvSpPr txBox="1"/>
          <p:nvPr/>
        </p:nvSpPr>
        <p:spPr>
          <a:xfrm>
            <a:off x="982851" y="-5705"/>
            <a:ext cx="5436098" cy="5760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EEB245"/>
                </a:solidFill>
                <a:uFillTx/>
                <a:latin typeface="Arial" pitchFamily="34"/>
                <a:cs typeface="Arial" pitchFamily="34"/>
              </a:rPr>
              <a:t>Agenda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FB771BC-6395-4FC5-B9C3-23665A5CE506}"/>
              </a:ext>
            </a:extLst>
          </p:cNvPr>
          <p:cNvSpPr/>
          <p:nvPr/>
        </p:nvSpPr>
        <p:spPr>
          <a:xfrm>
            <a:off x="4246885" y="843680"/>
            <a:ext cx="35999" cy="3816001"/>
          </a:xfrm>
          <a:prstGeom prst="rect">
            <a:avLst/>
          </a:prstGeom>
          <a:solidFill>
            <a:srgbClr val="AFAB85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F9F69B59-A793-4199-9030-F3174F14149C}"/>
              </a:ext>
            </a:extLst>
          </p:cNvPr>
          <p:cNvSpPr/>
          <p:nvPr/>
        </p:nvSpPr>
        <p:spPr>
          <a:xfrm>
            <a:off x="4573901" y="108396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9841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60C408D0-01F0-4BDF-B619-0BD73B0BE403}"/>
              </a:ext>
            </a:extLst>
          </p:cNvPr>
          <p:cNvSpPr/>
          <p:nvPr/>
        </p:nvSpPr>
        <p:spPr>
          <a:xfrm>
            <a:off x="4573901" y="184005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C693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FC2064D4-A6CB-40E9-8C55-54BA2A261A85}"/>
              </a:ext>
            </a:extLst>
          </p:cNvPr>
          <p:cNvSpPr/>
          <p:nvPr/>
        </p:nvSpPr>
        <p:spPr>
          <a:xfrm>
            <a:off x="4573901" y="259614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9841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2A956466-63D8-4B34-BF5C-5B0010E92591}"/>
              </a:ext>
            </a:extLst>
          </p:cNvPr>
          <p:cNvSpPr/>
          <p:nvPr/>
        </p:nvSpPr>
        <p:spPr>
          <a:xfrm>
            <a:off x="4573901" y="335223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9C693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775AB444-A418-460B-BF46-3A04258DD7EF}"/>
              </a:ext>
            </a:extLst>
          </p:cNvPr>
          <p:cNvSpPr/>
          <p:nvPr/>
        </p:nvSpPr>
        <p:spPr>
          <a:xfrm>
            <a:off x="4573901" y="4108326"/>
            <a:ext cx="215999" cy="215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C98413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AFAB85"/>
              </a:solidFill>
              <a:uFillTx/>
              <a:latin typeface="Arial"/>
              <a:ea typeface="맑은 고딕" pitchFamily="34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ADB3588-EC7B-407C-A64B-24FF0D02FC70}"/>
              </a:ext>
            </a:extLst>
          </p:cNvPr>
          <p:cNvSpPr txBox="1"/>
          <p:nvPr/>
        </p:nvSpPr>
        <p:spPr>
          <a:xfrm>
            <a:off x="4914461" y="961134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754F2E"/>
                </a:solidFill>
                <a:uFillTx/>
                <a:latin typeface="Arial"/>
                <a:ea typeface="Arial"/>
                <a:cs typeface="Arial" pitchFamily="34"/>
              </a:rPr>
              <a:t>01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E0A368D-D535-44AD-BAA1-4D915BA223FF}"/>
              </a:ext>
            </a:extLst>
          </p:cNvPr>
          <p:cNvSpPr txBox="1"/>
          <p:nvPr/>
        </p:nvSpPr>
        <p:spPr>
          <a:xfrm>
            <a:off x="4920514" y="1717224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754F2E"/>
                </a:solidFill>
                <a:uFillTx/>
                <a:latin typeface="Arial"/>
                <a:ea typeface="Arial"/>
                <a:cs typeface="Arial" pitchFamily="34"/>
              </a:rPr>
              <a:t>02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0ECF89A-D241-405C-A3CD-EAC89C049BE9}"/>
              </a:ext>
            </a:extLst>
          </p:cNvPr>
          <p:cNvSpPr txBox="1"/>
          <p:nvPr/>
        </p:nvSpPr>
        <p:spPr>
          <a:xfrm>
            <a:off x="4926558" y="2473314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754F2E"/>
                </a:solidFill>
                <a:uFillTx/>
                <a:latin typeface="Arial"/>
                <a:ea typeface="Arial"/>
                <a:cs typeface="Arial" pitchFamily="34"/>
              </a:rPr>
              <a:t>03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0218C326-5CD3-4228-8541-9590A9C8872D}"/>
              </a:ext>
            </a:extLst>
          </p:cNvPr>
          <p:cNvSpPr txBox="1"/>
          <p:nvPr/>
        </p:nvSpPr>
        <p:spPr>
          <a:xfrm>
            <a:off x="4932611" y="3229404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754F2E"/>
                </a:solidFill>
                <a:uFillTx/>
                <a:latin typeface="Arial"/>
                <a:ea typeface="Arial"/>
                <a:cs typeface="Arial" pitchFamily="34"/>
              </a:rPr>
              <a:t>04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E799BCE-97E3-439E-BD60-6256600679D8}"/>
              </a:ext>
            </a:extLst>
          </p:cNvPr>
          <p:cNvSpPr txBox="1"/>
          <p:nvPr/>
        </p:nvSpPr>
        <p:spPr>
          <a:xfrm>
            <a:off x="4897114" y="4004395"/>
            <a:ext cx="602699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754F2E"/>
                </a:solidFill>
                <a:uFillTx/>
                <a:latin typeface="Arial"/>
                <a:ea typeface="Arial"/>
                <a:cs typeface="Arial" pitchFamily="34"/>
              </a:rPr>
              <a:t>05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DCF36A2-0427-4243-84AB-DE009BE14365}"/>
              </a:ext>
            </a:extLst>
          </p:cNvPr>
          <p:cNvGrpSpPr/>
          <p:nvPr/>
        </p:nvGrpSpPr>
        <p:grpSpPr>
          <a:xfrm>
            <a:off x="5600078" y="961134"/>
            <a:ext cx="3024332" cy="494032"/>
            <a:chOff x="5600078" y="961134"/>
            <a:chExt cx="3024332" cy="494032"/>
          </a:xfrm>
        </p:grpSpPr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BE819928-8F64-443E-8FC3-7CDE915F91BA}"/>
                </a:ext>
              </a:extLst>
            </p:cNvPr>
            <p:cNvSpPr txBox="1"/>
            <p:nvPr/>
          </p:nvSpPr>
          <p:spPr>
            <a:xfrm>
              <a:off x="5600078" y="117816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75D52A20-1C9B-4208-ABDF-A0E5AC0AFEC0}"/>
                </a:ext>
              </a:extLst>
            </p:cNvPr>
            <p:cNvSpPr txBox="1"/>
            <p:nvPr/>
          </p:nvSpPr>
          <p:spPr>
            <a:xfrm>
              <a:off x="5600078" y="96113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7E78794-3B6B-49F0-85A9-7D4C2F7E1A5A}"/>
              </a:ext>
            </a:extLst>
          </p:cNvPr>
          <p:cNvGrpSpPr/>
          <p:nvPr/>
        </p:nvGrpSpPr>
        <p:grpSpPr>
          <a:xfrm>
            <a:off x="5600078" y="1717910"/>
            <a:ext cx="3024332" cy="494023"/>
            <a:chOff x="5600078" y="1717910"/>
            <a:chExt cx="3024332" cy="494023"/>
          </a:xfrm>
        </p:grpSpPr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13283EA9-8A34-40F0-BF79-159F6DE8AAE7}"/>
                </a:ext>
              </a:extLst>
            </p:cNvPr>
            <p:cNvSpPr txBox="1"/>
            <p:nvPr/>
          </p:nvSpPr>
          <p:spPr>
            <a:xfrm>
              <a:off x="5600078" y="1934934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A06B88BF-7003-42AD-8A3E-AD59AC1E98AF}"/>
                </a:ext>
              </a:extLst>
            </p:cNvPr>
            <p:cNvSpPr txBox="1"/>
            <p:nvPr/>
          </p:nvSpPr>
          <p:spPr>
            <a:xfrm>
              <a:off x="5600078" y="171791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D873B811-49C4-49F9-A20A-273E37A27C6C}"/>
              </a:ext>
            </a:extLst>
          </p:cNvPr>
          <p:cNvGrpSpPr/>
          <p:nvPr/>
        </p:nvGrpSpPr>
        <p:grpSpPr>
          <a:xfrm>
            <a:off x="5600078" y="2474677"/>
            <a:ext cx="3024332" cy="494022"/>
            <a:chOff x="5600078" y="2474677"/>
            <a:chExt cx="3024332" cy="494022"/>
          </a:xfrm>
        </p:grpSpPr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DB34BDB0-C4A9-4528-BEC0-4278B6FDC6B8}"/>
                </a:ext>
              </a:extLst>
            </p:cNvPr>
            <p:cNvSpPr txBox="1"/>
            <p:nvPr/>
          </p:nvSpPr>
          <p:spPr>
            <a:xfrm>
              <a:off x="5600078" y="2691700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E5E3E757-EA29-4F7D-9A78-D1D0141C741A}"/>
                </a:ext>
              </a:extLst>
            </p:cNvPr>
            <p:cNvSpPr txBox="1"/>
            <p:nvPr/>
          </p:nvSpPr>
          <p:spPr>
            <a:xfrm>
              <a:off x="5600078" y="2474677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4952BB2-BEED-4C26-B258-E77136E722FB}"/>
              </a:ext>
            </a:extLst>
          </p:cNvPr>
          <p:cNvGrpSpPr/>
          <p:nvPr/>
        </p:nvGrpSpPr>
        <p:grpSpPr>
          <a:xfrm>
            <a:off x="5600078" y="3231443"/>
            <a:ext cx="3024332" cy="494032"/>
            <a:chOff x="5600078" y="3231443"/>
            <a:chExt cx="3024332" cy="494032"/>
          </a:xfrm>
        </p:grpSpPr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B9E5A5C7-83CC-4314-8D42-93FF292863E0}"/>
                </a:ext>
              </a:extLst>
            </p:cNvPr>
            <p:cNvSpPr txBox="1"/>
            <p:nvPr/>
          </p:nvSpPr>
          <p:spPr>
            <a:xfrm>
              <a:off x="5600078" y="3448476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22254AEC-BFAD-489E-9CC9-DC1A8C45D247}"/>
                </a:ext>
              </a:extLst>
            </p:cNvPr>
            <p:cNvSpPr txBox="1"/>
            <p:nvPr/>
          </p:nvSpPr>
          <p:spPr>
            <a:xfrm>
              <a:off x="5600078" y="323144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B132A360-56F8-41F2-9342-3A350EB092ED}"/>
              </a:ext>
            </a:extLst>
          </p:cNvPr>
          <p:cNvGrpSpPr/>
          <p:nvPr/>
        </p:nvGrpSpPr>
        <p:grpSpPr>
          <a:xfrm>
            <a:off x="5600078" y="3988219"/>
            <a:ext cx="3024332" cy="494023"/>
            <a:chOff x="5600078" y="3988219"/>
            <a:chExt cx="3024332" cy="494023"/>
          </a:xfrm>
        </p:grpSpPr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D87852D4-3085-4BAA-86B2-01D8AAE8BF52}"/>
                </a:ext>
              </a:extLst>
            </p:cNvPr>
            <p:cNvSpPr txBox="1"/>
            <p:nvPr/>
          </p:nvSpPr>
          <p:spPr>
            <a:xfrm>
              <a:off x="5600078" y="4205243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Easy to change colors, photos and Text.</a:t>
              </a: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7B2A8D8D-B023-4E4C-97E9-411059CFC5A8}"/>
                </a:ext>
              </a:extLst>
            </p:cNvPr>
            <p:cNvSpPr txBox="1"/>
            <p:nvPr/>
          </p:nvSpPr>
          <p:spPr>
            <a:xfrm>
              <a:off x="5600078" y="3988219"/>
              <a:ext cx="3024332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1" i="0" u="none" strike="noStrike" kern="0" cap="none" spc="0" baseline="0">
                  <a:solidFill>
                    <a:srgbClr val="787878"/>
                  </a:solidFill>
                  <a:uFillTx/>
                  <a:latin typeface="Arial"/>
                  <a:ea typeface="Arial"/>
                  <a:cs typeface="Arial" pitchFamily="34"/>
                </a:rPr>
                <a:t>Your Text  Here</a:t>
              </a:r>
            </a:p>
          </p:txBody>
        </p:sp>
      </p:grpSp>
      <p:pic>
        <p:nvPicPr>
          <p:cNvPr id="29" name="Imagen 30">
            <a:extLst>
              <a:ext uri="{FF2B5EF4-FFF2-40B4-BE49-F238E27FC236}">
                <a16:creationId xmlns:a16="http://schemas.microsoft.com/office/drawing/2014/main" id="{CBD458DE-286C-43D4-A029-73EA2879FE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4227" y="194703"/>
            <a:ext cx="3540876" cy="51139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373FB0A0-6E70-4A32-8EA7-47D0B5CBD896}"/>
              </a:ext>
            </a:extLst>
          </p:cNvPr>
          <p:cNvSpPr txBox="1"/>
          <p:nvPr/>
        </p:nvSpPr>
        <p:spPr>
          <a:xfrm>
            <a:off x="1780327" y="359724"/>
            <a:ext cx="5583335" cy="6001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300" b="0" i="0" u="none" strike="noStrike" kern="1200" cap="none" spc="0" baseline="0">
                <a:solidFill>
                  <a:srgbClr val="4F493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3300" b="0" i="0" u="none" strike="noStrike" kern="1200" cap="none" spc="0" baseline="0">
              <a:solidFill>
                <a:srgbClr val="4F493D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7ED9826-0B7A-433F-BF19-61EFDE293E3C}"/>
              </a:ext>
            </a:extLst>
          </p:cNvPr>
          <p:cNvSpPr txBox="1"/>
          <p:nvPr/>
        </p:nvSpPr>
        <p:spPr>
          <a:xfrm>
            <a:off x="2924296" y="1544933"/>
            <a:ext cx="32954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4F493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200" b="1" i="0" u="none" strike="noStrike" kern="1200" cap="none" spc="0" baseline="0">
              <a:solidFill>
                <a:srgbClr val="4F493D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03FE6B0-BF1C-4BE4-8C0B-10F6A83B3500}"/>
              </a:ext>
            </a:extLst>
          </p:cNvPr>
          <p:cNvSpPr txBox="1"/>
          <p:nvPr/>
        </p:nvSpPr>
        <p:spPr>
          <a:xfrm>
            <a:off x="1951823" y="1824182"/>
            <a:ext cx="52403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807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807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807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900" b="0" i="0" u="none" strike="noStrike" kern="1200" cap="none" spc="0" baseline="0">
              <a:solidFill>
                <a:srgbClr val="080706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D6A885AC-A562-409B-9F1B-1D6F911A8D8A}"/>
              </a:ext>
            </a:extLst>
          </p:cNvPr>
          <p:cNvSpPr txBox="1"/>
          <p:nvPr/>
        </p:nvSpPr>
        <p:spPr>
          <a:xfrm>
            <a:off x="1951823" y="1015395"/>
            <a:ext cx="5240362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4F493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200" b="0" i="0" u="none" strike="noStrike" kern="1200" cap="none" spc="0" baseline="0">
              <a:solidFill>
                <a:srgbClr val="4F493D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05A334EC-6D72-4609-BABF-C980401B5E63}"/>
              </a:ext>
            </a:extLst>
          </p:cNvPr>
          <p:cNvSpPr txBox="1"/>
          <p:nvPr/>
        </p:nvSpPr>
        <p:spPr>
          <a:xfrm>
            <a:off x="2869981" y="2585822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4F493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200" b="1" i="0" u="none" strike="noStrike" kern="1200" cap="none" spc="0" baseline="0">
              <a:solidFill>
                <a:srgbClr val="4F493D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841954A1-8842-4ED8-9545-62B4F4B71AA4}"/>
              </a:ext>
            </a:extLst>
          </p:cNvPr>
          <p:cNvSpPr txBox="1"/>
          <p:nvPr/>
        </p:nvSpPr>
        <p:spPr>
          <a:xfrm>
            <a:off x="1951823" y="2798164"/>
            <a:ext cx="5240362" cy="9002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807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807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894C5ADF-7978-47CF-A22A-A3275E12A086}"/>
              </a:ext>
            </a:extLst>
          </p:cNvPr>
          <p:cNvSpPr txBox="1"/>
          <p:nvPr/>
        </p:nvSpPr>
        <p:spPr>
          <a:xfrm>
            <a:off x="2869981" y="3725987"/>
            <a:ext cx="340403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1" i="0" u="none" strike="noStrike" kern="1200" cap="none" spc="0" baseline="0">
                <a:solidFill>
                  <a:srgbClr val="4F493D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200" b="1" i="0" u="none" strike="noStrike" kern="1200" cap="none" spc="0" baseline="0">
              <a:solidFill>
                <a:srgbClr val="4F493D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A17E7DE-BAEE-4316-8914-38FC7CD89075}"/>
              </a:ext>
            </a:extLst>
          </p:cNvPr>
          <p:cNvSpPr txBox="1"/>
          <p:nvPr/>
        </p:nvSpPr>
        <p:spPr>
          <a:xfrm>
            <a:off x="1208864" y="3980364"/>
            <a:ext cx="6726262" cy="69249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807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807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marL="0" marR="0" lvl="0" indent="0" algn="ctr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080706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900" b="0" i="0" u="none" strike="noStrike" kern="1200" cap="none" spc="0" baseline="0">
                <a:solidFill>
                  <a:srgbClr val="0563C1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900" b="0" i="0" u="none" strike="noStrike" kern="1200" cap="none" spc="0" baseline="0">
                <a:solidFill>
                  <a:srgbClr val="0070C0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A08B851A-586C-4EA2-AA14-749DC1D7A4CF}"/>
              </a:ext>
            </a:extLst>
          </p:cNvPr>
          <p:cNvSpPr/>
          <p:nvPr/>
        </p:nvSpPr>
        <p:spPr>
          <a:xfrm>
            <a:off x="219958" y="204112"/>
            <a:ext cx="8704091" cy="4767023"/>
          </a:xfrm>
          <a:prstGeom prst="rect">
            <a:avLst/>
          </a:prstGeom>
          <a:noFill/>
          <a:ln w="57150" cap="flat">
            <a:solidFill>
              <a:srgbClr val="C7976D"/>
            </a:solidFill>
            <a:custDash>
              <a:ds d="300000" sp="300000"/>
            </a:custDash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7">
            <a:extLst>
              <a:ext uri="{FF2B5EF4-FFF2-40B4-BE49-F238E27FC236}">
                <a16:creationId xmlns:a16="http://schemas.microsoft.com/office/drawing/2014/main" id="{B8904DC1-BE30-4D62-A491-95D76F718942}"/>
              </a:ext>
            </a:extLst>
          </p:cNvPr>
          <p:cNvSpPr/>
          <p:nvPr/>
        </p:nvSpPr>
        <p:spPr>
          <a:xfrm>
            <a:off x="4686299" y="-13990"/>
            <a:ext cx="4457700" cy="4457700"/>
          </a:xfrm>
          <a:custGeom>
            <a:avLst>
              <a:gd name="f10" fmla="val 10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sqrt 2"/>
              <a:gd name="f10" fmla="val 100000"/>
              <a:gd name="f11" fmla="+- 0 0 -180"/>
              <a:gd name="f12" fmla="+- 0 0 -360"/>
              <a:gd name="f13" fmla="abs f4"/>
              <a:gd name="f14" fmla="abs f5"/>
              <a:gd name="f15" fmla="abs f6"/>
              <a:gd name="f16" fmla="val f7"/>
              <a:gd name="f17" fmla="val f10"/>
              <a:gd name="f18" fmla="+- 2700000 f2 0"/>
              <a:gd name="f19" fmla="*/ f11 f1 1"/>
              <a:gd name="f20" fmla="*/ f12 f1 1"/>
              <a:gd name="f21" fmla="?: f13 f4 1"/>
              <a:gd name="f22" fmla="?: f14 f5 1"/>
              <a:gd name="f23" fmla="?: f15 f6 1"/>
              <a:gd name="f24" fmla="*/ f18 f8 1"/>
              <a:gd name="f25" fmla="*/ f19 1 f3"/>
              <a:gd name="f26" fmla="*/ f20 1 f3"/>
              <a:gd name="f27" fmla="*/ f21 1 21600"/>
              <a:gd name="f28" fmla="*/ f22 1 21600"/>
              <a:gd name="f29" fmla="*/ 21600 f21 1"/>
              <a:gd name="f30" fmla="*/ 21600 f22 1"/>
              <a:gd name="f31" fmla="*/ f24 1 f1"/>
              <a:gd name="f32" fmla="+- f25 0 f2"/>
              <a:gd name="f33" fmla="+- f26 0 f2"/>
              <a:gd name="f34" fmla="min f28 f27"/>
              <a:gd name="f35" fmla="*/ f29 1 f23"/>
              <a:gd name="f36" fmla="*/ f30 1 f23"/>
              <a:gd name="f37" fmla="+- 0 0 f31"/>
              <a:gd name="f38" fmla="val f35"/>
              <a:gd name="f39" fmla="val f36"/>
              <a:gd name="f40" fmla="+- 0 0 f37"/>
              <a:gd name="f41" fmla="*/ f16 f34 1"/>
              <a:gd name="f42" fmla="+- f39 0 f16"/>
              <a:gd name="f43" fmla="+- f38 0 f16"/>
              <a:gd name="f44" fmla="*/ f40 f1 1"/>
              <a:gd name="f45" fmla="*/ f38 f34 1"/>
              <a:gd name="f46" fmla="*/ f42 1 2"/>
              <a:gd name="f47" fmla="*/ f43 1 2"/>
              <a:gd name="f48" fmla="*/ f44 1 f8"/>
              <a:gd name="f49" fmla="+- f16 f46 0"/>
              <a:gd name="f50" fmla="+- f16 f47 0"/>
              <a:gd name="f51" fmla="*/ f47 f9 1"/>
              <a:gd name="f52" fmla="*/ f46 f9 1"/>
              <a:gd name="f53" fmla="+- f48 0 f2"/>
              <a:gd name="f54" fmla="*/ f47 f34 1"/>
              <a:gd name="f55" fmla="*/ f46 f34 1"/>
              <a:gd name="f56" fmla="*/ f51 f17 1"/>
              <a:gd name="f57" fmla="*/ f52 f17 1"/>
              <a:gd name="f58" fmla="cos 1 f53"/>
              <a:gd name="f59" fmla="sin 1 f53"/>
              <a:gd name="f60" fmla="*/ f49 f34 1"/>
              <a:gd name="f61" fmla="*/ f56 1 100000"/>
              <a:gd name="f62" fmla="*/ f57 1 100000"/>
              <a:gd name="f63" fmla="+- 0 0 f58"/>
              <a:gd name="f64" fmla="+- 0 0 f59"/>
              <a:gd name="f65" fmla="+- 0 0 f63"/>
              <a:gd name="f66" fmla="+- 0 0 f64"/>
              <a:gd name="f67" fmla="*/ f65 f61 1"/>
              <a:gd name="f68" fmla="*/ f66 f62 1"/>
              <a:gd name="f69" fmla="*/ f65 f47 1"/>
              <a:gd name="f70" fmla="*/ f66 f46 1"/>
              <a:gd name="f71" fmla="+- f50 f67 0"/>
              <a:gd name="f72" fmla="+- f49 0 f68"/>
              <a:gd name="f73" fmla="+- f50 0 f69"/>
              <a:gd name="f74" fmla="+- f50 f69 0"/>
              <a:gd name="f75" fmla="+- f49 0 f70"/>
              <a:gd name="f76" fmla="+- f49 f70 0"/>
              <a:gd name="f77" fmla="+- f50 f71 0"/>
              <a:gd name="f78" fmla="+- f49 f72 0"/>
              <a:gd name="f79" fmla="*/ f73 f34 1"/>
              <a:gd name="f80" fmla="*/ f75 f34 1"/>
              <a:gd name="f81" fmla="*/ f74 f34 1"/>
              <a:gd name="f82" fmla="*/ f76 f34 1"/>
              <a:gd name="f83" fmla="*/ f71 f34 1"/>
              <a:gd name="f84" fmla="*/ f72 f34 1"/>
              <a:gd name="f85" fmla="*/ f77 1 2"/>
              <a:gd name="f86" fmla="*/ f78 1 2"/>
              <a:gd name="f87" fmla="*/ f85 f34 1"/>
              <a:gd name="f88" fmla="*/ f86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81" y="f82"/>
              </a:cxn>
              <a:cxn ang="f32">
                <a:pos x="f79" y="f82"/>
              </a:cxn>
              <a:cxn ang="f33">
                <a:pos x="f79" y="f80"/>
              </a:cxn>
              <a:cxn ang="f33">
                <a:pos x="f83" y="f84"/>
              </a:cxn>
            </a:cxnLst>
            <a:rect l="f79" t="f80" r="f81" b="f82"/>
            <a:pathLst>
              <a:path>
                <a:moveTo>
                  <a:pt x="f41" y="f60"/>
                </a:moveTo>
                <a:arcTo wR="f54" hR="f55" stAng="f1" swAng="f2"/>
                <a:quadBezTo>
                  <a:pt x="f87" y="f41"/>
                  <a:pt x="f83" y="f84"/>
                </a:quadBezTo>
                <a:quadBezTo>
                  <a:pt x="f45" y="f88"/>
                  <a:pt x="f45" y="f60"/>
                </a:quadBezTo>
                <a:arcTo wR="f54" hR="f55" stAng="f7" swAng="f1"/>
                <a:close/>
              </a:path>
            </a:pathLst>
          </a:custGeom>
          <a:solidFill>
            <a:srgbClr val="FBE1B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sp>
        <p:nvSpPr>
          <p:cNvPr id="3" name="Rectángulo: esquinas redondeadas 30">
            <a:extLst>
              <a:ext uri="{FF2B5EF4-FFF2-40B4-BE49-F238E27FC236}">
                <a16:creationId xmlns:a16="http://schemas.microsoft.com/office/drawing/2014/main" id="{78474B93-A6DB-40D4-86AD-7FA90D43976E}"/>
              </a:ext>
            </a:extLst>
          </p:cNvPr>
          <p:cNvSpPr/>
          <p:nvPr/>
        </p:nvSpPr>
        <p:spPr>
          <a:xfrm rot="20677359">
            <a:off x="3411188" y="1294844"/>
            <a:ext cx="4775591" cy="301540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FE1D5"/>
          </a:solidFill>
          <a:ln w="76196" cap="flat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sp>
        <p:nvSpPr>
          <p:cNvPr id="4" name="Google Shape;263;p42">
            <a:extLst>
              <a:ext uri="{FF2B5EF4-FFF2-40B4-BE49-F238E27FC236}">
                <a16:creationId xmlns:a16="http://schemas.microsoft.com/office/drawing/2014/main" id="{01EE6E63-1BCA-4AA2-B189-E73BA6373CCE}"/>
              </a:ext>
            </a:extLst>
          </p:cNvPr>
          <p:cNvSpPr txBox="1"/>
          <p:nvPr/>
        </p:nvSpPr>
        <p:spPr>
          <a:xfrm>
            <a:off x="39401" y="472918"/>
            <a:ext cx="4067946" cy="7735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4500" b="1" i="0" u="none" strike="noStrike" kern="0" cap="none" spc="0" baseline="0">
                <a:solidFill>
                  <a:srgbClr val="C7976D"/>
                </a:solidFill>
                <a:uFillTx/>
                <a:latin typeface="Arial (Títulos)"/>
                <a:ea typeface="DM Sans"/>
                <a:cs typeface="Rubik"/>
              </a:rPr>
              <a:t>FUENTE</a:t>
            </a:r>
          </a:p>
        </p:txBody>
      </p:sp>
      <p:sp>
        <p:nvSpPr>
          <p:cNvPr id="5" name="Google Shape;270;p42">
            <a:extLst>
              <a:ext uri="{FF2B5EF4-FFF2-40B4-BE49-F238E27FC236}">
                <a16:creationId xmlns:a16="http://schemas.microsoft.com/office/drawing/2014/main" id="{F92D1AF9-24F2-47FF-B995-77F6E032DC84}"/>
              </a:ext>
            </a:extLst>
          </p:cNvPr>
          <p:cNvSpPr txBox="1"/>
          <p:nvPr/>
        </p:nvSpPr>
        <p:spPr>
          <a:xfrm>
            <a:off x="877750" y="1493361"/>
            <a:ext cx="4157301" cy="424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600" b="0" i="0" u="none" strike="noStrike" kern="0" cap="none" spc="0" baseline="0">
                <a:solidFill>
                  <a:srgbClr val="C7976D"/>
                </a:solidFill>
                <a:uFillTx/>
                <a:latin typeface="Source Sans Pro" pitchFamily="34"/>
                <a:ea typeface="Rubik"/>
                <a:cs typeface="Rubik"/>
              </a:rPr>
              <a:t>ELABORADO POR </a:t>
            </a:r>
            <a:r>
              <a:rPr lang="es-PE" sz="1600" b="0" i="0" u="none" strike="noStrike" kern="0" cap="none" spc="0" baseline="0">
                <a:solidFill>
                  <a:srgbClr val="C7976D"/>
                </a:solidFill>
                <a:uFillTx/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16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600" b="1" i="0" u="none" strike="noStrike" kern="0" cap="none" spc="0" baseline="0">
              <a:solidFill>
                <a:srgbClr val="02FFB3"/>
              </a:solidFill>
              <a:uFillTx/>
              <a:latin typeface="Source Sans Pro" pitchFamily="34"/>
              <a:ea typeface="Rubik"/>
              <a:cs typeface="Rubik"/>
            </a:endParaRPr>
          </a:p>
        </p:txBody>
      </p:sp>
      <p:grpSp>
        <p:nvGrpSpPr>
          <p:cNvPr id="6" name="Grupo 3">
            <a:extLst>
              <a:ext uri="{FF2B5EF4-FFF2-40B4-BE49-F238E27FC236}">
                <a16:creationId xmlns:a16="http://schemas.microsoft.com/office/drawing/2014/main" id="{DADD2816-16E6-4E6E-901E-1C6891709867}"/>
              </a:ext>
            </a:extLst>
          </p:cNvPr>
          <p:cNvGrpSpPr/>
          <p:nvPr/>
        </p:nvGrpSpPr>
        <p:grpSpPr>
          <a:xfrm>
            <a:off x="877750" y="2247677"/>
            <a:ext cx="2988926" cy="1594421"/>
            <a:chOff x="877750" y="2247677"/>
            <a:chExt cx="2988926" cy="1594421"/>
          </a:xfrm>
        </p:grpSpPr>
        <p:sp>
          <p:nvSpPr>
            <p:cNvPr id="7" name="Google Shape;272;p42">
              <a:extLst>
                <a:ext uri="{FF2B5EF4-FFF2-40B4-BE49-F238E27FC236}">
                  <a16:creationId xmlns:a16="http://schemas.microsoft.com/office/drawing/2014/main" id="{C653BDFF-B9BC-4203-AE62-2BBB80731C40}"/>
                </a:ext>
              </a:extLst>
            </p:cNvPr>
            <p:cNvSpPr txBox="1"/>
            <p:nvPr/>
          </p:nvSpPr>
          <p:spPr>
            <a:xfrm>
              <a:off x="877750" y="2247677"/>
              <a:ext cx="2116918" cy="30867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600" b="0" i="0" u="none" strike="noStrike" kern="0" cap="none" spc="0" baseline="0">
                  <a:solidFill>
                    <a:srgbClr val="C7976D"/>
                  </a:solidFill>
                  <a:uFillTx/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8" name="Google Shape;273;p42">
              <a:extLst>
                <a:ext uri="{FF2B5EF4-FFF2-40B4-BE49-F238E27FC236}">
                  <a16:creationId xmlns:a16="http://schemas.microsoft.com/office/drawing/2014/main" id="{1BCE2121-9F10-405F-B402-A9CFD5C0761B}"/>
                </a:ext>
              </a:extLst>
            </p:cNvPr>
            <p:cNvSpPr txBox="1"/>
            <p:nvPr/>
          </p:nvSpPr>
          <p:spPr>
            <a:xfrm>
              <a:off x="877750" y="2556278"/>
              <a:ext cx="2988926" cy="128582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12" tIns="91412" rIns="91412" bIns="91412" anchor="t" anchorCtr="0" compatLnSpc="1">
              <a:noAutofit/>
            </a:bodyPr>
            <a:lstStyle/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unsplash.com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pexels.com</a:t>
              </a:r>
            </a:p>
            <a:p>
              <a:pPr marL="285704" marR="0" lvl="0" indent="-285704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itchFamily="34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1500" b="0" i="0" u="none" strike="noStrike" kern="0" cap="none" spc="0" baseline="0">
                  <a:solidFill>
                    <a:srgbClr val="000000"/>
                  </a:solidFill>
                  <a:uFillTx/>
                  <a:latin typeface="Source Sans Pro" pitchFamily="34"/>
                  <a:ea typeface="Montserrat"/>
                  <a:cs typeface="Kanit Light"/>
                </a:rPr>
                <a:t>pngwing.com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endParaRPr>
            </a:p>
          </p:txBody>
        </p:sp>
      </p:grpSp>
      <p:sp>
        <p:nvSpPr>
          <p:cNvPr id="9" name="Google Shape;274;p42">
            <a:extLst>
              <a:ext uri="{FF2B5EF4-FFF2-40B4-BE49-F238E27FC236}">
                <a16:creationId xmlns:a16="http://schemas.microsoft.com/office/drawing/2014/main" id="{53ED17EE-AD43-41A2-A642-2EBD1CF213B5}"/>
              </a:ext>
            </a:extLst>
          </p:cNvPr>
          <p:cNvSpPr txBox="1"/>
          <p:nvPr/>
        </p:nvSpPr>
        <p:spPr>
          <a:xfrm>
            <a:off x="877750" y="3362614"/>
            <a:ext cx="2116918" cy="30867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0" cap="none" spc="0" baseline="0">
                <a:solidFill>
                  <a:srgbClr val="C7976D"/>
                </a:solidFill>
                <a:uFillTx/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10" name="Google Shape;275;p42">
            <a:extLst>
              <a:ext uri="{FF2B5EF4-FFF2-40B4-BE49-F238E27FC236}">
                <a16:creationId xmlns:a16="http://schemas.microsoft.com/office/drawing/2014/main" id="{971A4D9B-6906-4CF7-9697-C8EBF634BFD4}"/>
              </a:ext>
            </a:extLst>
          </p:cNvPr>
          <p:cNvSpPr txBox="1"/>
          <p:nvPr/>
        </p:nvSpPr>
        <p:spPr>
          <a:xfrm>
            <a:off x="877750" y="3671215"/>
            <a:ext cx="2645148" cy="684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12" tIns="91412" rIns="91412" bIns="91412" anchor="t" anchorCtr="0" compatLnSpc="1">
            <a:noAutofit/>
          </a:bodyPr>
          <a:lstStyle/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TT Norms Bold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1500" b="0" i="0" u="none" strike="noStrike" kern="0" cap="none" spc="0" baseline="0">
                <a:solidFill>
                  <a:srgbClr val="000000"/>
                </a:solidFill>
                <a:uFillTx/>
                <a:latin typeface="Source Sans Pro" pitchFamily="34"/>
                <a:ea typeface="Montserrat"/>
                <a:cs typeface="Kanit Light"/>
              </a:rPr>
              <a:t>Calisto MT</a:t>
            </a:r>
          </a:p>
          <a:p>
            <a:pPr marL="285704" marR="0" lvl="0" indent="-285704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500" b="0" i="0" u="none" strike="noStrike" kern="0" cap="none" spc="0" baseline="0">
              <a:solidFill>
                <a:srgbClr val="000000"/>
              </a:solidFill>
              <a:uFillTx/>
              <a:latin typeface="Source Sans Pro" pitchFamily="34"/>
              <a:ea typeface="Montserrat"/>
              <a:cs typeface="Kanit Light"/>
            </a:endParaRPr>
          </a:p>
        </p:txBody>
      </p:sp>
      <p:sp>
        <p:nvSpPr>
          <p:cNvPr id="11" name="TextBox 59">
            <a:extLst>
              <a:ext uri="{FF2B5EF4-FFF2-40B4-BE49-F238E27FC236}">
                <a16:creationId xmlns:a16="http://schemas.microsoft.com/office/drawing/2014/main" id="{B717187C-D356-4371-B44C-3A3A2C1BBA1E}"/>
              </a:ext>
            </a:extLst>
          </p:cNvPr>
          <p:cNvSpPr txBox="1"/>
          <p:nvPr/>
        </p:nvSpPr>
        <p:spPr>
          <a:xfrm>
            <a:off x="7470145" y="4901129"/>
            <a:ext cx="1673854" cy="230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Arial"/>
                <a:cs typeface="Arial" pitchFamily="34"/>
              </a:rPr>
              <a:t>slidesppt.net</a:t>
            </a:r>
          </a:p>
        </p:txBody>
      </p:sp>
      <p:grpSp>
        <p:nvGrpSpPr>
          <p:cNvPr id="12" name="Gráfico 10">
            <a:extLst>
              <a:ext uri="{FF2B5EF4-FFF2-40B4-BE49-F238E27FC236}">
                <a16:creationId xmlns:a16="http://schemas.microsoft.com/office/drawing/2014/main" id="{E384667D-F6D2-4504-8BF0-895D01898C79}"/>
              </a:ext>
            </a:extLst>
          </p:cNvPr>
          <p:cNvGrpSpPr/>
          <p:nvPr/>
        </p:nvGrpSpPr>
        <p:grpSpPr>
          <a:xfrm>
            <a:off x="8712119" y="4572265"/>
            <a:ext cx="317324" cy="317324"/>
            <a:chOff x="8712119" y="4572265"/>
            <a:chExt cx="317324" cy="317324"/>
          </a:xfrm>
        </p:grpSpPr>
        <p:sp>
          <p:nvSpPr>
            <p:cNvPr id="13" name="Forma libre: forma 30">
              <a:extLst>
                <a:ext uri="{FF2B5EF4-FFF2-40B4-BE49-F238E27FC236}">
                  <a16:creationId xmlns:a16="http://schemas.microsoft.com/office/drawing/2014/main" id="{A599F8ED-36F7-4215-9F51-D706C463C012}"/>
                </a:ext>
              </a:extLst>
            </p:cNvPr>
            <p:cNvSpPr/>
            <p:nvPr/>
          </p:nvSpPr>
          <p:spPr>
            <a:xfrm>
              <a:off x="8712119" y="4572265"/>
              <a:ext cx="317324" cy="3173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C7976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Forma libre: forma 31">
              <a:extLst>
                <a:ext uri="{FF2B5EF4-FFF2-40B4-BE49-F238E27FC236}">
                  <a16:creationId xmlns:a16="http://schemas.microsoft.com/office/drawing/2014/main" id="{DEDE4A85-9E19-472C-93EA-9FDDA8AD9B95}"/>
                </a:ext>
              </a:extLst>
            </p:cNvPr>
            <p:cNvSpPr/>
            <p:nvPr/>
          </p:nvSpPr>
          <p:spPr>
            <a:xfrm>
              <a:off x="8752938" y="4611246"/>
              <a:ext cx="247326" cy="23934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5" name="Imagen 6">
            <a:extLst>
              <a:ext uri="{FF2B5EF4-FFF2-40B4-BE49-F238E27FC236}">
                <a16:creationId xmlns:a16="http://schemas.microsoft.com/office/drawing/2014/main" id="{483ABE66-43A3-48B8-A681-7FC85EF25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3399">
            <a:off x="2932947" y="1358697"/>
            <a:ext cx="6146487" cy="31079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82;p76">
            <a:extLst>
              <a:ext uri="{FF2B5EF4-FFF2-40B4-BE49-F238E27FC236}">
                <a16:creationId xmlns:a16="http://schemas.microsoft.com/office/drawing/2014/main" id="{543E3EE1-A676-4270-81BA-D9B0FD5BB15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2013" y="136858"/>
            <a:ext cx="2792751" cy="481010"/>
          </a:xfrm>
        </p:spPr>
        <p:txBody>
          <a:bodyPr lIns="91421" tIns="91421" rIns="91421" bIns="91421" anchor="t" anchorCtr="1">
            <a:noAutofit/>
          </a:bodyPr>
          <a:lstStyle/>
          <a:p>
            <a:pPr lvl="0" algn="ctr"/>
            <a:r>
              <a:rPr lang="es-PE" sz="2800" b="1">
                <a:solidFill>
                  <a:srgbClr val="DCB444"/>
                </a:solidFill>
                <a:latin typeface="Arial" pitchFamily="34"/>
                <a:cs typeface="Arial" pitchFamily="34"/>
              </a:rPr>
              <a:t>RESOURCES</a:t>
            </a:r>
          </a:p>
        </p:txBody>
      </p:sp>
      <p:pic>
        <p:nvPicPr>
          <p:cNvPr id="3" name="Imagen 6">
            <a:extLst>
              <a:ext uri="{FF2B5EF4-FFF2-40B4-BE49-F238E27FC236}">
                <a16:creationId xmlns:a16="http://schemas.microsoft.com/office/drawing/2014/main" id="{36091DE4-E90F-4E66-ABC1-4C2F21512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939" y="1414457"/>
            <a:ext cx="1136251" cy="35212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ED5BF8EF-17AD-4BF1-AF0A-B447C35865F5}"/>
              </a:ext>
            </a:extLst>
          </p:cNvPr>
          <p:cNvSpPr/>
          <p:nvPr/>
        </p:nvSpPr>
        <p:spPr>
          <a:xfrm>
            <a:off x="436561" y="823910"/>
            <a:ext cx="2268534" cy="42100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2"/>
              <a:gd name="f7" fmla="val 1120"/>
              <a:gd name="f8" fmla="val 18"/>
              <a:gd name="f9" fmla="val 566"/>
              <a:gd name="f10" fmla="val 46"/>
              <a:gd name="f11" fmla="val 73"/>
              <a:gd name="f12" fmla="val 99"/>
              <a:gd name="f13" fmla="val 565"/>
              <a:gd name="f14" fmla="val 100"/>
              <a:gd name="f15" fmla="val 564"/>
              <a:gd name="f16" fmla="val 563"/>
              <a:gd name="f17" fmla="val 83"/>
              <a:gd name="f18" fmla="val 558"/>
              <a:gd name="f19" fmla="val 66"/>
              <a:gd name="f20" fmla="val 553"/>
              <a:gd name="f21" fmla="val 48"/>
              <a:gd name="f22" fmla="val 548"/>
              <a:gd name="f23" fmla="val 67"/>
              <a:gd name="f24" fmla="val 477"/>
              <a:gd name="f25" fmla="val 85"/>
              <a:gd name="f26" fmla="val 407"/>
              <a:gd name="f27" fmla="val 104"/>
              <a:gd name="f28" fmla="val 335"/>
              <a:gd name="f29" fmla="val 94"/>
              <a:gd name="f30" fmla="val 337"/>
              <a:gd name="f31" fmla="val 339"/>
              <a:gd name="f32" fmla="val 75"/>
              <a:gd name="f33" fmla="val 341"/>
              <a:gd name="f34" fmla="val 50"/>
              <a:gd name="f35" fmla="val 249"/>
              <a:gd name="f36" fmla="val 25"/>
              <a:gd name="f37" fmla="val 158"/>
              <a:gd name="f38" fmla="val 65"/>
              <a:gd name="f39" fmla="val 81"/>
              <a:gd name="f40" fmla="val 43"/>
              <a:gd name="f41" fmla="val 161"/>
              <a:gd name="f42" fmla="val 22"/>
              <a:gd name="f43" fmla="val 241"/>
              <a:gd name="f44" fmla="val 264"/>
              <a:gd name="f45" fmla="val 84"/>
              <a:gd name="f46" fmla="val 286"/>
              <a:gd name="f47" fmla="val 165"/>
              <a:gd name="f48" fmla="val 308"/>
              <a:gd name="f49" fmla="val 246"/>
              <a:gd name="f50" fmla="val 309"/>
              <a:gd name="f51" fmla="val 310"/>
              <a:gd name="f52" fmla="val 312"/>
              <a:gd name="f53" fmla="val 245"/>
              <a:gd name="f54" fmla="val 196"/>
              <a:gd name="f55" fmla="val 147"/>
              <a:gd name="f56" fmla="val 97"/>
              <a:gd name="f57" fmla="val 394"/>
              <a:gd name="f58" fmla="val 476"/>
              <a:gd name="f59" fmla="val 559"/>
              <a:gd name="f60" fmla="val 189"/>
              <a:gd name="f61" fmla="val 282"/>
              <a:gd name="f62" fmla="val 379"/>
              <a:gd name="f63" fmla="val 489"/>
              <a:gd name="f64" fmla="val 420"/>
              <a:gd name="f65" fmla="val 351"/>
              <a:gd name="f66" fmla="val 348"/>
              <a:gd name="f67" fmla="val 391"/>
              <a:gd name="f68" fmla="val 346"/>
              <a:gd name="f69" fmla="val 399"/>
              <a:gd name="f70" fmla="val 343"/>
              <a:gd name="f71" fmla="val 410"/>
              <a:gd name="f72" fmla="val 403"/>
              <a:gd name="f73" fmla="val 460"/>
              <a:gd name="f74" fmla="val 396"/>
              <a:gd name="f75" fmla="val 519"/>
              <a:gd name="f76" fmla="val 388"/>
              <a:gd name="f77" fmla="val 532"/>
              <a:gd name="f78" fmla="val 484"/>
              <a:gd name="f79" fmla="val 544"/>
              <a:gd name="f80" fmla="val 577"/>
              <a:gd name="f81" fmla="val 556"/>
              <a:gd name="f82" fmla="val 672"/>
              <a:gd name="f83" fmla="val 534"/>
              <a:gd name="f84" fmla="val 676"/>
              <a:gd name="f85" fmla="val 513"/>
              <a:gd name="f86" fmla="val 679"/>
              <a:gd name="f87" fmla="val 487"/>
              <a:gd name="f88" fmla="val 683"/>
              <a:gd name="f89" fmla="val 527"/>
              <a:gd name="f90" fmla="val 691"/>
              <a:gd name="f91" fmla="val 697"/>
              <a:gd name="f92" fmla="val 705"/>
              <a:gd name="f93" fmla="val 584"/>
              <a:gd name="f94" fmla="val 799"/>
              <a:gd name="f95" fmla="val 892"/>
              <a:gd name="f96" fmla="val 987"/>
              <a:gd name="f97" fmla="val 498"/>
              <a:gd name="f98" fmla="val 978"/>
              <a:gd name="f99" fmla="val 450"/>
              <a:gd name="f100" fmla="val 969"/>
              <a:gd name="f101" fmla="val 402"/>
              <a:gd name="f102" fmla="val 960"/>
              <a:gd name="f103" fmla="val 1011"/>
              <a:gd name="f104" fmla="val 1061"/>
              <a:gd name="f105" fmla="val 1114"/>
              <a:gd name="f106" fmla="val 320"/>
              <a:gd name="f107" fmla="val 1116"/>
              <a:gd name="f108" fmla="val 238"/>
              <a:gd name="f109" fmla="val 1118"/>
              <a:gd name="f110" fmla="val 154"/>
              <a:gd name="f111" fmla="val 152"/>
              <a:gd name="f112" fmla="val 1031"/>
              <a:gd name="f113" fmla="val 150"/>
              <a:gd name="f114" fmla="val 943"/>
              <a:gd name="f115" fmla="val 148"/>
              <a:gd name="f116" fmla="val 853"/>
              <a:gd name="f117" fmla="val 62"/>
              <a:gd name="f118" fmla="val 757"/>
              <a:gd name="f119" fmla="val 663"/>
              <a:gd name="f120" fmla="val 383"/>
              <a:gd name="f121" fmla="val 845"/>
              <a:gd name="f122" fmla="val 307"/>
              <a:gd name="f123" fmla="val 236"/>
              <a:gd name="f124" fmla="val 168"/>
              <a:gd name="f125" fmla="val 921"/>
              <a:gd name="f126" fmla="val 993"/>
              <a:gd name="f127" fmla="val 243"/>
              <a:gd name="f128" fmla="val 314"/>
              <a:gd name="f129" fmla="val 986"/>
              <a:gd name="f130" fmla="val 915"/>
              <a:gd name="f131" fmla="val 285"/>
              <a:gd name="f132" fmla="val 146"/>
              <a:gd name="f133" fmla="val 266"/>
              <a:gd name="f134" fmla="val 215"/>
              <a:gd name="f135" fmla="val 247"/>
              <a:gd name="f136" fmla="val 228"/>
              <a:gd name="f137" fmla="val 267"/>
              <a:gd name="f138" fmla="val 157"/>
              <a:gd name="f139" fmla="val 248"/>
              <a:gd name="f140" fmla="val 87"/>
              <a:gd name="f141" fmla="val 229"/>
              <a:gd name="f142" fmla="val 37"/>
              <a:gd name="f143" fmla="val 89"/>
              <a:gd name="f144" fmla="val 56"/>
              <a:gd name="f145" fmla="val 19"/>
              <a:gd name="f146" fmla="val 38"/>
              <a:gd name="f147" fmla="val 214"/>
              <a:gd name="f148" fmla="val 33"/>
              <a:gd name="f149" fmla="val 796"/>
              <a:gd name="f150" fmla="val 106"/>
              <a:gd name="f151" fmla="val 178"/>
              <a:gd name="f152" fmla="val 250"/>
              <a:gd name="f153" fmla="val 731"/>
              <a:gd name="f154" fmla="val 667"/>
              <a:gd name="f155" fmla="val 605"/>
              <a:gd name="f156" fmla="val 181"/>
              <a:gd name="f157" fmla="val 571"/>
              <a:gd name="f158" fmla="val 107"/>
              <a:gd name="f159" fmla="val 579"/>
              <a:gd name="f160" fmla="val 580"/>
              <a:gd name="f161" fmla="val 653"/>
              <a:gd name="f162" fmla="val 724"/>
              <a:gd name="f163" fmla="val 329"/>
              <a:gd name="f164" fmla="val 325"/>
              <a:gd name="f165" fmla="val 473"/>
              <a:gd name="f166" fmla="val 253"/>
              <a:gd name="f167" fmla="val 182"/>
              <a:gd name="f168" fmla="val 111"/>
              <a:gd name="f169" fmla="val 471"/>
              <a:gd name="f170" fmla="val 400"/>
              <a:gd name="f171" fmla="val 183"/>
              <a:gd name="f172" fmla="val 77"/>
              <a:gd name="f173" fmla="val 499"/>
              <a:gd name="f174" fmla="val 518"/>
              <a:gd name="f175" fmla="val 217"/>
              <a:gd name="f176" fmla="val 536"/>
              <a:gd name="f177" fmla="val 288"/>
              <a:gd name="f178" fmla="val 555"/>
              <a:gd name="f179" fmla="val 306"/>
              <a:gd name="f180" fmla="val 414"/>
              <a:gd name="f181" fmla="val 344"/>
              <a:gd name="f182" fmla="val 318"/>
              <a:gd name="f183" fmla="val 295"/>
              <a:gd name="f184" fmla="val 333"/>
              <a:gd name="f185" fmla="val 273"/>
              <a:gd name="f186" fmla="val 227"/>
              <a:gd name="f187" fmla="val 136"/>
              <a:gd name="f188" fmla="val 326"/>
              <a:gd name="f189" fmla="val 135"/>
              <a:gd name="f190" fmla="val 133"/>
              <a:gd name="f191" fmla="val 128"/>
              <a:gd name="f192" fmla="val 332"/>
              <a:gd name="f193" fmla="val 120"/>
              <a:gd name="f194" fmla="val 336"/>
              <a:gd name="f195" fmla="val 118"/>
              <a:gd name="f196" fmla="val 342"/>
              <a:gd name="f197" fmla="val 393"/>
              <a:gd name="f198" fmla="val 91"/>
              <a:gd name="f199" fmla="val 445"/>
              <a:gd name="f200" fmla="val 426"/>
              <a:gd name="f201" fmla="val 290"/>
              <a:gd name="f202" fmla="val 570"/>
              <a:gd name="f203" fmla="val 321"/>
              <a:gd name="f204" fmla="val 647"/>
              <a:gd name="f205" fmla="val 390"/>
              <a:gd name="f206" fmla="val 638"/>
              <a:gd name="f207" fmla="val 461"/>
              <a:gd name="f208" fmla="val 629"/>
              <a:gd name="f209" fmla="val 533"/>
              <a:gd name="f210" fmla="val 620"/>
              <a:gd name="f211" fmla="val 524"/>
              <a:gd name="f212" fmla="val 547"/>
              <a:gd name="f213" fmla="val 514"/>
              <a:gd name="f214" fmla="val 505"/>
              <a:gd name="f215" fmla="val 404"/>
              <a:gd name="f216" fmla="val 448"/>
              <a:gd name="f217" fmla="val 412"/>
              <a:gd name="f218" fmla="val 419"/>
              <a:gd name="f219" fmla="val 340"/>
              <a:gd name="f220" fmla="val 828"/>
              <a:gd name="f221" fmla="val 359"/>
              <a:gd name="f222" fmla="val 377"/>
              <a:gd name="f223" fmla="val 398"/>
              <a:gd name="f224" fmla="val 849"/>
              <a:gd name="f225" fmla="val 397"/>
              <a:gd name="f226" fmla="val 869"/>
              <a:gd name="f227" fmla="val 888"/>
              <a:gd name="f228" fmla="val 894"/>
              <a:gd name="f229" fmla="val 903"/>
              <a:gd name="f230" fmla="val 408"/>
              <a:gd name="f231" fmla="val 904"/>
              <a:gd name="f232" fmla="val 452"/>
              <a:gd name="f233" fmla="val 913"/>
              <a:gd name="f234" fmla="val 497"/>
              <a:gd name="f235" fmla="val 542"/>
              <a:gd name="f236" fmla="val 929"/>
              <a:gd name="f237" fmla="val 858"/>
              <a:gd name="f238" fmla="val 569"/>
              <a:gd name="f239" fmla="val 788"/>
              <a:gd name="f240" fmla="val 583"/>
              <a:gd name="f241" fmla="val 716"/>
              <a:gd name="f242" fmla="val 509"/>
              <a:gd name="f243" fmla="val 707"/>
              <a:gd name="f244" fmla="val 439"/>
              <a:gd name="f245" fmla="val 674"/>
              <a:gd name="f246" fmla="val 365"/>
              <a:gd name="f247" fmla="val 700"/>
              <a:gd name="f248" fmla="val 357"/>
              <a:gd name="f249" fmla="val 742"/>
              <a:gd name="f250" fmla="val 349"/>
              <a:gd name="f251" fmla="val 784"/>
              <a:gd name="f252" fmla="val 704"/>
              <a:gd name="f253" fmla="val 304"/>
              <a:gd name="f254" fmla="val 670"/>
              <a:gd name="f255" fmla="val 300"/>
              <a:gd name="f256" fmla="val 637"/>
              <a:gd name="f257" fmla="val 296"/>
              <a:gd name="f258" fmla="val 606"/>
              <a:gd name="f259" fmla="val 608"/>
              <a:gd name="f260" fmla="val 277"/>
              <a:gd name="f261" fmla="val 609"/>
              <a:gd name="f262" fmla="val 268"/>
              <a:gd name="f263" fmla="val 610"/>
              <a:gd name="f264" fmla="val 682"/>
              <a:gd name="f265" fmla="val 755"/>
              <a:gd name="f266" fmla="val 829"/>
              <a:gd name="f267" fmla="val 287"/>
              <a:gd name="f268" fmla="val 305"/>
              <a:gd name="f269" fmla="val 324"/>
              <a:gd name="f270" fmla="val 786"/>
              <a:gd name="f271" fmla="val 744"/>
              <a:gd name="f272" fmla="val 701"/>
              <a:gd name="f273" fmla="val 702"/>
              <a:gd name="f274" fmla="val 323"/>
              <a:gd name="f275" fmla="val 703"/>
              <a:gd name="f276" fmla="val 279"/>
              <a:gd name="f277" fmla="val 261"/>
              <a:gd name="f278" fmla="val 293"/>
              <a:gd name="f279" fmla="val 232"/>
              <a:gd name="f280" fmla="val 313"/>
              <a:gd name="f281" fmla="+- 0 0 -90"/>
              <a:gd name="f282" fmla="*/ f3 1 602"/>
              <a:gd name="f283" fmla="*/ f4 1 1120"/>
              <a:gd name="f284" fmla="val f5"/>
              <a:gd name="f285" fmla="val f6"/>
              <a:gd name="f286" fmla="val f7"/>
              <a:gd name="f287" fmla="*/ f281 f0 1"/>
              <a:gd name="f288" fmla="+- f286 0 f284"/>
              <a:gd name="f289" fmla="+- f285 0 f284"/>
              <a:gd name="f290" fmla="*/ f287 1 f2"/>
              <a:gd name="f291" fmla="*/ f289 1 602"/>
              <a:gd name="f292" fmla="*/ f288 1 1120"/>
              <a:gd name="f293" fmla="*/ 99 f289 1"/>
              <a:gd name="f294" fmla="*/ 566 f288 1"/>
              <a:gd name="f295" fmla="*/ 48 f289 1"/>
              <a:gd name="f296" fmla="*/ 548 f288 1"/>
              <a:gd name="f297" fmla="*/ 75 f289 1"/>
              <a:gd name="f298" fmla="*/ 341 f288 1"/>
              <a:gd name="f299" fmla="*/ 241 f289 1"/>
              <a:gd name="f300" fmla="*/ 0 f288 1"/>
              <a:gd name="f301" fmla="*/ 312 f289 1"/>
              <a:gd name="f302" fmla="*/ 245 f288 1"/>
              <a:gd name="f303" fmla="*/ 559 f289 1"/>
              <a:gd name="f304" fmla="*/ 97 f288 1"/>
              <a:gd name="f305" fmla="*/ 351 f289 1"/>
              <a:gd name="f306" fmla="*/ 379 f288 1"/>
              <a:gd name="f307" fmla="*/ 519 f289 1"/>
              <a:gd name="f308" fmla="*/ 388 f288 1"/>
              <a:gd name="f309" fmla="*/ 487 f289 1"/>
              <a:gd name="f310" fmla="*/ 683 f288 1"/>
              <a:gd name="f311" fmla="*/ 548 f289 1"/>
              <a:gd name="f312" fmla="*/ 987 f288 1"/>
              <a:gd name="f313" fmla="*/ 402 f289 1"/>
              <a:gd name="f314" fmla="*/ 1114 f288 1"/>
              <a:gd name="f315" fmla="*/ 148 f289 1"/>
              <a:gd name="f316" fmla="*/ 853 f288 1"/>
              <a:gd name="f317" fmla="*/ 18 f289 1"/>
              <a:gd name="f318" fmla="*/ 168 f289 1"/>
              <a:gd name="f319" fmla="*/ 845 f288 1"/>
              <a:gd name="f320" fmla="*/ 383 f289 1"/>
              <a:gd name="f321" fmla="*/ 1061 f288 1"/>
              <a:gd name="f322" fmla="*/ 285 f288 1"/>
              <a:gd name="f323" fmla="*/ 229 f289 1"/>
              <a:gd name="f324" fmla="*/ 18 f288 1"/>
              <a:gd name="f325" fmla="*/ 250 f289 1"/>
              <a:gd name="f326" fmla="*/ 796 f288 1"/>
              <a:gd name="f327" fmla="*/ 33 f289 1"/>
              <a:gd name="f328" fmla="*/ 580 f288 1"/>
              <a:gd name="f329" fmla="*/ 329 f289 1"/>
              <a:gd name="f330" fmla="*/ 325 f288 1"/>
              <a:gd name="f331" fmla="*/ 544 f289 1"/>
              <a:gd name="f332" fmla="*/ 111 f288 1"/>
              <a:gd name="f333" fmla="*/ 288 f289 1"/>
              <a:gd name="f334" fmla="*/ 555 f288 1"/>
              <a:gd name="f335" fmla="*/ 273 f289 1"/>
              <a:gd name="f336" fmla="*/ 133 f289 1"/>
              <a:gd name="f337" fmla="*/ 326 f288 1"/>
              <a:gd name="f338" fmla="*/ 77 f289 1"/>
              <a:gd name="f339" fmla="*/ 499 f288 1"/>
              <a:gd name="f340" fmla="*/ 321 f289 1"/>
              <a:gd name="f341" fmla="*/ 647 f288 1"/>
              <a:gd name="f342" fmla="*/ 505 f289 1"/>
              <a:gd name="f343" fmla="*/ 404 f288 1"/>
              <a:gd name="f344" fmla="*/ 340 f289 1"/>
              <a:gd name="f345" fmla="*/ 828 f288 1"/>
              <a:gd name="f346" fmla="*/ 398 f289 1"/>
              <a:gd name="f347" fmla="*/ 888 f288 1"/>
              <a:gd name="f348" fmla="*/ 542 f289 1"/>
              <a:gd name="f349" fmla="*/ 929 f288 1"/>
              <a:gd name="f350" fmla="*/ 365 f289 1"/>
              <a:gd name="f351" fmla="*/ 700 f288 1"/>
              <a:gd name="f352" fmla="*/ 309 f289 1"/>
              <a:gd name="f353" fmla="*/ 704 f288 1"/>
              <a:gd name="f354" fmla="*/ 268 f289 1"/>
              <a:gd name="f355" fmla="*/ 610 f288 1"/>
              <a:gd name="f356" fmla="*/ 324 f289 1"/>
              <a:gd name="f357" fmla="*/ 829 f288 1"/>
              <a:gd name="f358" fmla="*/ 232 f289 1"/>
              <a:gd name="f359" fmla="*/ 300 f288 1"/>
              <a:gd name="f360" fmla="*/ 310 f289 1"/>
              <a:gd name="f361" fmla="*/ 279 f288 1"/>
              <a:gd name="f362" fmla="+- f290 0 f1"/>
              <a:gd name="f363" fmla="*/ f293 1 602"/>
              <a:gd name="f364" fmla="*/ f294 1 1120"/>
              <a:gd name="f365" fmla="*/ f295 1 602"/>
              <a:gd name="f366" fmla="*/ f296 1 1120"/>
              <a:gd name="f367" fmla="*/ f297 1 602"/>
              <a:gd name="f368" fmla="*/ f298 1 1120"/>
              <a:gd name="f369" fmla="*/ f299 1 602"/>
              <a:gd name="f370" fmla="*/ f300 1 1120"/>
              <a:gd name="f371" fmla="*/ f301 1 602"/>
              <a:gd name="f372" fmla="*/ f302 1 1120"/>
              <a:gd name="f373" fmla="*/ f303 1 602"/>
              <a:gd name="f374" fmla="*/ f304 1 1120"/>
              <a:gd name="f375" fmla="*/ f305 1 602"/>
              <a:gd name="f376" fmla="*/ f306 1 1120"/>
              <a:gd name="f377" fmla="*/ f307 1 602"/>
              <a:gd name="f378" fmla="*/ f308 1 1120"/>
              <a:gd name="f379" fmla="*/ f309 1 602"/>
              <a:gd name="f380" fmla="*/ f310 1 1120"/>
              <a:gd name="f381" fmla="*/ f311 1 602"/>
              <a:gd name="f382" fmla="*/ f312 1 1120"/>
              <a:gd name="f383" fmla="*/ f313 1 602"/>
              <a:gd name="f384" fmla="*/ f314 1 1120"/>
              <a:gd name="f385" fmla="*/ f315 1 602"/>
              <a:gd name="f386" fmla="*/ f316 1 1120"/>
              <a:gd name="f387" fmla="*/ f317 1 602"/>
              <a:gd name="f388" fmla="*/ f318 1 602"/>
              <a:gd name="f389" fmla="*/ f319 1 1120"/>
              <a:gd name="f390" fmla="*/ f320 1 602"/>
              <a:gd name="f391" fmla="*/ f321 1 1120"/>
              <a:gd name="f392" fmla="*/ f322 1 1120"/>
              <a:gd name="f393" fmla="*/ f323 1 602"/>
              <a:gd name="f394" fmla="*/ f324 1 1120"/>
              <a:gd name="f395" fmla="*/ f325 1 602"/>
              <a:gd name="f396" fmla="*/ f326 1 1120"/>
              <a:gd name="f397" fmla="*/ f327 1 602"/>
              <a:gd name="f398" fmla="*/ f328 1 1120"/>
              <a:gd name="f399" fmla="*/ f329 1 602"/>
              <a:gd name="f400" fmla="*/ f330 1 1120"/>
              <a:gd name="f401" fmla="*/ f331 1 602"/>
              <a:gd name="f402" fmla="*/ f332 1 1120"/>
              <a:gd name="f403" fmla="*/ f333 1 602"/>
              <a:gd name="f404" fmla="*/ f334 1 1120"/>
              <a:gd name="f405" fmla="*/ f335 1 602"/>
              <a:gd name="f406" fmla="*/ f336 1 602"/>
              <a:gd name="f407" fmla="*/ f337 1 1120"/>
              <a:gd name="f408" fmla="*/ f338 1 602"/>
              <a:gd name="f409" fmla="*/ f339 1 1120"/>
              <a:gd name="f410" fmla="*/ f340 1 602"/>
              <a:gd name="f411" fmla="*/ f341 1 1120"/>
              <a:gd name="f412" fmla="*/ f342 1 602"/>
              <a:gd name="f413" fmla="*/ f343 1 1120"/>
              <a:gd name="f414" fmla="*/ f344 1 602"/>
              <a:gd name="f415" fmla="*/ f345 1 1120"/>
              <a:gd name="f416" fmla="*/ f346 1 602"/>
              <a:gd name="f417" fmla="*/ f347 1 1120"/>
              <a:gd name="f418" fmla="*/ f348 1 602"/>
              <a:gd name="f419" fmla="*/ f349 1 1120"/>
              <a:gd name="f420" fmla="*/ f350 1 602"/>
              <a:gd name="f421" fmla="*/ f351 1 1120"/>
              <a:gd name="f422" fmla="*/ f352 1 602"/>
              <a:gd name="f423" fmla="*/ f353 1 1120"/>
              <a:gd name="f424" fmla="*/ f354 1 602"/>
              <a:gd name="f425" fmla="*/ f355 1 1120"/>
              <a:gd name="f426" fmla="*/ f356 1 602"/>
              <a:gd name="f427" fmla="*/ f357 1 1120"/>
              <a:gd name="f428" fmla="*/ f358 1 602"/>
              <a:gd name="f429" fmla="*/ f359 1 1120"/>
              <a:gd name="f430" fmla="*/ f360 1 602"/>
              <a:gd name="f431" fmla="*/ f361 1 1120"/>
              <a:gd name="f432" fmla="*/ 0 1 f291"/>
              <a:gd name="f433" fmla="*/ f285 1 f291"/>
              <a:gd name="f434" fmla="*/ 0 1 f292"/>
              <a:gd name="f435" fmla="*/ f286 1 f292"/>
              <a:gd name="f436" fmla="*/ f363 1 f291"/>
              <a:gd name="f437" fmla="*/ f364 1 f292"/>
              <a:gd name="f438" fmla="*/ f365 1 f291"/>
              <a:gd name="f439" fmla="*/ f366 1 f292"/>
              <a:gd name="f440" fmla="*/ f367 1 f291"/>
              <a:gd name="f441" fmla="*/ f368 1 f292"/>
              <a:gd name="f442" fmla="*/ f369 1 f291"/>
              <a:gd name="f443" fmla="*/ f370 1 f292"/>
              <a:gd name="f444" fmla="*/ f371 1 f291"/>
              <a:gd name="f445" fmla="*/ f372 1 f292"/>
              <a:gd name="f446" fmla="*/ f373 1 f291"/>
              <a:gd name="f447" fmla="*/ f374 1 f292"/>
              <a:gd name="f448" fmla="*/ f375 1 f291"/>
              <a:gd name="f449" fmla="*/ f376 1 f292"/>
              <a:gd name="f450" fmla="*/ f377 1 f291"/>
              <a:gd name="f451" fmla="*/ f378 1 f292"/>
              <a:gd name="f452" fmla="*/ f379 1 f291"/>
              <a:gd name="f453" fmla="*/ f380 1 f292"/>
              <a:gd name="f454" fmla="*/ f381 1 f291"/>
              <a:gd name="f455" fmla="*/ f382 1 f292"/>
              <a:gd name="f456" fmla="*/ f383 1 f291"/>
              <a:gd name="f457" fmla="*/ f384 1 f292"/>
              <a:gd name="f458" fmla="*/ f385 1 f291"/>
              <a:gd name="f459" fmla="*/ f386 1 f292"/>
              <a:gd name="f460" fmla="*/ f387 1 f291"/>
              <a:gd name="f461" fmla="*/ f388 1 f291"/>
              <a:gd name="f462" fmla="*/ f389 1 f292"/>
              <a:gd name="f463" fmla="*/ f390 1 f291"/>
              <a:gd name="f464" fmla="*/ f391 1 f292"/>
              <a:gd name="f465" fmla="*/ f392 1 f292"/>
              <a:gd name="f466" fmla="*/ f393 1 f291"/>
              <a:gd name="f467" fmla="*/ f394 1 f292"/>
              <a:gd name="f468" fmla="*/ f395 1 f291"/>
              <a:gd name="f469" fmla="*/ f396 1 f292"/>
              <a:gd name="f470" fmla="*/ f397 1 f291"/>
              <a:gd name="f471" fmla="*/ f398 1 f292"/>
              <a:gd name="f472" fmla="*/ f399 1 f291"/>
              <a:gd name="f473" fmla="*/ f400 1 f292"/>
              <a:gd name="f474" fmla="*/ f401 1 f291"/>
              <a:gd name="f475" fmla="*/ f402 1 f292"/>
              <a:gd name="f476" fmla="*/ f403 1 f291"/>
              <a:gd name="f477" fmla="*/ f404 1 f292"/>
              <a:gd name="f478" fmla="*/ f405 1 f291"/>
              <a:gd name="f479" fmla="*/ f406 1 f291"/>
              <a:gd name="f480" fmla="*/ f407 1 f292"/>
              <a:gd name="f481" fmla="*/ f408 1 f291"/>
              <a:gd name="f482" fmla="*/ f409 1 f292"/>
              <a:gd name="f483" fmla="*/ f410 1 f291"/>
              <a:gd name="f484" fmla="*/ f411 1 f292"/>
              <a:gd name="f485" fmla="*/ f412 1 f291"/>
              <a:gd name="f486" fmla="*/ f413 1 f292"/>
              <a:gd name="f487" fmla="*/ f414 1 f291"/>
              <a:gd name="f488" fmla="*/ f415 1 f292"/>
              <a:gd name="f489" fmla="*/ f416 1 f291"/>
              <a:gd name="f490" fmla="*/ f417 1 f292"/>
              <a:gd name="f491" fmla="*/ f418 1 f291"/>
              <a:gd name="f492" fmla="*/ f419 1 f292"/>
              <a:gd name="f493" fmla="*/ f420 1 f291"/>
              <a:gd name="f494" fmla="*/ f421 1 f292"/>
              <a:gd name="f495" fmla="*/ f422 1 f291"/>
              <a:gd name="f496" fmla="*/ f423 1 f292"/>
              <a:gd name="f497" fmla="*/ f424 1 f291"/>
              <a:gd name="f498" fmla="*/ f425 1 f292"/>
              <a:gd name="f499" fmla="*/ f426 1 f291"/>
              <a:gd name="f500" fmla="*/ f427 1 f292"/>
              <a:gd name="f501" fmla="*/ f428 1 f291"/>
              <a:gd name="f502" fmla="*/ f429 1 f292"/>
              <a:gd name="f503" fmla="*/ f430 1 f291"/>
              <a:gd name="f504" fmla="*/ f431 1 f292"/>
              <a:gd name="f505" fmla="*/ f432 f282 1"/>
              <a:gd name="f506" fmla="*/ f433 f282 1"/>
              <a:gd name="f507" fmla="*/ f435 f283 1"/>
              <a:gd name="f508" fmla="*/ f434 f283 1"/>
              <a:gd name="f509" fmla="*/ f436 f282 1"/>
              <a:gd name="f510" fmla="*/ f437 f283 1"/>
              <a:gd name="f511" fmla="*/ f438 f282 1"/>
              <a:gd name="f512" fmla="*/ f439 f283 1"/>
              <a:gd name="f513" fmla="*/ f440 f282 1"/>
              <a:gd name="f514" fmla="*/ f441 f283 1"/>
              <a:gd name="f515" fmla="*/ f442 f282 1"/>
              <a:gd name="f516" fmla="*/ f443 f283 1"/>
              <a:gd name="f517" fmla="*/ f444 f282 1"/>
              <a:gd name="f518" fmla="*/ f445 f283 1"/>
              <a:gd name="f519" fmla="*/ f446 f282 1"/>
              <a:gd name="f520" fmla="*/ f447 f283 1"/>
              <a:gd name="f521" fmla="*/ f448 f282 1"/>
              <a:gd name="f522" fmla="*/ f449 f283 1"/>
              <a:gd name="f523" fmla="*/ f450 f282 1"/>
              <a:gd name="f524" fmla="*/ f451 f283 1"/>
              <a:gd name="f525" fmla="*/ f452 f282 1"/>
              <a:gd name="f526" fmla="*/ f453 f283 1"/>
              <a:gd name="f527" fmla="*/ f454 f282 1"/>
              <a:gd name="f528" fmla="*/ f455 f283 1"/>
              <a:gd name="f529" fmla="*/ f456 f282 1"/>
              <a:gd name="f530" fmla="*/ f457 f283 1"/>
              <a:gd name="f531" fmla="*/ f458 f282 1"/>
              <a:gd name="f532" fmla="*/ f459 f283 1"/>
              <a:gd name="f533" fmla="*/ f460 f282 1"/>
              <a:gd name="f534" fmla="*/ f461 f282 1"/>
              <a:gd name="f535" fmla="*/ f462 f283 1"/>
              <a:gd name="f536" fmla="*/ f463 f282 1"/>
              <a:gd name="f537" fmla="*/ f464 f283 1"/>
              <a:gd name="f538" fmla="*/ f465 f283 1"/>
              <a:gd name="f539" fmla="*/ f466 f282 1"/>
              <a:gd name="f540" fmla="*/ f467 f283 1"/>
              <a:gd name="f541" fmla="*/ f468 f282 1"/>
              <a:gd name="f542" fmla="*/ f469 f283 1"/>
              <a:gd name="f543" fmla="*/ f470 f282 1"/>
              <a:gd name="f544" fmla="*/ f471 f283 1"/>
              <a:gd name="f545" fmla="*/ f472 f282 1"/>
              <a:gd name="f546" fmla="*/ f473 f283 1"/>
              <a:gd name="f547" fmla="*/ f474 f282 1"/>
              <a:gd name="f548" fmla="*/ f475 f283 1"/>
              <a:gd name="f549" fmla="*/ f476 f282 1"/>
              <a:gd name="f550" fmla="*/ f477 f283 1"/>
              <a:gd name="f551" fmla="*/ f478 f282 1"/>
              <a:gd name="f552" fmla="*/ f479 f282 1"/>
              <a:gd name="f553" fmla="*/ f480 f283 1"/>
              <a:gd name="f554" fmla="*/ f481 f282 1"/>
              <a:gd name="f555" fmla="*/ f482 f283 1"/>
              <a:gd name="f556" fmla="*/ f483 f282 1"/>
              <a:gd name="f557" fmla="*/ f484 f283 1"/>
              <a:gd name="f558" fmla="*/ f485 f282 1"/>
              <a:gd name="f559" fmla="*/ f486 f283 1"/>
              <a:gd name="f560" fmla="*/ f487 f282 1"/>
              <a:gd name="f561" fmla="*/ f488 f283 1"/>
              <a:gd name="f562" fmla="*/ f489 f282 1"/>
              <a:gd name="f563" fmla="*/ f490 f283 1"/>
              <a:gd name="f564" fmla="*/ f491 f282 1"/>
              <a:gd name="f565" fmla="*/ f492 f283 1"/>
              <a:gd name="f566" fmla="*/ f493 f282 1"/>
              <a:gd name="f567" fmla="*/ f494 f283 1"/>
              <a:gd name="f568" fmla="*/ f495 f282 1"/>
              <a:gd name="f569" fmla="*/ f496 f283 1"/>
              <a:gd name="f570" fmla="*/ f497 f282 1"/>
              <a:gd name="f571" fmla="*/ f498 f283 1"/>
              <a:gd name="f572" fmla="*/ f499 f282 1"/>
              <a:gd name="f573" fmla="*/ f500 f283 1"/>
              <a:gd name="f574" fmla="*/ f501 f282 1"/>
              <a:gd name="f575" fmla="*/ f502 f283 1"/>
              <a:gd name="f576" fmla="*/ f503 f282 1"/>
              <a:gd name="f577" fmla="*/ f504 f2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2">
                <a:pos x="f509" y="f510"/>
              </a:cxn>
              <a:cxn ang="f362">
                <a:pos x="f511" y="f512"/>
              </a:cxn>
              <a:cxn ang="f362">
                <a:pos x="f513" y="f514"/>
              </a:cxn>
              <a:cxn ang="f362">
                <a:pos x="f515" y="f516"/>
              </a:cxn>
              <a:cxn ang="f362">
                <a:pos x="f517" y="f518"/>
              </a:cxn>
              <a:cxn ang="f362">
                <a:pos x="f519" y="f520"/>
              </a:cxn>
              <a:cxn ang="f362">
                <a:pos x="f521" y="f522"/>
              </a:cxn>
              <a:cxn ang="f362">
                <a:pos x="f523" y="f524"/>
              </a:cxn>
              <a:cxn ang="f362">
                <a:pos x="f525" y="f526"/>
              </a:cxn>
              <a:cxn ang="f362">
                <a:pos x="f527" y="f528"/>
              </a:cxn>
              <a:cxn ang="f362">
                <a:pos x="f529" y="f530"/>
              </a:cxn>
              <a:cxn ang="f362">
                <a:pos x="f531" y="f532"/>
              </a:cxn>
              <a:cxn ang="f362">
                <a:pos x="f533" y="f510"/>
              </a:cxn>
              <a:cxn ang="f362">
                <a:pos x="f534" y="f535"/>
              </a:cxn>
              <a:cxn ang="f362">
                <a:pos x="f536" y="f537"/>
              </a:cxn>
              <a:cxn ang="f362">
                <a:pos x="f513" y="f538"/>
              </a:cxn>
              <a:cxn ang="f362">
                <a:pos x="f539" y="f540"/>
              </a:cxn>
              <a:cxn ang="f362">
                <a:pos x="f513" y="f538"/>
              </a:cxn>
              <a:cxn ang="f362">
                <a:pos x="f541" y="f542"/>
              </a:cxn>
              <a:cxn ang="f362">
                <a:pos x="f543" y="f544"/>
              </a:cxn>
              <a:cxn ang="f362">
                <a:pos x="f545" y="f546"/>
              </a:cxn>
              <a:cxn ang="f362">
                <a:pos x="f547" y="f548"/>
              </a:cxn>
              <a:cxn ang="f362">
                <a:pos x="f545" y="f546"/>
              </a:cxn>
              <a:cxn ang="f362">
                <a:pos x="f549" y="f550"/>
              </a:cxn>
              <a:cxn ang="f362">
                <a:pos x="f551" y="f546"/>
              </a:cxn>
              <a:cxn ang="f362">
                <a:pos x="f552" y="f553"/>
              </a:cxn>
              <a:cxn ang="f362">
                <a:pos x="f554" y="f555"/>
              </a:cxn>
              <a:cxn ang="f362">
                <a:pos x="f556" y="f557"/>
              </a:cxn>
              <a:cxn ang="f362">
                <a:pos x="f558" y="f559"/>
              </a:cxn>
              <a:cxn ang="f362">
                <a:pos x="f560" y="f561"/>
              </a:cxn>
              <a:cxn ang="f362">
                <a:pos x="f562" y="f563"/>
              </a:cxn>
              <a:cxn ang="f362">
                <a:pos x="f564" y="f565"/>
              </a:cxn>
              <a:cxn ang="f362">
                <a:pos x="f566" y="f567"/>
              </a:cxn>
              <a:cxn ang="f362">
                <a:pos x="f568" y="f569"/>
              </a:cxn>
              <a:cxn ang="f362">
                <a:pos x="f570" y="f571"/>
              </a:cxn>
              <a:cxn ang="f362">
                <a:pos x="f572" y="f573"/>
              </a:cxn>
              <a:cxn ang="f362">
                <a:pos x="f568" y="f569"/>
              </a:cxn>
              <a:cxn ang="f362">
                <a:pos x="f574" y="f575"/>
              </a:cxn>
              <a:cxn ang="f362">
                <a:pos x="f576" y="f577"/>
              </a:cxn>
            </a:cxnLst>
            <a:rect l="f505" t="f508" r="f506" b="f507"/>
            <a:pathLst>
              <a:path w="602" h="1120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25" y="f31"/>
                  <a:pt x="f32" y="f33"/>
                </a:cubicBezTo>
                <a:cubicBezTo>
                  <a:pt x="f34" y="f35"/>
                  <a:pt x="f36" y="f37"/>
                  <a:pt x="f5" y="f38"/>
                </a:cubicBezTo>
                <a:cubicBezTo>
                  <a:pt x="f39" y="f40"/>
                  <a:pt x="f41" y="f42"/>
                  <a:pt x="f43" y="f5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49"/>
                  <a:pt x="f51" y="f49"/>
                  <a:pt x="f52" y="f53"/>
                </a:cubicBezTo>
                <a:cubicBezTo>
                  <a:pt x="f52" y="f54"/>
                  <a:pt x="f52" y="f55"/>
                  <a:pt x="f52" y="f56"/>
                </a:cubicBezTo>
                <a:cubicBezTo>
                  <a:pt x="f57" y="f56"/>
                  <a:pt x="f58" y="f56"/>
                  <a:pt x="f59" y="f56"/>
                </a:cubicBezTo>
                <a:cubicBezTo>
                  <a:pt x="f59" y="f60"/>
                  <a:pt x="f59" y="f61"/>
                  <a:pt x="f59" y="f62"/>
                </a:cubicBezTo>
                <a:cubicBezTo>
                  <a:pt x="f63" y="f62"/>
                  <a:pt x="f64" y="f62"/>
                  <a:pt x="f65" y="f62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16" y="f91"/>
                  <a:pt x="f6" y="f92"/>
                </a:cubicBezTo>
                <a:cubicBezTo>
                  <a:pt x="f93" y="f94"/>
                  <a:pt x="f9" y="f95"/>
                  <a:pt x="f22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1" y="f103"/>
                  <a:pt x="f101" y="f104"/>
                  <a:pt x="f101" y="f105"/>
                </a:cubicBezTo>
                <a:cubicBezTo>
                  <a:pt x="f106" y="f107"/>
                  <a:pt x="f108" y="f109"/>
                  <a:pt x="f110" y="f7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27" y="f116"/>
                  <a:pt x="f117" y="f116"/>
                  <a:pt x="f8" y="f116"/>
                </a:cubicBezTo>
                <a:cubicBezTo>
                  <a:pt x="f8" y="f118"/>
                  <a:pt x="f8" y="f119"/>
                  <a:pt x="f8" y="f9"/>
                </a:cubicBezTo>
                <a:close/>
                <a:moveTo>
                  <a:pt x="f120" y="f121"/>
                </a:moveTo>
                <a:cubicBezTo>
                  <a:pt x="f122" y="f121"/>
                  <a:pt x="f123" y="f121"/>
                  <a:pt x="f124" y="f121"/>
                </a:cubicBezTo>
                <a:cubicBezTo>
                  <a:pt x="f124" y="f125"/>
                  <a:pt x="f124" y="f126"/>
                  <a:pt x="f124" y="f104"/>
                </a:cubicBezTo>
                <a:cubicBezTo>
                  <a:pt x="f127" y="f104"/>
                  <a:pt x="f128" y="f104"/>
                  <a:pt x="f120" y="f104"/>
                </a:cubicBezTo>
                <a:cubicBezTo>
                  <a:pt x="f120" y="f129"/>
                  <a:pt x="f120" y="f130"/>
                  <a:pt x="f120" y="f121"/>
                </a:cubicBezTo>
                <a:close/>
                <a:moveTo>
                  <a:pt x="f32" y="f131"/>
                </a:moveTo>
                <a:cubicBezTo>
                  <a:pt x="f132" y="f133"/>
                  <a:pt x="f134" y="f135"/>
                  <a:pt x="f46" y="f136"/>
                </a:cubicBezTo>
                <a:cubicBezTo>
                  <a:pt x="f137" y="f138"/>
                  <a:pt x="f139" y="f140"/>
                  <a:pt x="f141" y="f8"/>
                </a:cubicBezTo>
                <a:cubicBezTo>
                  <a:pt x="f138" y="f142"/>
                  <a:pt x="f143" y="f144"/>
                  <a:pt x="f145" y="f32"/>
                </a:cubicBezTo>
                <a:cubicBezTo>
                  <a:pt x="f146" y="f132"/>
                  <a:pt x="f144" y="f147"/>
                  <a:pt x="f32" y="f131"/>
                </a:cubicBezTo>
                <a:close/>
                <a:moveTo>
                  <a:pt x="f148" y="f149"/>
                </a:moveTo>
                <a:cubicBezTo>
                  <a:pt x="f150" y="f149"/>
                  <a:pt x="f151" y="f149"/>
                  <a:pt x="f152" y="f149"/>
                </a:cubicBezTo>
                <a:cubicBezTo>
                  <a:pt x="f152" y="f153"/>
                  <a:pt x="f152" y="f154"/>
                  <a:pt x="f152" y="f155"/>
                </a:cubicBezTo>
                <a:cubicBezTo>
                  <a:pt x="f156" y="f157"/>
                  <a:pt x="f158" y="f159"/>
                  <a:pt x="f148" y="f160"/>
                </a:cubicBezTo>
                <a:cubicBezTo>
                  <a:pt x="f148" y="f161"/>
                  <a:pt x="f148" y="f162"/>
                  <a:pt x="f148" y="f149"/>
                </a:cubicBezTo>
                <a:close/>
                <a:moveTo>
                  <a:pt x="f163" y="f164"/>
                </a:moveTo>
                <a:cubicBezTo>
                  <a:pt x="f101" y="f164"/>
                  <a:pt x="f165" y="f164"/>
                  <a:pt x="f79" y="f164"/>
                </a:cubicBezTo>
                <a:cubicBezTo>
                  <a:pt x="f79" y="f166"/>
                  <a:pt x="f79" y="f167"/>
                  <a:pt x="f79" y="f168"/>
                </a:cubicBezTo>
                <a:cubicBezTo>
                  <a:pt x="f169" y="f168"/>
                  <a:pt x="f170" y="f168"/>
                  <a:pt x="f163" y="f168"/>
                </a:cubicBezTo>
                <a:cubicBezTo>
                  <a:pt x="f163" y="f171"/>
                  <a:pt x="f163" y="f166"/>
                  <a:pt x="f163" y="f164"/>
                </a:cubicBezTo>
                <a:close/>
                <a:moveTo>
                  <a:pt x="f172" y="f173"/>
                </a:moveTo>
                <a:cubicBezTo>
                  <a:pt x="f115" y="f174"/>
                  <a:pt x="f175" y="f176"/>
                  <a:pt x="f177" y="f178"/>
                </a:cubicBezTo>
                <a:cubicBezTo>
                  <a:pt x="f179" y="f78"/>
                  <a:pt x="f164" y="f180"/>
                  <a:pt x="f70" y="f181"/>
                </a:cubicBezTo>
                <a:cubicBezTo>
                  <a:pt x="f182" y="f30"/>
                  <a:pt x="f183" y="f184"/>
                  <a:pt x="f185" y="f164"/>
                </a:cubicBezTo>
                <a:cubicBezTo>
                  <a:pt x="f186" y="f122"/>
                  <a:pt x="f167" y="f122"/>
                  <a:pt x="f187" y="f188"/>
                </a:cubicBezTo>
                <a:cubicBezTo>
                  <a:pt x="f189" y="f188"/>
                  <a:pt x="f190" y="f188"/>
                  <a:pt x="f190" y="f188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27" y="f197"/>
                  <a:pt x="f198" y="f199"/>
                  <a:pt x="f172" y="f173"/>
                </a:cubicBezTo>
                <a:close/>
                <a:moveTo>
                  <a:pt x="f31" y="f200"/>
                </a:moveTo>
                <a:cubicBezTo>
                  <a:pt x="f182" y="f173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4"/>
                  <a:pt x="f214" y="f215"/>
                </a:cubicBezTo>
                <a:cubicBezTo>
                  <a:pt x="f216" y="f217"/>
                  <a:pt x="f57" y="f218"/>
                  <a:pt x="f31" y="f200"/>
                </a:cubicBezTo>
                <a:close/>
                <a:moveTo>
                  <a:pt x="f219" y="f220"/>
                </a:moveTo>
                <a:cubicBezTo>
                  <a:pt x="f221" y="f220"/>
                  <a:pt x="f222" y="f220"/>
                  <a:pt x="f223" y="f220"/>
                </a:cubicBezTo>
                <a:cubicBezTo>
                  <a:pt x="f223" y="f224"/>
                  <a:pt x="f225" y="f226"/>
                  <a:pt x="f223" y="f227"/>
                </a:cubicBezTo>
                <a:cubicBezTo>
                  <a:pt x="f223" y="f228"/>
                  <a:pt x="f215" y="f229"/>
                  <a:pt x="f230" y="f231"/>
                </a:cubicBezTo>
                <a:cubicBezTo>
                  <a:pt x="f232" y="f233"/>
                  <a:pt x="f234" y="f125"/>
                  <a:pt x="f235" y="f236"/>
                </a:cubicBezTo>
                <a:cubicBezTo>
                  <a:pt x="f81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19" y="f220"/>
                </a:cubicBezTo>
                <a:close/>
                <a:moveTo>
                  <a:pt x="f50" y="f252"/>
                </a:moveTo>
                <a:cubicBezTo>
                  <a:pt x="f253" y="f254"/>
                  <a:pt x="f255" y="f256"/>
                  <a:pt x="f257" y="f258"/>
                </a:cubicBezTo>
                <a:cubicBezTo>
                  <a:pt x="f46" y="f259"/>
                  <a:pt x="f260" y="f261"/>
                  <a:pt x="f262" y="f263"/>
                </a:cubicBezTo>
                <a:cubicBezTo>
                  <a:pt x="f262" y="f264"/>
                  <a:pt x="f262" y="f265"/>
                  <a:pt x="f262" y="f266"/>
                </a:cubicBezTo>
                <a:cubicBezTo>
                  <a:pt x="f267" y="f266"/>
                  <a:pt x="f268" y="f266"/>
                  <a:pt x="f269" y="f266"/>
                </a:cubicBezTo>
                <a:cubicBezTo>
                  <a:pt x="f192" y="f270"/>
                  <a:pt x="f219" y="f271"/>
                  <a:pt x="f66" y="f272"/>
                </a:cubicBezTo>
                <a:cubicBezTo>
                  <a:pt x="f28" y="f273"/>
                  <a:pt x="f274" y="f275"/>
                  <a:pt x="f50" y="f252"/>
                </a:cubicBezTo>
                <a:close/>
                <a:moveTo>
                  <a:pt x="f51" y="f276"/>
                </a:moveTo>
                <a:cubicBezTo>
                  <a:pt x="f131" y="f46"/>
                  <a:pt x="f277" y="f278"/>
                  <a:pt x="f279" y="f255"/>
                </a:cubicBezTo>
                <a:cubicBezTo>
                  <a:pt x="f277" y="f122"/>
                  <a:pt x="f131" y="f280"/>
                  <a:pt x="f51" y="f106"/>
                </a:cubicBezTo>
                <a:cubicBezTo>
                  <a:pt x="f51" y="f268"/>
                  <a:pt x="f51" y="f278"/>
                  <a:pt x="f51" y="f276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85C4B8FC-5C9C-46FA-B6BB-3BA7782FE995}"/>
              </a:ext>
            </a:extLst>
          </p:cNvPr>
          <p:cNvSpPr/>
          <p:nvPr/>
        </p:nvSpPr>
        <p:spPr>
          <a:xfrm>
            <a:off x="3927476" y="2033589"/>
            <a:ext cx="1214442" cy="125095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01"/>
              <a:gd name="f7" fmla="val 516"/>
              <a:gd name="f8" fmla="val 247"/>
              <a:gd name="f9" fmla="val 94"/>
              <a:gd name="f10" fmla="val 274"/>
              <a:gd name="f11" fmla="val 88"/>
              <a:gd name="f12" fmla="val 299"/>
              <a:gd name="f13" fmla="val 84"/>
              <a:gd name="f14" fmla="val 324"/>
              <a:gd name="f15" fmla="val 78"/>
              <a:gd name="f16" fmla="val 321"/>
              <a:gd name="f17" fmla="val 59"/>
              <a:gd name="f18" fmla="val 317"/>
              <a:gd name="f19" fmla="val 42"/>
              <a:gd name="f20" fmla="val 313"/>
              <a:gd name="f21" fmla="val 22"/>
              <a:gd name="f22" fmla="val 377"/>
              <a:gd name="f23" fmla="val 27"/>
              <a:gd name="f24" fmla="val 438"/>
              <a:gd name="f25" fmla="val 32"/>
              <a:gd name="f26" fmla="val 37"/>
              <a:gd name="f27" fmla="val 488"/>
              <a:gd name="f28" fmla="val 197"/>
              <a:gd name="f29" fmla="val 475"/>
              <a:gd name="f30" fmla="val 355"/>
              <a:gd name="f31" fmla="val 462"/>
              <a:gd name="f32" fmla="val 308"/>
              <a:gd name="f33" fmla="val 504"/>
              <a:gd name="f34" fmla="val 155"/>
              <a:gd name="f35" fmla="val 492"/>
              <a:gd name="f36" fmla="val 479"/>
              <a:gd name="f37" fmla="val 12"/>
              <a:gd name="f38" fmla="val 319"/>
              <a:gd name="f39" fmla="val 25"/>
              <a:gd name="f40" fmla="val 160"/>
              <a:gd name="f41" fmla="val 38"/>
              <a:gd name="f42" fmla="val 3"/>
              <a:gd name="f43" fmla="val 116"/>
              <a:gd name="f44" fmla="val 6"/>
              <a:gd name="f45" fmla="val 154"/>
              <a:gd name="f46" fmla="val 9"/>
              <a:gd name="f47" fmla="val 174"/>
              <a:gd name="f48" fmla="val 10"/>
              <a:gd name="f49" fmla="val 194"/>
              <a:gd name="f50" fmla="val 214"/>
              <a:gd name="f51" fmla="val 13"/>
              <a:gd name="f52" fmla="val 226"/>
              <a:gd name="f53" fmla="val 14"/>
              <a:gd name="f54" fmla="val 233"/>
              <a:gd name="f55" fmla="val 18"/>
              <a:gd name="f56" fmla="val 235"/>
              <a:gd name="f57" fmla="val 237"/>
              <a:gd name="f58" fmla="val 52"/>
              <a:gd name="f59" fmla="val 243"/>
              <a:gd name="f60" fmla="val 72"/>
              <a:gd name="f61" fmla="+- 0 0 -90"/>
              <a:gd name="f62" fmla="*/ f3 1 501"/>
              <a:gd name="f63" fmla="*/ f4 1 516"/>
              <a:gd name="f64" fmla="val f5"/>
              <a:gd name="f65" fmla="val f6"/>
              <a:gd name="f66" fmla="val f7"/>
              <a:gd name="f67" fmla="*/ f61 f0 1"/>
              <a:gd name="f68" fmla="+- f66 0 f64"/>
              <a:gd name="f69" fmla="+- f65 0 f64"/>
              <a:gd name="f70" fmla="*/ f67 1 f2"/>
              <a:gd name="f71" fmla="*/ f69 1 501"/>
              <a:gd name="f72" fmla="*/ f68 1 516"/>
              <a:gd name="f73" fmla="*/ 247 f69 1"/>
              <a:gd name="f74" fmla="*/ 94 f68 1"/>
              <a:gd name="f75" fmla="*/ 324 f69 1"/>
              <a:gd name="f76" fmla="*/ 78 f68 1"/>
              <a:gd name="f77" fmla="*/ 313 f69 1"/>
              <a:gd name="f78" fmla="*/ 22 f68 1"/>
              <a:gd name="f79" fmla="*/ 501 f69 1"/>
              <a:gd name="f80" fmla="*/ 37 f68 1"/>
              <a:gd name="f81" fmla="*/ 462 f69 1"/>
              <a:gd name="f82" fmla="*/ 516 f68 1"/>
              <a:gd name="f83" fmla="*/ 0 f69 1"/>
              <a:gd name="f84" fmla="*/ 479 f68 1"/>
              <a:gd name="f85" fmla="*/ 38 f69 1"/>
              <a:gd name="f86" fmla="*/ 0 f68 1"/>
              <a:gd name="f87" fmla="*/ 154 f69 1"/>
              <a:gd name="f88" fmla="*/ 9 f68 1"/>
              <a:gd name="f89" fmla="*/ 214 f69 1"/>
              <a:gd name="f90" fmla="*/ 13 f68 1"/>
              <a:gd name="f91" fmla="*/ 235 f69 1"/>
              <a:gd name="f92" fmla="*/ 32 f68 1"/>
              <a:gd name="f93" fmla="+- f70 0 f1"/>
              <a:gd name="f94" fmla="*/ f73 1 501"/>
              <a:gd name="f95" fmla="*/ f74 1 516"/>
              <a:gd name="f96" fmla="*/ f75 1 501"/>
              <a:gd name="f97" fmla="*/ f76 1 516"/>
              <a:gd name="f98" fmla="*/ f77 1 501"/>
              <a:gd name="f99" fmla="*/ f78 1 516"/>
              <a:gd name="f100" fmla="*/ f79 1 501"/>
              <a:gd name="f101" fmla="*/ f80 1 516"/>
              <a:gd name="f102" fmla="*/ f81 1 501"/>
              <a:gd name="f103" fmla="*/ f82 1 516"/>
              <a:gd name="f104" fmla="*/ f83 1 501"/>
              <a:gd name="f105" fmla="*/ f84 1 516"/>
              <a:gd name="f106" fmla="*/ f85 1 501"/>
              <a:gd name="f107" fmla="*/ f86 1 516"/>
              <a:gd name="f108" fmla="*/ f87 1 501"/>
              <a:gd name="f109" fmla="*/ f88 1 516"/>
              <a:gd name="f110" fmla="*/ f89 1 501"/>
              <a:gd name="f111" fmla="*/ f90 1 516"/>
              <a:gd name="f112" fmla="*/ f91 1 501"/>
              <a:gd name="f113" fmla="*/ f92 1 516"/>
              <a:gd name="f114" fmla="*/ 0 1 f71"/>
              <a:gd name="f115" fmla="*/ f65 1 f71"/>
              <a:gd name="f116" fmla="*/ 0 1 f72"/>
              <a:gd name="f117" fmla="*/ f66 1 f72"/>
              <a:gd name="f118" fmla="*/ f94 1 f71"/>
              <a:gd name="f119" fmla="*/ f95 1 f72"/>
              <a:gd name="f120" fmla="*/ f96 1 f71"/>
              <a:gd name="f121" fmla="*/ f97 1 f72"/>
              <a:gd name="f122" fmla="*/ f98 1 f71"/>
              <a:gd name="f123" fmla="*/ f99 1 f72"/>
              <a:gd name="f124" fmla="*/ f100 1 f71"/>
              <a:gd name="f125" fmla="*/ f101 1 f72"/>
              <a:gd name="f126" fmla="*/ f102 1 f71"/>
              <a:gd name="f127" fmla="*/ f103 1 f72"/>
              <a:gd name="f128" fmla="*/ f104 1 f71"/>
              <a:gd name="f129" fmla="*/ f105 1 f72"/>
              <a:gd name="f130" fmla="*/ f106 1 f71"/>
              <a:gd name="f131" fmla="*/ f107 1 f72"/>
              <a:gd name="f132" fmla="*/ f108 1 f71"/>
              <a:gd name="f133" fmla="*/ f109 1 f72"/>
              <a:gd name="f134" fmla="*/ f110 1 f71"/>
              <a:gd name="f135" fmla="*/ f111 1 f72"/>
              <a:gd name="f136" fmla="*/ f112 1 f71"/>
              <a:gd name="f137" fmla="*/ f113 1 f72"/>
              <a:gd name="f138" fmla="*/ f114 f62 1"/>
              <a:gd name="f139" fmla="*/ f115 f62 1"/>
              <a:gd name="f140" fmla="*/ f117 f63 1"/>
              <a:gd name="f141" fmla="*/ f116 f63 1"/>
              <a:gd name="f142" fmla="*/ f118 f62 1"/>
              <a:gd name="f143" fmla="*/ f119 f63 1"/>
              <a:gd name="f144" fmla="*/ f120 f62 1"/>
              <a:gd name="f145" fmla="*/ f121 f63 1"/>
              <a:gd name="f146" fmla="*/ f122 f62 1"/>
              <a:gd name="f147" fmla="*/ f123 f63 1"/>
              <a:gd name="f148" fmla="*/ f124 f62 1"/>
              <a:gd name="f149" fmla="*/ f125 f63 1"/>
              <a:gd name="f150" fmla="*/ f126 f62 1"/>
              <a:gd name="f151" fmla="*/ f127 f63 1"/>
              <a:gd name="f152" fmla="*/ f128 f62 1"/>
              <a:gd name="f153" fmla="*/ f129 f63 1"/>
              <a:gd name="f154" fmla="*/ f130 f62 1"/>
              <a:gd name="f155" fmla="*/ f131 f63 1"/>
              <a:gd name="f156" fmla="*/ f132 f62 1"/>
              <a:gd name="f157" fmla="*/ f133 f63 1"/>
              <a:gd name="f158" fmla="*/ f134 f62 1"/>
              <a:gd name="f159" fmla="*/ f135 f63 1"/>
              <a:gd name="f160" fmla="*/ f136 f62 1"/>
              <a:gd name="f161" fmla="*/ f137 f6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3">
                <a:pos x="f142" y="f143"/>
              </a:cxn>
              <a:cxn ang="f93">
                <a:pos x="f144" y="f145"/>
              </a:cxn>
              <a:cxn ang="f93">
                <a:pos x="f146" y="f147"/>
              </a:cxn>
              <a:cxn ang="f93">
                <a:pos x="f148" y="f149"/>
              </a:cxn>
              <a:cxn ang="f93">
                <a:pos x="f150" y="f151"/>
              </a:cxn>
              <a:cxn ang="f93">
                <a:pos x="f152" y="f153"/>
              </a:cxn>
              <a:cxn ang="f93">
                <a:pos x="f154" y="f155"/>
              </a:cxn>
              <a:cxn ang="f93">
                <a:pos x="f156" y="f157"/>
              </a:cxn>
              <a:cxn ang="f93">
                <a:pos x="f158" y="f159"/>
              </a:cxn>
              <a:cxn ang="f93">
                <a:pos x="f160" y="f161"/>
              </a:cxn>
              <a:cxn ang="f93">
                <a:pos x="f142" y="f143"/>
              </a:cxn>
            </a:cxnLst>
            <a:rect l="f138" t="f141" r="f139" b="f140"/>
            <a:pathLst>
              <a:path w="501" h="51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6" y="f26"/>
                </a:cubicBezTo>
                <a:cubicBezTo>
                  <a:pt x="f27" y="f28"/>
                  <a:pt x="f29" y="f30"/>
                  <a:pt x="f31" y="f7"/>
                </a:cubicBezTo>
                <a:cubicBezTo>
                  <a:pt x="f32" y="f33"/>
                  <a:pt x="f34" y="f35"/>
                  <a:pt x="f5" y="f36"/>
                </a:cubicBezTo>
                <a:cubicBezTo>
                  <a:pt x="f37" y="f38"/>
                  <a:pt x="f39" y="f40"/>
                  <a:pt x="f41" y="f5"/>
                </a:cubicBezTo>
                <a:cubicBezTo>
                  <a:pt x="f15" y="f42"/>
                  <a:pt x="f43" y="f44"/>
                  <a:pt x="f45" y="f46"/>
                </a:cubicBezTo>
                <a:cubicBezTo>
                  <a:pt x="f47" y="f48"/>
                  <a:pt x="f49" y="f37"/>
                  <a:pt x="f50" y="f51"/>
                </a:cubicBezTo>
                <a:cubicBezTo>
                  <a:pt x="f52" y="f53"/>
                  <a:pt x="f54" y="f55"/>
                  <a:pt x="f56" y="f25"/>
                </a:cubicBezTo>
                <a:cubicBezTo>
                  <a:pt x="f57" y="f58"/>
                  <a:pt x="f59" y="f60"/>
                  <a:pt x="f8" y="f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A53ADB15-B72A-4A81-88A3-73C9F18A313D}"/>
              </a:ext>
            </a:extLst>
          </p:cNvPr>
          <p:cNvSpPr/>
          <p:nvPr/>
        </p:nvSpPr>
        <p:spPr>
          <a:xfrm>
            <a:off x="3213101" y="1041401"/>
            <a:ext cx="1454152" cy="147161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0"/>
              <a:gd name="f7" fmla="val 608"/>
              <a:gd name="f8" fmla="val 291"/>
              <a:gd name="f9" fmla="val 265"/>
              <a:gd name="f10" fmla="val 604"/>
              <a:gd name="f11" fmla="val 241"/>
              <a:gd name="f12" fmla="val 601"/>
              <a:gd name="f13" fmla="val 217"/>
              <a:gd name="f14" fmla="val 597"/>
              <a:gd name="f15" fmla="val 213"/>
              <a:gd name="f16" fmla="val 596"/>
              <a:gd name="f17" fmla="val 208"/>
              <a:gd name="f18" fmla="val 588"/>
              <a:gd name="f19" fmla="val 207"/>
              <a:gd name="f20" fmla="val 583"/>
              <a:gd name="f21" fmla="val 200"/>
              <a:gd name="f22" fmla="val 537"/>
              <a:gd name="f23" fmla="val 194"/>
              <a:gd name="f24" fmla="val 492"/>
              <a:gd name="f25" fmla="val 188"/>
              <a:gd name="f26" fmla="val 446"/>
              <a:gd name="f27" fmla="val 187"/>
              <a:gd name="f28" fmla="val 442"/>
              <a:gd name="f29" fmla="val 186"/>
              <a:gd name="f30" fmla="val 438"/>
              <a:gd name="f31" fmla="val 185"/>
              <a:gd name="f32" fmla="val 431"/>
              <a:gd name="f33" fmla="val 133"/>
              <a:gd name="f34" fmla="val 82"/>
              <a:gd name="f35" fmla="val 445"/>
              <a:gd name="f36" fmla="val 28"/>
              <a:gd name="f37" fmla="val 452"/>
              <a:gd name="f38" fmla="val 34"/>
              <a:gd name="f39" fmla="val 429"/>
              <a:gd name="f40" fmla="val 39"/>
              <a:gd name="f41" fmla="val 409"/>
              <a:gd name="f42" fmla="val 44"/>
              <a:gd name="f43" fmla="val 387"/>
              <a:gd name="f44" fmla="val 41"/>
              <a:gd name="f45" fmla="val 386"/>
              <a:gd name="f46" fmla="val 38"/>
              <a:gd name="f47" fmla="val 384"/>
              <a:gd name="f48" fmla="val 35"/>
              <a:gd name="f49" fmla="val 383"/>
              <a:gd name="f50" fmla="val 25"/>
              <a:gd name="f51" fmla="val 379"/>
              <a:gd name="f52" fmla="val 9"/>
              <a:gd name="f53" fmla="val 378"/>
              <a:gd name="f54" fmla="val 5"/>
              <a:gd name="f55" fmla="val 371"/>
              <a:gd name="f56" fmla="val 362"/>
              <a:gd name="f57" fmla="val 6"/>
              <a:gd name="f58" fmla="val 348"/>
              <a:gd name="f59" fmla="val 7"/>
              <a:gd name="f60" fmla="val 336"/>
              <a:gd name="f61" fmla="val 225"/>
              <a:gd name="f62" fmla="val 43"/>
              <a:gd name="f63" fmla="val 115"/>
              <a:gd name="f64" fmla="val 62"/>
              <a:gd name="f65" fmla="val 135"/>
              <a:gd name="f66" fmla="val 11"/>
              <a:gd name="f67" fmla="val 23"/>
              <a:gd name="f68" fmla="val 282"/>
              <a:gd name="f69" fmla="val 278"/>
              <a:gd name="f70" fmla="val 274"/>
              <a:gd name="f71" fmla="val 51"/>
              <a:gd name="f72" fmla="val 270"/>
              <a:gd name="f73" fmla="val 61"/>
              <a:gd name="f74" fmla="val 292"/>
              <a:gd name="f75" fmla="val 73"/>
              <a:gd name="f76" fmla="val 314"/>
              <a:gd name="f77" fmla="val 85"/>
              <a:gd name="f78" fmla="val 97"/>
              <a:gd name="f79" fmla="val 339"/>
              <a:gd name="f80" fmla="val 95"/>
              <a:gd name="f81" fmla="val 340"/>
              <a:gd name="f82" fmla="val 94"/>
              <a:gd name="f83" fmla="val 341"/>
              <a:gd name="f84" fmla="val 93"/>
              <a:gd name="f85" fmla="val 350"/>
              <a:gd name="f86" fmla="val 79"/>
              <a:gd name="f87" fmla="val 355"/>
              <a:gd name="f88" fmla="val 58"/>
              <a:gd name="f89" fmla="val 368"/>
              <a:gd name="f90" fmla="val 381"/>
              <a:gd name="f91" fmla="val 45"/>
              <a:gd name="f92" fmla="val 400"/>
              <a:gd name="f93" fmla="val 55"/>
              <a:gd name="f94" fmla="val 417"/>
              <a:gd name="f95" fmla="val 57"/>
              <a:gd name="f96" fmla="val 477"/>
              <a:gd name="f97" fmla="val 67"/>
              <a:gd name="f98" fmla="val 77"/>
              <a:gd name="f99" fmla="val 87"/>
              <a:gd name="f100" fmla="val 593"/>
              <a:gd name="f101" fmla="val 131"/>
              <a:gd name="f102" fmla="val 586"/>
              <a:gd name="f103" fmla="val 175"/>
              <a:gd name="f104" fmla="val 579"/>
              <a:gd name="f105" fmla="val 218"/>
              <a:gd name="f106" fmla="val 574"/>
              <a:gd name="f107" fmla="val 248"/>
              <a:gd name="f108" fmla="val 568"/>
              <a:gd name="f109" fmla="val 277"/>
              <a:gd name="f110" fmla="val 565"/>
              <a:gd name="f111" fmla="val 307"/>
              <a:gd name="f112" fmla="val 563"/>
              <a:gd name="f113" fmla="val 326"/>
              <a:gd name="f114" fmla="val 557"/>
              <a:gd name="f115" fmla="val 338"/>
              <a:gd name="f116" fmla="val 528"/>
              <a:gd name="f117" fmla="val 520"/>
              <a:gd name="f118" fmla="val 509"/>
              <a:gd name="f119" fmla="val 342"/>
              <a:gd name="f120" fmla="val 513"/>
              <a:gd name="f121" fmla="val 359"/>
              <a:gd name="f122" fmla="val 516"/>
              <a:gd name="f123" fmla="val 376"/>
              <a:gd name="f124" fmla="val 519"/>
              <a:gd name="f125" fmla="val 394"/>
              <a:gd name="f126" fmla="val 448"/>
              <a:gd name="f127" fmla="val 389"/>
              <a:gd name="f128" fmla="val 380"/>
              <a:gd name="f129" fmla="val 310"/>
              <a:gd name="f130" fmla="val 303"/>
              <a:gd name="f131" fmla="val 456"/>
              <a:gd name="f132" fmla="val 297"/>
              <a:gd name="f133" fmla="val 531"/>
              <a:gd name="f134" fmla="+- 0 0 -90"/>
              <a:gd name="f135" fmla="*/ f3 1 600"/>
              <a:gd name="f136" fmla="*/ f4 1 608"/>
              <a:gd name="f137" fmla="val f5"/>
              <a:gd name="f138" fmla="val f6"/>
              <a:gd name="f139" fmla="val f7"/>
              <a:gd name="f140" fmla="*/ f134 f0 1"/>
              <a:gd name="f141" fmla="+- f139 0 f137"/>
              <a:gd name="f142" fmla="+- f138 0 f137"/>
              <a:gd name="f143" fmla="*/ f140 1 f2"/>
              <a:gd name="f144" fmla="*/ f142 1 600"/>
              <a:gd name="f145" fmla="*/ f141 1 608"/>
              <a:gd name="f146" fmla="*/ 291 f142 1"/>
              <a:gd name="f147" fmla="*/ 608 f141 1"/>
              <a:gd name="f148" fmla="*/ 217 f142 1"/>
              <a:gd name="f149" fmla="*/ 597 f141 1"/>
              <a:gd name="f150" fmla="*/ 207 f142 1"/>
              <a:gd name="f151" fmla="*/ 583 f141 1"/>
              <a:gd name="f152" fmla="*/ 188 f142 1"/>
              <a:gd name="f153" fmla="*/ 446 f141 1"/>
              <a:gd name="f154" fmla="*/ 185 f142 1"/>
              <a:gd name="f155" fmla="*/ 431 f141 1"/>
              <a:gd name="f156" fmla="*/ 28 f142 1"/>
              <a:gd name="f157" fmla="*/ 452 f141 1"/>
              <a:gd name="f158" fmla="*/ 44 f142 1"/>
              <a:gd name="f159" fmla="*/ 387 f141 1"/>
              <a:gd name="f160" fmla="*/ 35 f142 1"/>
              <a:gd name="f161" fmla="*/ 383 f141 1"/>
              <a:gd name="f162" fmla="*/ 5 f142 1"/>
              <a:gd name="f163" fmla="*/ 371 f141 1"/>
              <a:gd name="f164" fmla="*/ 7 f142 1"/>
              <a:gd name="f165" fmla="*/ 336 f141 1"/>
              <a:gd name="f166" fmla="*/ 62 f142 1"/>
              <a:gd name="f167" fmla="*/ 0 f141 1"/>
              <a:gd name="f168" fmla="*/ 282 f142 1"/>
              <a:gd name="f169" fmla="*/ 35 f141 1"/>
              <a:gd name="f170" fmla="*/ 270 f142 1"/>
              <a:gd name="f171" fmla="*/ 61 f141 1"/>
              <a:gd name="f172" fmla="*/ 336 f142 1"/>
              <a:gd name="f173" fmla="*/ 97 f141 1"/>
              <a:gd name="f174" fmla="*/ 341 f142 1"/>
              <a:gd name="f175" fmla="*/ 93 f141 1"/>
              <a:gd name="f176" fmla="*/ 368 f142 1"/>
              <a:gd name="f177" fmla="*/ 51 f141 1"/>
              <a:gd name="f178" fmla="*/ 417 f142 1"/>
              <a:gd name="f179" fmla="*/ 57 f141 1"/>
              <a:gd name="f180" fmla="*/ 600 f142 1"/>
              <a:gd name="f181" fmla="*/ 87 f141 1"/>
              <a:gd name="f182" fmla="*/ 579 f142 1"/>
              <a:gd name="f183" fmla="*/ 218 f141 1"/>
              <a:gd name="f184" fmla="*/ 565 f142 1"/>
              <a:gd name="f185" fmla="*/ 307 f141 1"/>
              <a:gd name="f186" fmla="*/ 537 f142 1"/>
              <a:gd name="f187" fmla="*/ 339 f141 1"/>
              <a:gd name="f188" fmla="*/ 509 f142 1"/>
              <a:gd name="f189" fmla="*/ 342 f141 1"/>
              <a:gd name="f190" fmla="*/ 519 f142 1"/>
              <a:gd name="f191" fmla="*/ 394 f141 1"/>
              <a:gd name="f192" fmla="*/ 310 f142 1"/>
              <a:gd name="f193" fmla="*/ 378 f141 1"/>
              <a:gd name="f194" fmla="+- f143 0 f1"/>
              <a:gd name="f195" fmla="*/ f146 1 600"/>
              <a:gd name="f196" fmla="*/ f147 1 608"/>
              <a:gd name="f197" fmla="*/ f148 1 600"/>
              <a:gd name="f198" fmla="*/ f149 1 608"/>
              <a:gd name="f199" fmla="*/ f150 1 600"/>
              <a:gd name="f200" fmla="*/ f151 1 608"/>
              <a:gd name="f201" fmla="*/ f152 1 600"/>
              <a:gd name="f202" fmla="*/ f153 1 608"/>
              <a:gd name="f203" fmla="*/ f154 1 600"/>
              <a:gd name="f204" fmla="*/ f155 1 608"/>
              <a:gd name="f205" fmla="*/ f156 1 600"/>
              <a:gd name="f206" fmla="*/ f157 1 608"/>
              <a:gd name="f207" fmla="*/ f158 1 600"/>
              <a:gd name="f208" fmla="*/ f159 1 608"/>
              <a:gd name="f209" fmla="*/ f160 1 600"/>
              <a:gd name="f210" fmla="*/ f161 1 608"/>
              <a:gd name="f211" fmla="*/ f162 1 600"/>
              <a:gd name="f212" fmla="*/ f163 1 608"/>
              <a:gd name="f213" fmla="*/ f164 1 600"/>
              <a:gd name="f214" fmla="*/ f165 1 608"/>
              <a:gd name="f215" fmla="*/ f166 1 600"/>
              <a:gd name="f216" fmla="*/ f167 1 608"/>
              <a:gd name="f217" fmla="*/ f168 1 600"/>
              <a:gd name="f218" fmla="*/ f169 1 608"/>
              <a:gd name="f219" fmla="*/ f170 1 600"/>
              <a:gd name="f220" fmla="*/ f171 1 608"/>
              <a:gd name="f221" fmla="*/ f172 1 600"/>
              <a:gd name="f222" fmla="*/ f173 1 608"/>
              <a:gd name="f223" fmla="*/ f174 1 600"/>
              <a:gd name="f224" fmla="*/ f175 1 608"/>
              <a:gd name="f225" fmla="*/ f176 1 600"/>
              <a:gd name="f226" fmla="*/ f177 1 608"/>
              <a:gd name="f227" fmla="*/ f178 1 600"/>
              <a:gd name="f228" fmla="*/ f179 1 608"/>
              <a:gd name="f229" fmla="*/ f180 1 600"/>
              <a:gd name="f230" fmla="*/ f181 1 608"/>
              <a:gd name="f231" fmla="*/ f182 1 600"/>
              <a:gd name="f232" fmla="*/ f183 1 608"/>
              <a:gd name="f233" fmla="*/ f184 1 600"/>
              <a:gd name="f234" fmla="*/ f185 1 608"/>
              <a:gd name="f235" fmla="*/ f186 1 600"/>
              <a:gd name="f236" fmla="*/ f187 1 608"/>
              <a:gd name="f237" fmla="*/ f188 1 600"/>
              <a:gd name="f238" fmla="*/ f189 1 608"/>
              <a:gd name="f239" fmla="*/ f190 1 600"/>
              <a:gd name="f240" fmla="*/ f191 1 608"/>
              <a:gd name="f241" fmla="*/ f192 1 600"/>
              <a:gd name="f242" fmla="*/ f193 1 608"/>
              <a:gd name="f243" fmla="*/ 0 1 f144"/>
              <a:gd name="f244" fmla="*/ f138 1 f144"/>
              <a:gd name="f245" fmla="*/ 0 1 f145"/>
              <a:gd name="f246" fmla="*/ f139 1 f145"/>
              <a:gd name="f247" fmla="*/ f195 1 f144"/>
              <a:gd name="f248" fmla="*/ f196 1 f145"/>
              <a:gd name="f249" fmla="*/ f197 1 f144"/>
              <a:gd name="f250" fmla="*/ f198 1 f145"/>
              <a:gd name="f251" fmla="*/ f199 1 f144"/>
              <a:gd name="f252" fmla="*/ f200 1 f145"/>
              <a:gd name="f253" fmla="*/ f201 1 f144"/>
              <a:gd name="f254" fmla="*/ f202 1 f145"/>
              <a:gd name="f255" fmla="*/ f203 1 f144"/>
              <a:gd name="f256" fmla="*/ f204 1 f145"/>
              <a:gd name="f257" fmla="*/ f205 1 f144"/>
              <a:gd name="f258" fmla="*/ f206 1 f145"/>
              <a:gd name="f259" fmla="*/ f207 1 f144"/>
              <a:gd name="f260" fmla="*/ f208 1 f145"/>
              <a:gd name="f261" fmla="*/ f209 1 f144"/>
              <a:gd name="f262" fmla="*/ f210 1 f145"/>
              <a:gd name="f263" fmla="*/ f211 1 f144"/>
              <a:gd name="f264" fmla="*/ f212 1 f145"/>
              <a:gd name="f265" fmla="*/ f213 1 f144"/>
              <a:gd name="f266" fmla="*/ f214 1 f145"/>
              <a:gd name="f267" fmla="*/ f215 1 f144"/>
              <a:gd name="f268" fmla="*/ f216 1 f145"/>
              <a:gd name="f269" fmla="*/ f217 1 f144"/>
              <a:gd name="f270" fmla="*/ f218 1 f145"/>
              <a:gd name="f271" fmla="*/ f219 1 f144"/>
              <a:gd name="f272" fmla="*/ f220 1 f145"/>
              <a:gd name="f273" fmla="*/ f221 1 f144"/>
              <a:gd name="f274" fmla="*/ f222 1 f145"/>
              <a:gd name="f275" fmla="*/ f223 1 f144"/>
              <a:gd name="f276" fmla="*/ f224 1 f145"/>
              <a:gd name="f277" fmla="*/ f225 1 f144"/>
              <a:gd name="f278" fmla="*/ f226 1 f145"/>
              <a:gd name="f279" fmla="*/ f227 1 f144"/>
              <a:gd name="f280" fmla="*/ f228 1 f145"/>
              <a:gd name="f281" fmla="*/ f229 1 f144"/>
              <a:gd name="f282" fmla="*/ f230 1 f145"/>
              <a:gd name="f283" fmla="*/ f231 1 f144"/>
              <a:gd name="f284" fmla="*/ f232 1 f145"/>
              <a:gd name="f285" fmla="*/ f233 1 f144"/>
              <a:gd name="f286" fmla="*/ f234 1 f145"/>
              <a:gd name="f287" fmla="*/ f235 1 f144"/>
              <a:gd name="f288" fmla="*/ f236 1 f145"/>
              <a:gd name="f289" fmla="*/ f237 1 f144"/>
              <a:gd name="f290" fmla="*/ f238 1 f145"/>
              <a:gd name="f291" fmla="*/ f239 1 f144"/>
              <a:gd name="f292" fmla="*/ f240 1 f145"/>
              <a:gd name="f293" fmla="*/ f241 1 f144"/>
              <a:gd name="f294" fmla="*/ f242 1 f145"/>
              <a:gd name="f295" fmla="*/ f243 f135 1"/>
              <a:gd name="f296" fmla="*/ f244 f135 1"/>
              <a:gd name="f297" fmla="*/ f246 f136 1"/>
              <a:gd name="f298" fmla="*/ f245 f136 1"/>
              <a:gd name="f299" fmla="*/ f247 f135 1"/>
              <a:gd name="f300" fmla="*/ f248 f136 1"/>
              <a:gd name="f301" fmla="*/ f249 f135 1"/>
              <a:gd name="f302" fmla="*/ f250 f136 1"/>
              <a:gd name="f303" fmla="*/ f251 f135 1"/>
              <a:gd name="f304" fmla="*/ f252 f136 1"/>
              <a:gd name="f305" fmla="*/ f253 f135 1"/>
              <a:gd name="f306" fmla="*/ f254 f136 1"/>
              <a:gd name="f307" fmla="*/ f255 f135 1"/>
              <a:gd name="f308" fmla="*/ f256 f136 1"/>
              <a:gd name="f309" fmla="*/ f257 f135 1"/>
              <a:gd name="f310" fmla="*/ f258 f136 1"/>
              <a:gd name="f311" fmla="*/ f259 f135 1"/>
              <a:gd name="f312" fmla="*/ f260 f136 1"/>
              <a:gd name="f313" fmla="*/ f261 f135 1"/>
              <a:gd name="f314" fmla="*/ f262 f136 1"/>
              <a:gd name="f315" fmla="*/ f263 f135 1"/>
              <a:gd name="f316" fmla="*/ f264 f136 1"/>
              <a:gd name="f317" fmla="*/ f265 f135 1"/>
              <a:gd name="f318" fmla="*/ f266 f136 1"/>
              <a:gd name="f319" fmla="*/ f267 f135 1"/>
              <a:gd name="f320" fmla="*/ f268 f136 1"/>
              <a:gd name="f321" fmla="*/ f269 f135 1"/>
              <a:gd name="f322" fmla="*/ f270 f136 1"/>
              <a:gd name="f323" fmla="*/ f271 f135 1"/>
              <a:gd name="f324" fmla="*/ f272 f136 1"/>
              <a:gd name="f325" fmla="*/ f273 f135 1"/>
              <a:gd name="f326" fmla="*/ f274 f136 1"/>
              <a:gd name="f327" fmla="*/ f275 f135 1"/>
              <a:gd name="f328" fmla="*/ f276 f136 1"/>
              <a:gd name="f329" fmla="*/ f277 f135 1"/>
              <a:gd name="f330" fmla="*/ f278 f136 1"/>
              <a:gd name="f331" fmla="*/ f279 f135 1"/>
              <a:gd name="f332" fmla="*/ f280 f136 1"/>
              <a:gd name="f333" fmla="*/ f281 f135 1"/>
              <a:gd name="f334" fmla="*/ f282 f136 1"/>
              <a:gd name="f335" fmla="*/ f283 f135 1"/>
              <a:gd name="f336" fmla="*/ f284 f136 1"/>
              <a:gd name="f337" fmla="*/ f285 f135 1"/>
              <a:gd name="f338" fmla="*/ f286 f136 1"/>
              <a:gd name="f339" fmla="*/ f287 f135 1"/>
              <a:gd name="f340" fmla="*/ f288 f136 1"/>
              <a:gd name="f341" fmla="*/ f289 f135 1"/>
              <a:gd name="f342" fmla="*/ f290 f136 1"/>
              <a:gd name="f343" fmla="*/ f291 f135 1"/>
              <a:gd name="f344" fmla="*/ f292 f136 1"/>
              <a:gd name="f345" fmla="*/ f293 f135 1"/>
              <a:gd name="f346" fmla="*/ f294 f1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94">
                <a:pos x="f299" y="f300"/>
              </a:cxn>
              <a:cxn ang="f194">
                <a:pos x="f301" y="f302"/>
              </a:cxn>
              <a:cxn ang="f194">
                <a:pos x="f303" y="f304"/>
              </a:cxn>
              <a:cxn ang="f194">
                <a:pos x="f305" y="f306"/>
              </a:cxn>
              <a:cxn ang="f194">
                <a:pos x="f307" y="f308"/>
              </a:cxn>
              <a:cxn ang="f194">
                <a:pos x="f309" y="f310"/>
              </a:cxn>
              <a:cxn ang="f194">
                <a:pos x="f311" y="f312"/>
              </a:cxn>
              <a:cxn ang="f194">
                <a:pos x="f313" y="f314"/>
              </a:cxn>
              <a:cxn ang="f194">
                <a:pos x="f315" y="f316"/>
              </a:cxn>
              <a:cxn ang="f194">
                <a:pos x="f317" y="f318"/>
              </a:cxn>
              <a:cxn ang="f194">
                <a:pos x="f319" y="f320"/>
              </a:cxn>
              <a:cxn ang="f194">
                <a:pos x="f321" y="f322"/>
              </a:cxn>
              <a:cxn ang="f194">
                <a:pos x="f323" y="f324"/>
              </a:cxn>
              <a:cxn ang="f194">
                <a:pos x="f325" y="f326"/>
              </a:cxn>
              <a:cxn ang="f194">
                <a:pos x="f327" y="f328"/>
              </a:cxn>
              <a:cxn ang="f194">
                <a:pos x="f329" y="f330"/>
              </a:cxn>
              <a:cxn ang="f194">
                <a:pos x="f331" y="f332"/>
              </a:cxn>
              <a:cxn ang="f194">
                <a:pos x="f333" y="f334"/>
              </a:cxn>
              <a:cxn ang="f194">
                <a:pos x="f335" y="f336"/>
              </a:cxn>
              <a:cxn ang="f194">
                <a:pos x="f337" y="f338"/>
              </a:cxn>
              <a:cxn ang="f194">
                <a:pos x="f339" y="f340"/>
              </a:cxn>
              <a:cxn ang="f194">
                <a:pos x="f341" y="f342"/>
              </a:cxn>
              <a:cxn ang="f194">
                <a:pos x="f343" y="f344"/>
              </a:cxn>
              <a:cxn ang="f194">
                <a:pos x="f345" y="f346"/>
              </a:cxn>
              <a:cxn ang="f194">
                <a:pos x="f299" y="f300"/>
              </a:cxn>
            </a:cxnLst>
            <a:rect l="f295" t="f298" r="f296" b="f297"/>
            <a:pathLst>
              <a:path w="600" h="608">
                <a:moveTo>
                  <a:pt x="f8" y="f7"/>
                </a:move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0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" y="f56"/>
                  <a:pt x="f57" y="f58"/>
                  <a:pt x="f59" y="f60"/>
                </a:cubicBezTo>
                <a:cubicBezTo>
                  <a:pt x="f50" y="f61"/>
                  <a:pt x="f62" y="f63"/>
                  <a:pt x="f64" y="f5"/>
                </a:cubicBezTo>
                <a:cubicBezTo>
                  <a:pt x="f65" y="f66"/>
                  <a:pt x="f19" y="f67"/>
                  <a:pt x="f68" y="f48"/>
                </a:cubicBezTo>
                <a:cubicBezTo>
                  <a:pt x="f69" y="f42"/>
                  <a:pt x="f70" y="f71"/>
                  <a:pt x="f72" y="f73"/>
                </a:cubicBezTo>
                <a:cubicBezTo>
                  <a:pt x="f74" y="f75"/>
                  <a:pt x="f76" y="f77"/>
                  <a:pt x="f60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71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22" y="f98"/>
                  <a:pt x="f6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110" y="f111"/>
                </a:cubicBezTo>
                <a:cubicBezTo>
                  <a:pt x="f112" y="f113"/>
                  <a:pt x="f114" y="f115"/>
                  <a:pt x="f22" y="f79"/>
                </a:cubicBezTo>
                <a:cubicBezTo>
                  <a:pt x="f116" y="f81"/>
                  <a:pt x="f117" y="f83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49"/>
                  <a:pt x="f129" y="f53"/>
                </a:cubicBezTo>
                <a:cubicBezTo>
                  <a:pt x="f130" y="f131"/>
                  <a:pt x="f132" y="f133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ADC5D266-0AE5-4836-A7EC-3813506AF68B}"/>
              </a:ext>
            </a:extLst>
          </p:cNvPr>
          <p:cNvSpPr/>
          <p:nvPr/>
        </p:nvSpPr>
        <p:spPr>
          <a:xfrm>
            <a:off x="2703515" y="2152653"/>
            <a:ext cx="1047746" cy="10763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33"/>
              <a:gd name="f7" fmla="val 444"/>
              <a:gd name="f8" fmla="val 391"/>
              <a:gd name="f9" fmla="val 305"/>
              <a:gd name="f10" fmla="val 409"/>
              <a:gd name="f11" fmla="val 181"/>
              <a:gd name="f12" fmla="val 427"/>
              <a:gd name="f13" fmla="val 54"/>
              <a:gd name="f14" fmla="val 36"/>
              <a:gd name="f15" fmla="val 313"/>
              <a:gd name="f16" fmla="val 18"/>
              <a:gd name="f17" fmla="val 183"/>
              <a:gd name="f18" fmla="val 52"/>
              <a:gd name="f19" fmla="val 49"/>
              <a:gd name="f20" fmla="val 45"/>
              <a:gd name="f21" fmla="val 97"/>
              <a:gd name="f22" fmla="val 38"/>
              <a:gd name="f23" fmla="val 148"/>
              <a:gd name="f24" fmla="val 31"/>
              <a:gd name="f25" fmla="val 145"/>
              <a:gd name="f26" fmla="val 43"/>
              <a:gd name="f27" fmla="val 143"/>
              <a:gd name="f28" fmla="val 53"/>
              <a:gd name="f29" fmla="val 141"/>
              <a:gd name="f30" fmla="val 66"/>
              <a:gd name="f31" fmla="val 166"/>
              <a:gd name="f32" fmla="val 72"/>
              <a:gd name="f33" fmla="val 190"/>
              <a:gd name="f34" fmla="val 78"/>
              <a:gd name="f35" fmla="val 217"/>
              <a:gd name="f36" fmla="val 85"/>
              <a:gd name="f37" fmla="val 221"/>
              <a:gd name="f38" fmla="val 65"/>
              <a:gd name="f39" fmla="val 225"/>
              <a:gd name="f40" fmla="val 48"/>
              <a:gd name="f41" fmla="val 230"/>
              <a:gd name="f42" fmla="val 232"/>
              <a:gd name="f43" fmla="val 26"/>
              <a:gd name="f44" fmla="val 238"/>
              <a:gd name="f45" fmla="val 20"/>
              <a:gd name="f46" fmla="val 242"/>
              <a:gd name="f47" fmla="val 19"/>
              <a:gd name="f48" fmla="val 287"/>
              <a:gd name="f49" fmla="val 12"/>
              <a:gd name="f50" fmla="val 332"/>
              <a:gd name="f51" fmla="val 6"/>
              <a:gd name="f52" fmla="val 378"/>
              <a:gd name="f53" fmla="val 397"/>
              <a:gd name="f54" fmla="val 130"/>
              <a:gd name="f55" fmla="val 415"/>
              <a:gd name="f56" fmla="val 259"/>
              <a:gd name="f57" fmla="+- 0 0 -90"/>
              <a:gd name="f58" fmla="*/ f3 1 433"/>
              <a:gd name="f59" fmla="*/ f4 1 444"/>
              <a:gd name="f60" fmla="val f5"/>
              <a:gd name="f61" fmla="val f6"/>
              <a:gd name="f62" fmla="val f7"/>
              <a:gd name="f63" fmla="*/ f57 f0 1"/>
              <a:gd name="f64" fmla="+- f62 0 f60"/>
              <a:gd name="f65" fmla="+- f61 0 f60"/>
              <a:gd name="f66" fmla="*/ f63 1 f2"/>
              <a:gd name="f67" fmla="*/ f65 1 433"/>
              <a:gd name="f68" fmla="*/ f64 1 444"/>
              <a:gd name="f69" fmla="*/ 433 f65 1"/>
              <a:gd name="f70" fmla="*/ 391 f64 1"/>
              <a:gd name="f71" fmla="*/ 54 f65 1"/>
              <a:gd name="f72" fmla="*/ 444 f64 1"/>
              <a:gd name="f73" fmla="*/ 0 f65 1"/>
              <a:gd name="f74" fmla="*/ 52 f64 1"/>
              <a:gd name="f75" fmla="*/ 148 f65 1"/>
              <a:gd name="f76" fmla="*/ 31 f64 1"/>
              <a:gd name="f77" fmla="*/ 141 f65 1"/>
              <a:gd name="f78" fmla="*/ 66 f64 1"/>
              <a:gd name="f79" fmla="*/ 217 f65 1"/>
              <a:gd name="f80" fmla="*/ 85 f64 1"/>
              <a:gd name="f81" fmla="*/ 230 f65 1"/>
              <a:gd name="f82" fmla="*/ 242 f65 1"/>
              <a:gd name="f83" fmla="*/ 19 f64 1"/>
              <a:gd name="f84" fmla="*/ 378 f65 1"/>
              <a:gd name="f85" fmla="*/ 0 f64 1"/>
              <a:gd name="f86" fmla="+- f66 0 f1"/>
              <a:gd name="f87" fmla="*/ f69 1 433"/>
              <a:gd name="f88" fmla="*/ f70 1 444"/>
              <a:gd name="f89" fmla="*/ f71 1 433"/>
              <a:gd name="f90" fmla="*/ f72 1 444"/>
              <a:gd name="f91" fmla="*/ f73 1 433"/>
              <a:gd name="f92" fmla="*/ f74 1 444"/>
              <a:gd name="f93" fmla="*/ f75 1 433"/>
              <a:gd name="f94" fmla="*/ f76 1 444"/>
              <a:gd name="f95" fmla="*/ f77 1 433"/>
              <a:gd name="f96" fmla="*/ f78 1 444"/>
              <a:gd name="f97" fmla="*/ f79 1 433"/>
              <a:gd name="f98" fmla="*/ f80 1 444"/>
              <a:gd name="f99" fmla="*/ f81 1 433"/>
              <a:gd name="f100" fmla="*/ f82 1 433"/>
              <a:gd name="f101" fmla="*/ f83 1 444"/>
              <a:gd name="f102" fmla="*/ f84 1 433"/>
              <a:gd name="f103" fmla="*/ f85 1 444"/>
              <a:gd name="f104" fmla="*/ 0 1 f67"/>
              <a:gd name="f105" fmla="*/ f61 1 f67"/>
              <a:gd name="f106" fmla="*/ 0 1 f68"/>
              <a:gd name="f107" fmla="*/ f62 1 f68"/>
              <a:gd name="f108" fmla="*/ f87 1 f67"/>
              <a:gd name="f109" fmla="*/ f88 1 f68"/>
              <a:gd name="f110" fmla="*/ f89 1 f67"/>
              <a:gd name="f111" fmla="*/ f90 1 f68"/>
              <a:gd name="f112" fmla="*/ f91 1 f67"/>
              <a:gd name="f113" fmla="*/ f92 1 f68"/>
              <a:gd name="f114" fmla="*/ f93 1 f67"/>
              <a:gd name="f115" fmla="*/ f94 1 f68"/>
              <a:gd name="f116" fmla="*/ f95 1 f67"/>
              <a:gd name="f117" fmla="*/ f96 1 f68"/>
              <a:gd name="f118" fmla="*/ f97 1 f67"/>
              <a:gd name="f119" fmla="*/ f98 1 f68"/>
              <a:gd name="f120" fmla="*/ f99 1 f67"/>
              <a:gd name="f121" fmla="*/ f100 1 f67"/>
              <a:gd name="f122" fmla="*/ f101 1 f68"/>
              <a:gd name="f123" fmla="*/ f102 1 f67"/>
              <a:gd name="f124" fmla="*/ f103 1 f68"/>
              <a:gd name="f125" fmla="*/ f104 f58 1"/>
              <a:gd name="f126" fmla="*/ f105 f58 1"/>
              <a:gd name="f127" fmla="*/ f107 f59 1"/>
              <a:gd name="f128" fmla="*/ f106 f59 1"/>
              <a:gd name="f129" fmla="*/ f108 f58 1"/>
              <a:gd name="f130" fmla="*/ f109 f59 1"/>
              <a:gd name="f131" fmla="*/ f110 f58 1"/>
              <a:gd name="f132" fmla="*/ f111 f59 1"/>
              <a:gd name="f133" fmla="*/ f112 f58 1"/>
              <a:gd name="f134" fmla="*/ f113 f59 1"/>
              <a:gd name="f135" fmla="*/ f114 f58 1"/>
              <a:gd name="f136" fmla="*/ f115 f59 1"/>
              <a:gd name="f137" fmla="*/ f116 f58 1"/>
              <a:gd name="f138" fmla="*/ f117 f59 1"/>
              <a:gd name="f139" fmla="*/ f118 f58 1"/>
              <a:gd name="f140" fmla="*/ f119 f59 1"/>
              <a:gd name="f141" fmla="*/ f120 f58 1"/>
              <a:gd name="f142" fmla="*/ f121 f58 1"/>
              <a:gd name="f143" fmla="*/ f122 f59 1"/>
              <a:gd name="f144" fmla="*/ f123 f58 1"/>
              <a:gd name="f145" fmla="*/ f124 f5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6">
                <a:pos x="f129" y="f130"/>
              </a:cxn>
              <a:cxn ang="f86">
                <a:pos x="f131" y="f132"/>
              </a:cxn>
              <a:cxn ang="f86">
                <a:pos x="f133" y="f134"/>
              </a:cxn>
              <a:cxn ang="f86">
                <a:pos x="f135" y="f136"/>
              </a:cxn>
              <a:cxn ang="f86">
                <a:pos x="f137" y="f138"/>
              </a:cxn>
              <a:cxn ang="f86">
                <a:pos x="f139" y="f140"/>
              </a:cxn>
              <a:cxn ang="f86">
                <a:pos x="f141" y="f136"/>
              </a:cxn>
              <a:cxn ang="f86">
                <a:pos x="f142" y="f143"/>
              </a:cxn>
              <a:cxn ang="f86">
                <a:pos x="f144" y="f145"/>
              </a:cxn>
              <a:cxn ang="f86">
                <a:pos x="f129" y="f130"/>
              </a:cxn>
            </a:cxnLst>
            <a:rect l="f125" t="f128" r="f126" b="f127"/>
            <a:pathLst>
              <a:path w="433" h="444">
                <a:moveTo>
                  <a:pt x="f6" y="f8"/>
                </a:moveTo>
                <a:cubicBezTo>
                  <a:pt x="f9" y="f10"/>
                  <a:pt x="f11" y="f12"/>
                  <a:pt x="f13" y="f7"/>
                </a:cubicBezTo>
                <a:cubicBezTo>
                  <a:pt x="f14" y="f15"/>
                  <a:pt x="f16" y="f17"/>
                  <a:pt x="f5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24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"/>
                </a:cubicBezTo>
                <a:cubicBezTo>
                  <a:pt x="f53" y="f54"/>
                  <a:pt x="f55" y="f56"/>
                  <a:pt x="f6" y="f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06B0E4BE-B9B0-4F71-B7E7-0B4F2FA06267}"/>
              </a:ext>
            </a:extLst>
          </p:cNvPr>
          <p:cNvSpPr/>
          <p:nvPr/>
        </p:nvSpPr>
        <p:spPr>
          <a:xfrm>
            <a:off x="3135313" y="3500442"/>
            <a:ext cx="2181228" cy="1411284"/>
          </a:xfrm>
          <a:custGeom>
            <a:avLst/>
            <a:gdLst>
              <a:gd name="f0" fmla="val 10800000"/>
              <a:gd name="f1" fmla="val 5400000"/>
              <a:gd name="f2" fmla="val 360"/>
              <a:gd name="f3" fmla="val 180"/>
              <a:gd name="f4" fmla="val w"/>
              <a:gd name="f5" fmla="val h"/>
              <a:gd name="f6" fmla="val 0"/>
              <a:gd name="f7" fmla="val 579"/>
              <a:gd name="f8" fmla="val 373"/>
              <a:gd name="f9" fmla="val 334"/>
              <a:gd name="f10" fmla="val 575"/>
              <a:gd name="f11" fmla="val 345"/>
              <a:gd name="f12" fmla="val 569"/>
              <a:gd name="f13" fmla="val 353"/>
              <a:gd name="f14" fmla="val 556"/>
              <a:gd name="f15" fmla="val 356"/>
              <a:gd name="f16" fmla="val 553"/>
              <a:gd name="f17" fmla="val 550"/>
              <a:gd name="f18" fmla="val 546"/>
              <a:gd name="f19" fmla="val 473"/>
              <a:gd name="f20" fmla="val 399"/>
              <a:gd name="f21" fmla="val 326"/>
              <a:gd name="f22" fmla="val 324"/>
              <a:gd name="f23" fmla="val 321"/>
              <a:gd name="f24" fmla="val 318"/>
              <a:gd name="f25" fmla="val 319"/>
              <a:gd name="f26" fmla="val 363"/>
              <a:gd name="f27" fmla="val 367"/>
              <a:gd name="f28" fmla="val 371"/>
              <a:gd name="f29" fmla="val 316"/>
              <a:gd name="f30" fmla="val 312"/>
              <a:gd name="f31" fmla="val 297"/>
              <a:gd name="f32" fmla="val 283"/>
              <a:gd name="f33" fmla="val 268"/>
              <a:gd name="f34" fmla="val 264"/>
              <a:gd name="f35" fmla="val 261"/>
              <a:gd name="f36" fmla="val 364"/>
              <a:gd name="f37" fmla="val 259"/>
              <a:gd name="f38" fmla="val 256"/>
              <a:gd name="f39" fmla="val 254"/>
              <a:gd name="f40" fmla="val 106"/>
              <a:gd name="f41" fmla="val 32"/>
              <a:gd name="f42" fmla="val 16"/>
              <a:gd name="f43" fmla="val 5"/>
              <a:gd name="f44" fmla="val 348"/>
              <a:gd name="f45" fmla="val 1"/>
              <a:gd name="f46" fmla="val 331"/>
              <a:gd name="f47" fmla="val 328"/>
              <a:gd name="f48" fmla="val 325"/>
              <a:gd name="f49" fmla="val 233"/>
              <a:gd name="f50" fmla="val 141"/>
              <a:gd name="f51" fmla="val 49"/>
              <a:gd name="f52" fmla="val 30"/>
              <a:gd name="f53" fmla="val 13"/>
              <a:gd name="f54" fmla="val 17"/>
              <a:gd name="f55" fmla="val 33"/>
              <a:gd name="f56" fmla="val 123"/>
              <a:gd name="f57" fmla="val 213"/>
              <a:gd name="f58" fmla="val 303"/>
              <a:gd name="f59" fmla="val 306"/>
              <a:gd name="f60" fmla="val 310"/>
              <a:gd name="f61" fmla="val 313"/>
              <a:gd name="f62" fmla="val 14"/>
              <a:gd name="f63" fmla="val 339"/>
              <a:gd name="f64" fmla="val 354"/>
              <a:gd name="f65" fmla="val 419"/>
              <a:gd name="f66" fmla="val 483"/>
              <a:gd name="f67" fmla="val 548"/>
              <a:gd name="f68" fmla="val 555"/>
              <a:gd name="f69" fmla="val 557"/>
              <a:gd name="f70" fmla="val 2"/>
              <a:gd name="f71" fmla="val 9"/>
              <a:gd name="f72" fmla="val 12"/>
              <a:gd name="f73" fmla="val 15"/>
              <a:gd name="f74" fmla="val 18"/>
              <a:gd name="f75" fmla="val 21"/>
              <a:gd name="f76" fmla="val 29"/>
              <a:gd name="f77" fmla="val 40"/>
              <a:gd name="f78" fmla="val 138"/>
              <a:gd name="f79" fmla="val 236"/>
              <a:gd name="f80" fmla="val 31"/>
              <a:gd name="f81" fmla="val 34"/>
              <a:gd name="f82" fmla="val 36"/>
              <a:gd name="f83" fmla="val 38"/>
              <a:gd name="f84" fmla="val 134"/>
              <a:gd name="f85" fmla="val 229"/>
              <a:gd name="f86" fmla="val 335"/>
              <a:gd name="f87" fmla="val 336"/>
              <a:gd name="f88" fmla="val 462"/>
              <a:gd name="f89" fmla="val 378"/>
              <a:gd name="f90" fmla="val 295"/>
              <a:gd name="f91" fmla="val 285"/>
              <a:gd name="f92" fmla="val 284"/>
              <a:gd name="f93" fmla="val 242"/>
              <a:gd name="f94" fmla="val 158"/>
              <a:gd name="f95" fmla="val 75"/>
              <a:gd name="f96" fmla="val 63"/>
              <a:gd name="f97" fmla="val 286"/>
              <a:gd name="f98" fmla="val 51"/>
              <a:gd name="f99" fmla="val 291"/>
              <a:gd name="f100" fmla="val 293"/>
              <a:gd name="f101" fmla="val 37"/>
              <a:gd name="f102" fmla="val 289"/>
              <a:gd name="f103" fmla="val 281"/>
              <a:gd name="f104" fmla="val 273"/>
              <a:gd name="f105" fmla="val 35"/>
              <a:gd name="f106" fmla="val 208"/>
              <a:gd name="f107" fmla="val 299"/>
              <a:gd name="f108" fmla="val 270"/>
              <a:gd name="f109" fmla="val 305"/>
              <a:gd name="f110" fmla="val 267"/>
              <a:gd name="f111" fmla="val 265"/>
              <a:gd name="f112" fmla="val 304"/>
              <a:gd name="f113" fmla="val 263"/>
              <a:gd name="f114" fmla="val 302"/>
              <a:gd name="f115" fmla="val 262"/>
              <a:gd name="f116" fmla="val 298"/>
              <a:gd name="f117" fmla="val 122"/>
              <a:gd name="f118" fmla="val 258"/>
              <a:gd name="f119" fmla="val 181"/>
              <a:gd name="f120" fmla="val 107"/>
              <a:gd name="f121" fmla="val 19"/>
              <a:gd name="f122" fmla="val 142"/>
              <a:gd name="f123" fmla="val 232"/>
              <a:gd name="f124" fmla="val 323"/>
              <a:gd name="f125" fmla="val 338"/>
              <a:gd name="f126" fmla="val 344"/>
              <a:gd name="f127" fmla="val 255"/>
              <a:gd name="f128" fmla="val 257"/>
              <a:gd name="f129" fmla="val 342"/>
              <a:gd name="f130" fmla="val 341"/>
              <a:gd name="f131" fmla="val 332"/>
              <a:gd name="f132" fmla="val 329"/>
              <a:gd name="f133" fmla="val 274"/>
              <a:gd name="f134" fmla="val 346"/>
              <a:gd name="f135" fmla="val 361"/>
              <a:gd name="f136" fmla="val 358"/>
              <a:gd name="f137" fmla="val 355"/>
              <a:gd name="f138" fmla="val 352"/>
              <a:gd name="f139" fmla="val 307"/>
              <a:gd name="f140" fmla="val 309"/>
              <a:gd name="f141" fmla="val 315"/>
              <a:gd name="f142" fmla="val 395"/>
              <a:gd name="f143" fmla="val 472"/>
              <a:gd name="f144" fmla="val 558"/>
              <a:gd name="f145" fmla="val 343"/>
              <a:gd name="f146" fmla="val 563"/>
              <a:gd name="f147" fmla="val 567"/>
              <a:gd name="f148" fmla="val 50"/>
              <a:gd name="f149" fmla="val 48"/>
              <a:gd name="f150" fmla="val 46"/>
              <a:gd name="f151" fmla="val 44"/>
              <a:gd name="f152" fmla="val 566"/>
              <a:gd name="f153" fmla="val 544"/>
              <a:gd name="f154" fmla="val 543"/>
              <a:gd name="f155" fmla="val 542"/>
              <a:gd name="f156" fmla="val 541"/>
              <a:gd name="f157" fmla="val 478"/>
              <a:gd name="f158" fmla="val 416"/>
              <a:gd name="f159" fmla="val 20"/>
              <a:gd name="f160" fmla="val 22"/>
              <a:gd name="f161" fmla="val 84"/>
              <a:gd name="f162" fmla="val 145"/>
              <a:gd name="f163" fmla="val 207"/>
              <a:gd name="f164" fmla="val 209"/>
              <a:gd name="f165" fmla="val 337"/>
              <a:gd name="f166" fmla="val 211"/>
              <a:gd name="f167" fmla="val 212"/>
              <a:gd name="f168" fmla="val 214"/>
              <a:gd name="f169" fmla="val 333"/>
              <a:gd name="f170" fmla="val 217"/>
              <a:gd name="f171" fmla="val 215"/>
              <a:gd name="f172" fmla="val 206"/>
              <a:gd name="f173" fmla="val 147"/>
              <a:gd name="f174" fmla="val 88"/>
              <a:gd name="f175" fmla="val 27"/>
              <a:gd name="f176" fmla="val 24"/>
              <a:gd name="f177" fmla="val 23"/>
              <a:gd name="f178" fmla="val 25"/>
              <a:gd name="f179" fmla="val 317"/>
              <a:gd name="f180" fmla="val 26"/>
              <a:gd name="f181" fmla="val 39"/>
              <a:gd name="f182" fmla="val 296"/>
              <a:gd name="f183" fmla="val 55"/>
              <a:gd name="f184" fmla="val 74"/>
              <a:gd name="f185" fmla="val 150"/>
              <a:gd name="f186" fmla="val 225"/>
              <a:gd name="f187" fmla="val 300"/>
              <a:gd name="f188" fmla="val 420"/>
              <a:gd name="f189" fmla="val 537"/>
              <a:gd name="f190" fmla="val 539"/>
              <a:gd name="f191" fmla="val 186"/>
              <a:gd name="f192" fmla="val 100"/>
              <a:gd name="f193" fmla="val 482"/>
              <a:gd name="f194" fmla="val 423"/>
              <a:gd name="f195" fmla="val 290"/>
              <a:gd name="f196" fmla="val 311"/>
              <a:gd name="f197" fmla="val 314"/>
              <a:gd name="f198" fmla="val 382"/>
              <a:gd name="f199" fmla="val 463"/>
              <a:gd name="f200" fmla="+- 0 0 -90"/>
              <a:gd name="f201" fmla="*/ f4 1 579"/>
              <a:gd name="f202" fmla="*/ f5 1 373"/>
              <a:gd name="f203" fmla="val f6"/>
              <a:gd name="f204" fmla="val f7"/>
              <a:gd name="f205" fmla="val f8"/>
              <a:gd name="f206" fmla="*/ f200 f0 1"/>
              <a:gd name="f207" fmla="+- f205 0 f203"/>
              <a:gd name="f208" fmla="+- f204 0 f203"/>
              <a:gd name="f209" fmla="*/ f206 1 f3"/>
              <a:gd name="f210" fmla="*/ f208 1 579"/>
              <a:gd name="f211" fmla="*/ f207 1 373"/>
              <a:gd name="f212" fmla="*/ 556 f208 1"/>
              <a:gd name="f213" fmla="*/ 356 f207 1"/>
              <a:gd name="f214" fmla="*/ 326 f208 1"/>
              <a:gd name="f215" fmla="*/ 318 f208 1"/>
              <a:gd name="f216" fmla="*/ 367 f207 1"/>
              <a:gd name="f217" fmla="*/ 268 f208 1"/>
              <a:gd name="f218" fmla="*/ 373 f207 1"/>
              <a:gd name="f219" fmla="*/ 261 f208 1"/>
              <a:gd name="f220" fmla="*/ 32 f208 1"/>
              <a:gd name="f221" fmla="*/ 0 f208 1"/>
              <a:gd name="f222" fmla="*/ 325 f207 1"/>
              <a:gd name="f223" fmla="*/ 33 f208 1"/>
              <a:gd name="f224" fmla="*/ 17 f207 1"/>
              <a:gd name="f225" fmla="*/ 313 f208 1"/>
              <a:gd name="f226" fmla="*/ 14 f207 1"/>
              <a:gd name="f227" fmla="*/ 548 f208 1"/>
              <a:gd name="f228" fmla="*/ 0 f207 1"/>
              <a:gd name="f229" fmla="*/ 557 f208 1"/>
              <a:gd name="f230" fmla="*/ 18 f207 1"/>
              <a:gd name="f231" fmla="*/ 579 f208 1"/>
              <a:gd name="f232" fmla="*/ 334 f207 1"/>
              <a:gd name="f233" fmla="*/ 38 f207 1"/>
              <a:gd name="f234" fmla="*/ 546 f208 1"/>
              <a:gd name="f235" fmla="*/ 336 f207 1"/>
              <a:gd name="f236" fmla="*/ 284 f208 1"/>
              <a:gd name="f237" fmla="*/ 291 f208 1"/>
              <a:gd name="f238" fmla="*/ 40 f207 1"/>
              <a:gd name="f239" fmla="*/ 273 f208 1"/>
              <a:gd name="f240" fmla="*/ 30 f207 1"/>
              <a:gd name="f241" fmla="*/ 293 f207 1"/>
              <a:gd name="f242" fmla="*/ 267 f208 1"/>
              <a:gd name="f243" fmla="*/ 305 f207 1"/>
              <a:gd name="f244" fmla="*/ 34 f208 1"/>
              <a:gd name="f245" fmla="*/ 13 f208 1"/>
              <a:gd name="f246" fmla="*/ 323 f207 1"/>
              <a:gd name="f247" fmla="*/ 255 f208 1"/>
              <a:gd name="f248" fmla="*/ 344 f207 1"/>
              <a:gd name="f249" fmla="*/ 339 f207 1"/>
              <a:gd name="f250" fmla="*/ 306 f208 1"/>
              <a:gd name="f251" fmla="*/ 361 f207 1"/>
              <a:gd name="f252" fmla="*/ 315 f208 1"/>
              <a:gd name="f253" fmla="*/ 567 f208 1"/>
              <a:gd name="f254" fmla="*/ 324 f207 1"/>
              <a:gd name="f255" fmla="*/ 44 f207 1"/>
              <a:gd name="f256" fmla="*/ 544 f208 1"/>
              <a:gd name="f257" fmla="*/ 13 f207 1"/>
              <a:gd name="f258" fmla="*/ 354 f208 1"/>
              <a:gd name="f259" fmla="*/ 336 f208 1"/>
              <a:gd name="f260" fmla="*/ 22 f207 1"/>
              <a:gd name="f261" fmla="*/ 212 f207 1"/>
              <a:gd name="f262" fmla="*/ 325 f208 1"/>
              <a:gd name="f263" fmla="*/ 213 f207 1"/>
              <a:gd name="f264" fmla="*/ 324 f208 1"/>
              <a:gd name="f265" fmla="*/ 29 f207 1"/>
              <a:gd name="f266" fmla="*/ 317 f208 1"/>
              <a:gd name="f267" fmla="*/ 26 f207 1"/>
              <a:gd name="f268" fmla="*/ 296 f208 1"/>
              <a:gd name="f269" fmla="*/ 300 f207 1"/>
              <a:gd name="f270" fmla="*/ 299 f208 1"/>
              <a:gd name="f271" fmla="*/ 302 f207 1"/>
              <a:gd name="f272" fmla="*/ 537 f208 1"/>
              <a:gd name="f273" fmla="*/ 273 f207 1"/>
              <a:gd name="f274" fmla="*/ 541 f208 1"/>
              <a:gd name="f275" fmla="*/ 285 f207 1"/>
              <a:gd name="f276" fmla="*/ 319 f208 1"/>
              <a:gd name="f277" fmla="+- f209 0 f1"/>
              <a:gd name="f278" fmla="*/ f212 1 579"/>
              <a:gd name="f279" fmla="*/ f213 1 373"/>
              <a:gd name="f280" fmla="*/ f214 1 579"/>
              <a:gd name="f281" fmla="*/ f215 1 579"/>
              <a:gd name="f282" fmla="*/ f216 1 373"/>
              <a:gd name="f283" fmla="*/ f217 1 579"/>
              <a:gd name="f284" fmla="*/ f218 1 373"/>
              <a:gd name="f285" fmla="*/ f219 1 579"/>
              <a:gd name="f286" fmla="*/ f220 1 579"/>
              <a:gd name="f287" fmla="*/ f221 1 579"/>
              <a:gd name="f288" fmla="*/ f222 1 373"/>
              <a:gd name="f289" fmla="*/ f223 1 579"/>
              <a:gd name="f290" fmla="*/ f224 1 373"/>
              <a:gd name="f291" fmla="*/ f225 1 579"/>
              <a:gd name="f292" fmla="*/ f226 1 373"/>
              <a:gd name="f293" fmla="*/ f227 1 579"/>
              <a:gd name="f294" fmla="*/ f228 1 373"/>
              <a:gd name="f295" fmla="*/ f229 1 579"/>
              <a:gd name="f296" fmla="*/ f230 1 373"/>
              <a:gd name="f297" fmla="*/ f231 1 579"/>
              <a:gd name="f298" fmla="*/ f232 1 373"/>
              <a:gd name="f299" fmla="*/ f233 1 373"/>
              <a:gd name="f300" fmla="*/ f234 1 579"/>
              <a:gd name="f301" fmla="*/ f235 1 373"/>
              <a:gd name="f302" fmla="*/ f236 1 579"/>
              <a:gd name="f303" fmla="*/ f237 1 579"/>
              <a:gd name="f304" fmla="*/ f238 1 373"/>
              <a:gd name="f305" fmla="*/ f239 1 579"/>
              <a:gd name="f306" fmla="*/ f240 1 373"/>
              <a:gd name="f307" fmla="*/ f241 1 373"/>
              <a:gd name="f308" fmla="*/ f242 1 579"/>
              <a:gd name="f309" fmla="*/ f243 1 373"/>
              <a:gd name="f310" fmla="*/ f244 1 579"/>
              <a:gd name="f311" fmla="*/ f245 1 579"/>
              <a:gd name="f312" fmla="*/ f246 1 373"/>
              <a:gd name="f313" fmla="*/ f247 1 579"/>
              <a:gd name="f314" fmla="*/ f248 1 373"/>
              <a:gd name="f315" fmla="*/ f249 1 373"/>
              <a:gd name="f316" fmla="*/ f250 1 579"/>
              <a:gd name="f317" fmla="*/ f251 1 373"/>
              <a:gd name="f318" fmla="*/ f252 1 579"/>
              <a:gd name="f319" fmla="*/ f253 1 579"/>
              <a:gd name="f320" fmla="*/ f254 1 373"/>
              <a:gd name="f321" fmla="*/ f255 1 373"/>
              <a:gd name="f322" fmla="*/ f256 1 579"/>
              <a:gd name="f323" fmla="*/ f257 1 373"/>
              <a:gd name="f324" fmla="*/ f258 1 579"/>
              <a:gd name="f325" fmla="*/ f259 1 579"/>
              <a:gd name="f326" fmla="*/ f260 1 373"/>
              <a:gd name="f327" fmla="*/ f261 1 373"/>
              <a:gd name="f328" fmla="*/ f262 1 579"/>
              <a:gd name="f329" fmla="*/ f263 1 373"/>
              <a:gd name="f330" fmla="*/ f264 1 579"/>
              <a:gd name="f331" fmla="*/ f265 1 373"/>
              <a:gd name="f332" fmla="*/ f266 1 579"/>
              <a:gd name="f333" fmla="*/ f267 1 373"/>
              <a:gd name="f334" fmla="*/ f268 1 579"/>
              <a:gd name="f335" fmla="*/ f269 1 373"/>
              <a:gd name="f336" fmla="*/ f270 1 579"/>
              <a:gd name="f337" fmla="*/ f271 1 373"/>
              <a:gd name="f338" fmla="*/ f272 1 579"/>
              <a:gd name="f339" fmla="*/ f273 1 373"/>
              <a:gd name="f340" fmla="*/ f274 1 579"/>
              <a:gd name="f341" fmla="*/ f275 1 373"/>
              <a:gd name="f342" fmla="*/ f276 1 579"/>
              <a:gd name="f343" fmla="*/ 0 1 f210"/>
              <a:gd name="f344" fmla="*/ f204 1 f210"/>
              <a:gd name="f345" fmla="*/ 0 1 f211"/>
              <a:gd name="f346" fmla="*/ f205 1 f211"/>
              <a:gd name="f347" fmla="*/ f278 1 f210"/>
              <a:gd name="f348" fmla="*/ f279 1 f211"/>
              <a:gd name="f349" fmla="*/ f280 1 f210"/>
              <a:gd name="f350" fmla="*/ f281 1 f210"/>
              <a:gd name="f351" fmla="*/ f282 1 f211"/>
              <a:gd name="f352" fmla="*/ f283 1 f210"/>
              <a:gd name="f353" fmla="*/ f284 1 f211"/>
              <a:gd name="f354" fmla="*/ f285 1 f210"/>
              <a:gd name="f355" fmla="*/ f286 1 f210"/>
              <a:gd name="f356" fmla="*/ f287 1 f210"/>
              <a:gd name="f357" fmla="*/ f288 1 f211"/>
              <a:gd name="f358" fmla="*/ f289 1 f210"/>
              <a:gd name="f359" fmla="*/ f290 1 f211"/>
              <a:gd name="f360" fmla="*/ f291 1 f210"/>
              <a:gd name="f361" fmla="*/ f292 1 f211"/>
              <a:gd name="f362" fmla="*/ f293 1 f210"/>
              <a:gd name="f363" fmla="*/ f294 1 f211"/>
              <a:gd name="f364" fmla="*/ f295 1 f210"/>
              <a:gd name="f365" fmla="*/ f296 1 f211"/>
              <a:gd name="f366" fmla="*/ f297 1 f210"/>
              <a:gd name="f367" fmla="*/ f298 1 f211"/>
              <a:gd name="f368" fmla="*/ f299 1 f211"/>
              <a:gd name="f369" fmla="*/ f300 1 f210"/>
              <a:gd name="f370" fmla="*/ f301 1 f211"/>
              <a:gd name="f371" fmla="*/ f302 1 f210"/>
              <a:gd name="f372" fmla="*/ f303 1 f210"/>
              <a:gd name="f373" fmla="*/ f304 1 f211"/>
              <a:gd name="f374" fmla="*/ f305 1 f210"/>
              <a:gd name="f375" fmla="*/ f306 1 f211"/>
              <a:gd name="f376" fmla="*/ f307 1 f211"/>
              <a:gd name="f377" fmla="*/ f308 1 f210"/>
              <a:gd name="f378" fmla="*/ f309 1 f211"/>
              <a:gd name="f379" fmla="*/ f310 1 f210"/>
              <a:gd name="f380" fmla="*/ f311 1 f210"/>
              <a:gd name="f381" fmla="*/ f312 1 f211"/>
              <a:gd name="f382" fmla="*/ f313 1 f210"/>
              <a:gd name="f383" fmla="*/ f314 1 f211"/>
              <a:gd name="f384" fmla="*/ f315 1 f211"/>
              <a:gd name="f385" fmla="*/ f316 1 f210"/>
              <a:gd name="f386" fmla="*/ f317 1 f211"/>
              <a:gd name="f387" fmla="*/ f318 1 f210"/>
              <a:gd name="f388" fmla="*/ f319 1 f210"/>
              <a:gd name="f389" fmla="*/ f320 1 f211"/>
              <a:gd name="f390" fmla="*/ f321 1 f211"/>
              <a:gd name="f391" fmla="*/ f322 1 f210"/>
              <a:gd name="f392" fmla="*/ f323 1 f211"/>
              <a:gd name="f393" fmla="*/ f324 1 f210"/>
              <a:gd name="f394" fmla="*/ f325 1 f210"/>
              <a:gd name="f395" fmla="*/ f326 1 f211"/>
              <a:gd name="f396" fmla="*/ f327 1 f211"/>
              <a:gd name="f397" fmla="*/ f328 1 f210"/>
              <a:gd name="f398" fmla="*/ f329 1 f211"/>
              <a:gd name="f399" fmla="*/ f330 1 f210"/>
              <a:gd name="f400" fmla="*/ f331 1 f211"/>
              <a:gd name="f401" fmla="*/ f332 1 f210"/>
              <a:gd name="f402" fmla="*/ f333 1 f211"/>
              <a:gd name="f403" fmla="*/ f334 1 f210"/>
              <a:gd name="f404" fmla="*/ f335 1 f211"/>
              <a:gd name="f405" fmla="*/ f336 1 f210"/>
              <a:gd name="f406" fmla="*/ f337 1 f211"/>
              <a:gd name="f407" fmla="*/ f338 1 f210"/>
              <a:gd name="f408" fmla="*/ f339 1 f211"/>
              <a:gd name="f409" fmla="*/ f340 1 f210"/>
              <a:gd name="f410" fmla="*/ f341 1 f211"/>
              <a:gd name="f411" fmla="*/ f342 1 f210"/>
              <a:gd name="f412" fmla="*/ f343 f201 1"/>
              <a:gd name="f413" fmla="*/ f344 f201 1"/>
              <a:gd name="f414" fmla="*/ f346 f202 1"/>
              <a:gd name="f415" fmla="*/ f345 f202 1"/>
              <a:gd name="f416" fmla="*/ f347 f201 1"/>
              <a:gd name="f417" fmla="*/ f348 f202 1"/>
              <a:gd name="f418" fmla="*/ f349 f201 1"/>
              <a:gd name="f419" fmla="*/ f350 f201 1"/>
              <a:gd name="f420" fmla="*/ f351 f202 1"/>
              <a:gd name="f421" fmla="*/ f352 f201 1"/>
              <a:gd name="f422" fmla="*/ f353 f202 1"/>
              <a:gd name="f423" fmla="*/ f354 f201 1"/>
              <a:gd name="f424" fmla="*/ f355 f201 1"/>
              <a:gd name="f425" fmla="*/ f356 f201 1"/>
              <a:gd name="f426" fmla="*/ f357 f202 1"/>
              <a:gd name="f427" fmla="*/ f358 f201 1"/>
              <a:gd name="f428" fmla="*/ f359 f202 1"/>
              <a:gd name="f429" fmla="*/ f360 f201 1"/>
              <a:gd name="f430" fmla="*/ f361 f202 1"/>
              <a:gd name="f431" fmla="*/ f362 f201 1"/>
              <a:gd name="f432" fmla="*/ f363 f202 1"/>
              <a:gd name="f433" fmla="*/ f364 f201 1"/>
              <a:gd name="f434" fmla="*/ f365 f202 1"/>
              <a:gd name="f435" fmla="*/ f366 f201 1"/>
              <a:gd name="f436" fmla="*/ f367 f202 1"/>
              <a:gd name="f437" fmla="*/ f368 f202 1"/>
              <a:gd name="f438" fmla="*/ f369 f201 1"/>
              <a:gd name="f439" fmla="*/ f370 f202 1"/>
              <a:gd name="f440" fmla="*/ f371 f201 1"/>
              <a:gd name="f441" fmla="*/ f372 f201 1"/>
              <a:gd name="f442" fmla="*/ f373 f202 1"/>
              <a:gd name="f443" fmla="*/ f374 f201 1"/>
              <a:gd name="f444" fmla="*/ f375 f202 1"/>
              <a:gd name="f445" fmla="*/ f376 f202 1"/>
              <a:gd name="f446" fmla="*/ f377 f201 1"/>
              <a:gd name="f447" fmla="*/ f378 f202 1"/>
              <a:gd name="f448" fmla="*/ f379 f201 1"/>
              <a:gd name="f449" fmla="*/ f380 f201 1"/>
              <a:gd name="f450" fmla="*/ f381 f202 1"/>
              <a:gd name="f451" fmla="*/ f382 f201 1"/>
              <a:gd name="f452" fmla="*/ f383 f202 1"/>
              <a:gd name="f453" fmla="*/ f384 f202 1"/>
              <a:gd name="f454" fmla="*/ f385 f201 1"/>
              <a:gd name="f455" fmla="*/ f386 f202 1"/>
              <a:gd name="f456" fmla="*/ f387 f201 1"/>
              <a:gd name="f457" fmla="*/ f388 f201 1"/>
              <a:gd name="f458" fmla="*/ f389 f202 1"/>
              <a:gd name="f459" fmla="*/ f390 f202 1"/>
              <a:gd name="f460" fmla="*/ f391 f201 1"/>
              <a:gd name="f461" fmla="*/ f392 f202 1"/>
              <a:gd name="f462" fmla="*/ f393 f201 1"/>
              <a:gd name="f463" fmla="*/ f394 f201 1"/>
              <a:gd name="f464" fmla="*/ f395 f202 1"/>
              <a:gd name="f465" fmla="*/ f396 f202 1"/>
              <a:gd name="f466" fmla="*/ f397 f201 1"/>
              <a:gd name="f467" fmla="*/ f398 f202 1"/>
              <a:gd name="f468" fmla="*/ f399 f201 1"/>
              <a:gd name="f469" fmla="*/ f400 f202 1"/>
              <a:gd name="f470" fmla="*/ f401 f201 1"/>
              <a:gd name="f471" fmla="*/ f402 f202 1"/>
              <a:gd name="f472" fmla="*/ f403 f201 1"/>
              <a:gd name="f473" fmla="*/ f404 f202 1"/>
              <a:gd name="f474" fmla="*/ f405 f201 1"/>
              <a:gd name="f475" fmla="*/ f406 f202 1"/>
              <a:gd name="f476" fmla="*/ f407 f201 1"/>
              <a:gd name="f477" fmla="*/ f408 f202 1"/>
              <a:gd name="f478" fmla="*/ f409 f201 1"/>
              <a:gd name="f479" fmla="*/ f410 f202 1"/>
              <a:gd name="f480" fmla="*/ f411 f2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7">
                <a:pos x="f416" y="f417"/>
              </a:cxn>
              <a:cxn ang="f277">
                <a:pos x="f418" y="f417"/>
              </a:cxn>
              <a:cxn ang="f277">
                <a:pos x="f419" y="f420"/>
              </a:cxn>
              <a:cxn ang="f277">
                <a:pos x="f421" y="f422"/>
              </a:cxn>
              <a:cxn ang="f277">
                <a:pos x="f423" y="f417"/>
              </a:cxn>
              <a:cxn ang="f277">
                <a:pos x="f424" y="f417"/>
              </a:cxn>
              <a:cxn ang="f277">
                <a:pos x="f425" y="f426"/>
              </a:cxn>
              <a:cxn ang="f277">
                <a:pos x="f427" y="f428"/>
              </a:cxn>
              <a:cxn ang="f277">
                <a:pos x="f429" y="f430"/>
              </a:cxn>
              <a:cxn ang="f277">
                <a:pos x="f431" y="f432"/>
              </a:cxn>
              <a:cxn ang="f277">
                <a:pos x="f433" y="f434"/>
              </a:cxn>
              <a:cxn ang="f277">
                <a:pos x="f435" y="f436"/>
              </a:cxn>
              <a:cxn ang="f277">
                <a:pos x="f433" y="f437"/>
              </a:cxn>
              <a:cxn ang="f277">
                <a:pos x="f438" y="f439"/>
              </a:cxn>
              <a:cxn ang="f277">
                <a:pos x="f440" y="f426"/>
              </a:cxn>
              <a:cxn ang="f277">
                <a:pos x="f441" y="f442"/>
              </a:cxn>
              <a:cxn ang="f277">
                <a:pos x="f443" y="f444"/>
              </a:cxn>
              <a:cxn ang="f277">
                <a:pos x="f443" y="f445"/>
              </a:cxn>
              <a:cxn ang="f277">
                <a:pos x="f446" y="f447"/>
              </a:cxn>
              <a:cxn ang="f277">
                <a:pos x="f423" y="f445"/>
              </a:cxn>
              <a:cxn ang="f277">
                <a:pos x="f423" y="f444"/>
              </a:cxn>
              <a:cxn ang="f277">
                <a:pos x="f448" y="f444"/>
              </a:cxn>
              <a:cxn ang="f277">
                <a:pos x="f449" y="f450"/>
              </a:cxn>
              <a:cxn ang="f277">
                <a:pos x="f451" y="f452"/>
              </a:cxn>
              <a:cxn ang="f277">
                <a:pos x="f423" y="f453"/>
              </a:cxn>
              <a:cxn ang="f277">
                <a:pos x="f443" y="f453"/>
              </a:cxn>
              <a:cxn ang="f277">
                <a:pos x="f454" y="f455"/>
              </a:cxn>
              <a:cxn ang="f277">
                <a:pos x="f456" y="f452"/>
              </a:cxn>
              <a:cxn ang="f277">
                <a:pos x="f431" y="f452"/>
              </a:cxn>
              <a:cxn ang="f277">
                <a:pos x="f457" y="f458"/>
              </a:cxn>
              <a:cxn ang="f277">
                <a:pos x="f457" y="f459"/>
              </a:cxn>
              <a:cxn ang="f277">
                <a:pos x="f460" y="f461"/>
              </a:cxn>
              <a:cxn ang="f277">
                <a:pos x="f462" y="f461"/>
              </a:cxn>
              <a:cxn ang="f277">
                <a:pos x="f463" y="f464"/>
              </a:cxn>
              <a:cxn ang="f277">
                <a:pos x="f463" y="f465"/>
              </a:cxn>
              <a:cxn ang="f277">
                <a:pos x="f466" y="f467"/>
              </a:cxn>
              <a:cxn ang="f277">
                <a:pos x="f468" y="f469"/>
              </a:cxn>
              <a:cxn ang="f277">
                <a:pos x="f470" y="f471"/>
              </a:cxn>
              <a:cxn ang="f277">
                <a:pos x="f472" y="f473"/>
              </a:cxn>
              <a:cxn ang="f277">
                <a:pos x="f474" y="f475"/>
              </a:cxn>
              <a:cxn ang="f277">
                <a:pos x="f476" y="f477"/>
              </a:cxn>
              <a:cxn ang="f277">
                <a:pos x="f460" y="f461"/>
              </a:cxn>
              <a:cxn ang="f277">
                <a:pos x="f478" y="f479"/>
              </a:cxn>
              <a:cxn ang="f277">
                <a:pos x="f480" y="f473"/>
              </a:cxn>
              <a:cxn ang="f277">
                <a:pos x="f460" y="f450"/>
              </a:cxn>
            </a:cxnLst>
            <a:rect l="f412" t="f415" r="f413" b="f414"/>
            <a:pathLst>
              <a:path w="579" h="373">
                <a:moveTo>
                  <a:pt x="f7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5"/>
                  <a:pt x="f17" y="f15"/>
                  <a:pt x="f18" y="f15"/>
                </a:cubicBezTo>
                <a:cubicBezTo>
                  <a:pt x="f19" y="f15"/>
                  <a:pt x="f20" y="f15"/>
                  <a:pt x="f21" y="f15"/>
                </a:cubicBezTo>
                <a:cubicBezTo>
                  <a:pt x="f22" y="f15"/>
                  <a:pt x="f23" y="f15"/>
                  <a:pt x="f24" y="f15"/>
                </a:cubicBezTo>
                <a:cubicBezTo>
                  <a:pt x="f24" y="f2"/>
                  <a:pt x="f25" y="f26"/>
                  <a:pt x="f24" y="f27"/>
                </a:cubicBezTo>
                <a:cubicBezTo>
                  <a:pt x="f24" y="f28"/>
                  <a:pt x="f29" y="f8"/>
                  <a:pt x="f30" y="f8"/>
                </a:cubicBezTo>
                <a:cubicBezTo>
                  <a:pt x="f31" y="f8"/>
                  <a:pt x="f32" y="f8"/>
                  <a:pt x="f33" y="f8"/>
                </a:cubicBezTo>
                <a:cubicBezTo>
                  <a:pt x="f34" y="f8"/>
                  <a:pt x="f35" y="f28"/>
                  <a:pt x="f35" y="f27"/>
                </a:cubicBezTo>
                <a:cubicBezTo>
                  <a:pt x="f35" y="f36"/>
                  <a:pt x="f35" y="f2"/>
                  <a:pt x="f35" y="f15"/>
                </a:cubicBezTo>
                <a:cubicBezTo>
                  <a:pt x="f37" y="f15"/>
                  <a:pt x="f38" y="f15"/>
                  <a:pt x="f39" y="f15"/>
                </a:cubicBezTo>
                <a:cubicBezTo>
                  <a:pt x="f3" y="f15"/>
                  <a:pt x="f40" y="f15"/>
                  <a:pt x="f41" y="f15"/>
                </a:cubicBezTo>
                <a:cubicBezTo>
                  <a:pt x="f42" y="f15"/>
                  <a:pt x="f43" y="f44"/>
                  <a:pt x="f45" y="f9"/>
                </a:cubicBezTo>
                <a:cubicBezTo>
                  <a:pt x="f45" y="f46"/>
                  <a:pt x="f6" y="f47"/>
                  <a:pt x="f6" y="f48"/>
                </a:cubicBezTo>
                <a:cubicBezTo>
                  <a:pt x="f6" y="f49"/>
                  <a:pt x="f6" y="f50"/>
                  <a:pt x="f6" y="f51"/>
                </a:cubicBezTo>
                <a:cubicBezTo>
                  <a:pt x="f6" y="f52"/>
                  <a:pt x="f53" y="f54"/>
                  <a:pt x="f55" y="f54"/>
                </a:cubicBezTo>
                <a:cubicBezTo>
                  <a:pt x="f56" y="f54"/>
                  <a:pt x="f57" y="f54"/>
                  <a:pt x="f58" y="f54"/>
                </a:cubicBezTo>
                <a:cubicBezTo>
                  <a:pt x="f59" y="f54"/>
                  <a:pt x="f60" y="f42"/>
                  <a:pt x="f61" y="f62"/>
                </a:cubicBezTo>
                <a:cubicBezTo>
                  <a:pt x="f21" y="f43"/>
                  <a:pt x="f63" y="f6"/>
                  <a:pt x="f64" y="f6"/>
                </a:cubicBezTo>
                <a:cubicBezTo>
                  <a:pt x="f65" y="f6"/>
                  <a:pt x="f66" y="f6"/>
                  <a:pt x="f67" y="f6"/>
                </a:cubicBezTo>
                <a:cubicBezTo>
                  <a:pt x="f68" y="f6"/>
                  <a:pt x="f69" y="f70"/>
                  <a:pt x="f69" y="f71"/>
                </a:cubicBezTo>
                <a:cubicBezTo>
                  <a:pt x="f69" y="f72"/>
                  <a:pt x="f69" y="f73"/>
                  <a:pt x="f69" y="f74"/>
                </a:cubicBezTo>
                <a:cubicBezTo>
                  <a:pt x="f12" y="f75"/>
                  <a:pt x="f10" y="f76"/>
                  <a:pt x="f7" y="f77"/>
                </a:cubicBezTo>
                <a:cubicBezTo>
                  <a:pt x="f7" y="f78"/>
                  <a:pt x="f7" y="f79"/>
                  <a:pt x="f7" y="f9"/>
                </a:cubicBezTo>
                <a:close/>
                <a:moveTo>
                  <a:pt x="f69" y="f80"/>
                </a:moveTo>
                <a:cubicBezTo>
                  <a:pt x="f69" y="f81"/>
                  <a:pt x="f69" y="f82"/>
                  <a:pt x="f69" y="f83"/>
                </a:cubicBezTo>
                <a:cubicBezTo>
                  <a:pt x="f69" y="f84"/>
                  <a:pt x="f69" y="f85"/>
                  <a:pt x="f69" y="f48"/>
                </a:cubicBezTo>
                <a:cubicBezTo>
                  <a:pt x="f69" y="f86"/>
                  <a:pt x="f68" y="f87"/>
                  <a:pt x="f18" y="f87"/>
                </a:cubicBezTo>
                <a:cubicBezTo>
                  <a:pt x="f88" y="f87"/>
                  <a:pt x="f89" y="f87"/>
                  <a:pt x="f90" y="f87"/>
                </a:cubicBezTo>
                <a:cubicBezTo>
                  <a:pt x="f91" y="f87"/>
                  <a:pt x="f92" y="f9"/>
                  <a:pt x="f92" y="f48"/>
                </a:cubicBezTo>
                <a:cubicBezTo>
                  <a:pt x="f92" y="f93"/>
                  <a:pt x="f92" y="f94"/>
                  <a:pt x="f92" y="f95"/>
                </a:cubicBezTo>
                <a:cubicBezTo>
                  <a:pt x="f92" y="f96"/>
                  <a:pt x="f97" y="f98"/>
                  <a:pt x="f99" y="f77"/>
                </a:cubicBezTo>
                <a:cubicBezTo>
                  <a:pt x="f100" y="f101"/>
                  <a:pt x="f90" y="f81"/>
                  <a:pt x="f31" y="f52"/>
                </a:cubicBezTo>
                <a:cubicBezTo>
                  <a:pt x="f102" y="f52"/>
                  <a:pt x="f103" y="f52"/>
                  <a:pt x="f104" y="f52"/>
                </a:cubicBezTo>
                <a:cubicBezTo>
                  <a:pt x="f104" y="f55"/>
                  <a:pt x="f104" y="f105"/>
                  <a:pt x="f104" y="f83"/>
                </a:cubicBezTo>
                <a:cubicBezTo>
                  <a:pt x="f104" y="f56"/>
                  <a:pt x="f104" y="f106"/>
                  <a:pt x="f104" y="f100"/>
                </a:cubicBezTo>
                <a:cubicBezTo>
                  <a:pt x="f104" y="f90"/>
                  <a:pt x="f104" y="f31"/>
                  <a:pt x="f104" y="f107"/>
                </a:cubicBezTo>
                <a:cubicBezTo>
                  <a:pt x="f104" y="f58"/>
                  <a:pt x="f108" y="f109"/>
                  <a:pt x="f110" y="f109"/>
                </a:cubicBezTo>
                <a:cubicBezTo>
                  <a:pt x="f111" y="f112"/>
                  <a:pt x="f113" y="f114"/>
                  <a:pt x="f115" y="f107"/>
                </a:cubicBezTo>
                <a:cubicBezTo>
                  <a:pt x="f35" y="f116"/>
                  <a:pt x="f35" y="f90"/>
                  <a:pt x="f35" y="f100"/>
                </a:cubicBezTo>
                <a:cubicBezTo>
                  <a:pt x="f35" y="f106"/>
                  <a:pt x="f35" y="f117"/>
                  <a:pt x="f35" y="f101"/>
                </a:cubicBezTo>
                <a:cubicBezTo>
                  <a:pt x="f35" y="f105"/>
                  <a:pt x="f35" y="f41"/>
                  <a:pt x="f35" y="f52"/>
                </a:cubicBezTo>
                <a:cubicBezTo>
                  <a:pt x="f118" y="f52"/>
                  <a:pt x="f38" y="f52"/>
                  <a:pt x="f39" y="f52"/>
                </a:cubicBezTo>
                <a:cubicBezTo>
                  <a:pt x="f119" y="f52"/>
                  <a:pt x="f120" y="f52"/>
                  <a:pt x="f81" y="f52"/>
                </a:cubicBezTo>
                <a:cubicBezTo>
                  <a:pt x="f121" y="f52"/>
                  <a:pt x="f53" y="f82"/>
                  <a:pt x="f53" y="f98"/>
                </a:cubicBezTo>
                <a:cubicBezTo>
                  <a:pt x="f53" y="f122"/>
                  <a:pt x="f53" y="f123"/>
                  <a:pt x="f53" y="f124"/>
                </a:cubicBezTo>
                <a:cubicBezTo>
                  <a:pt x="f53" y="f125"/>
                  <a:pt x="f121" y="f126"/>
                  <a:pt x="f81" y="f126"/>
                </a:cubicBezTo>
                <a:cubicBezTo>
                  <a:pt x="f120" y="f126"/>
                  <a:pt x="f119" y="f126"/>
                  <a:pt x="f127" y="f126"/>
                </a:cubicBezTo>
                <a:cubicBezTo>
                  <a:pt x="f128" y="f126"/>
                  <a:pt x="f37" y="f126"/>
                  <a:pt x="f35" y="f126"/>
                </a:cubicBezTo>
                <a:cubicBezTo>
                  <a:pt x="f35" y="f129"/>
                  <a:pt x="f35" y="f130"/>
                  <a:pt x="f35" y="f63"/>
                </a:cubicBezTo>
                <a:cubicBezTo>
                  <a:pt x="f35" y="f131"/>
                  <a:pt x="f113" y="f47"/>
                  <a:pt x="f110" y="f132"/>
                </a:cubicBezTo>
                <a:cubicBezTo>
                  <a:pt x="f133" y="f132"/>
                  <a:pt x="f104" y="f86"/>
                  <a:pt x="f104" y="f63"/>
                </a:cubicBezTo>
                <a:cubicBezTo>
                  <a:pt x="f104" y="f134"/>
                  <a:pt x="f104" y="f64"/>
                  <a:pt x="f104" y="f135"/>
                </a:cubicBezTo>
                <a:cubicBezTo>
                  <a:pt x="f91" y="f135"/>
                  <a:pt x="f90" y="f135"/>
                  <a:pt x="f59" y="f135"/>
                </a:cubicBezTo>
                <a:cubicBezTo>
                  <a:pt x="f59" y="f136"/>
                  <a:pt x="f59" y="f137"/>
                  <a:pt x="f59" y="f138"/>
                </a:cubicBezTo>
                <a:cubicBezTo>
                  <a:pt x="f139" y="f134"/>
                  <a:pt x="f140" y="f126"/>
                  <a:pt x="f141" y="f126"/>
                </a:cubicBezTo>
                <a:cubicBezTo>
                  <a:pt x="f29" y="f126"/>
                  <a:pt x="f24" y="f126"/>
                  <a:pt x="f25" y="f126"/>
                </a:cubicBezTo>
                <a:cubicBezTo>
                  <a:pt x="f142" y="f126"/>
                  <a:pt x="f143" y="f126"/>
                  <a:pt x="f67" y="f126"/>
                </a:cubicBezTo>
                <a:cubicBezTo>
                  <a:pt x="f16" y="f126"/>
                  <a:pt x="f144" y="f145"/>
                  <a:pt x="f146" y="f63"/>
                </a:cubicBezTo>
                <a:cubicBezTo>
                  <a:pt x="f147" y="f86"/>
                  <a:pt x="f147" y="f132"/>
                  <a:pt x="f147" y="f22"/>
                </a:cubicBezTo>
                <a:cubicBezTo>
                  <a:pt x="f147" y="f49"/>
                  <a:pt x="f147" y="f122"/>
                  <a:pt x="f147" y="f148"/>
                </a:cubicBezTo>
                <a:cubicBezTo>
                  <a:pt x="f147" y="f149"/>
                  <a:pt x="f147" y="f150"/>
                  <a:pt x="f147" y="f151"/>
                </a:cubicBezTo>
                <a:cubicBezTo>
                  <a:pt x="f152" y="f83"/>
                  <a:pt x="f146" y="f81"/>
                  <a:pt x="f69" y="f80"/>
                </a:cubicBezTo>
                <a:close/>
                <a:moveTo>
                  <a:pt x="f153" y="f53"/>
                </a:moveTo>
                <a:cubicBezTo>
                  <a:pt x="f154" y="f53"/>
                  <a:pt x="f155" y="f53"/>
                  <a:pt x="f156" y="f53"/>
                </a:cubicBezTo>
                <a:cubicBezTo>
                  <a:pt x="f157" y="f53"/>
                  <a:pt x="f158" y="f53"/>
                  <a:pt x="f64" y="f53"/>
                </a:cubicBezTo>
                <a:cubicBezTo>
                  <a:pt x="f44" y="f53"/>
                  <a:pt x="f129" y="f62"/>
                  <a:pt x="f87" y="f73"/>
                </a:cubicBezTo>
                <a:cubicBezTo>
                  <a:pt x="f87" y="f74"/>
                  <a:pt x="f87" y="f159"/>
                  <a:pt x="f87" y="f160"/>
                </a:cubicBezTo>
                <a:cubicBezTo>
                  <a:pt x="f87" y="f161"/>
                  <a:pt x="f87" y="f162"/>
                  <a:pt x="f87" y="f163"/>
                </a:cubicBezTo>
                <a:cubicBezTo>
                  <a:pt x="f87" y="f164"/>
                  <a:pt x="f165" y="f166"/>
                  <a:pt x="f87" y="f167"/>
                </a:cubicBezTo>
                <a:cubicBezTo>
                  <a:pt x="f86" y="f168"/>
                  <a:pt x="f169" y="f170"/>
                  <a:pt x="f46" y="f170"/>
                </a:cubicBezTo>
                <a:cubicBezTo>
                  <a:pt x="f132" y="f170"/>
                  <a:pt x="f21" y="f171"/>
                  <a:pt x="f48" y="f57"/>
                </a:cubicBezTo>
                <a:cubicBezTo>
                  <a:pt x="f22" y="f166"/>
                  <a:pt x="f22" y="f164"/>
                  <a:pt x="f22" y="f172"/>
                </a:cubicBezTo>
                <a:cubicBezTo>
                  <a:pt x="f22" y="f173"/>
                  <a:pt x="f22" y="f174"/>
                  <a:pt x="f22" y="f76"/>
                </a:cubicBezTo>
                <a:cubicBezTo>
                  <a:pt x="f22" y="f175"/>
                  <a:pt x="f22" y="f176"/>
                  <a:pt x="f22" y="f75"/>
                </a:cubicBezTo>
                <a:cubicBezTo>
                  <a:pt x="f23" y="f177"/>
                  <a:pt x="f25" y="f178"/>
                  <a:pt x="f179" y="f180"/>
                </a:cubicBezTo>
                <a:cubicBezTo>
                  <a:pt x="f114" y="f181"/>
                  <a:pt x="f182" y="f183"/>
                  <a:pt x="f182" y="f184"/>
                </a:cubicBezTo>
                <a:cubicBezTo>
                  <a:pt x="f182" y="f185"/>
                  <a:pt x="f182" y="f186"/>
                  <a:pt x="f182" y="f187"/>
                </a:cubicBezTo>
                <a:cubicBezTo>
                  <a:pt x="f182" y="f114"/>
                  <a:pt x="f182" y="f58"/>
                  <a:pt x="f182" y="f109"/>
                </a:cubicBezTo>
                <a:cubicBezTo>
                  <a:pt x="f116" y="f112"/>
                  <a:pt x="f116" y="f58"/>
                  <a:pt x="f107" y="f114"/>
                </a:cubicBezTo>
                <a:cubicBezTo>
                  <a:pt x="f141" y="f92"/>
                  <a:pt x="f87" y="f104"/>
                  <a:pt x="f135" y="f104"/>
                </a:cubicBezTo>
                <a:cubicBezTo>
                  <a:pt x="f188" y="f104"/>
                  <a:pt x="f157" y="f104"/>
                  <a:pt x="f189" y="f104"/>
                </a:cubicBezTo>
                <a:cubicBezTo>
                  <a:pt x="f190" y="f104"/>
                  <a:pt x="f155" y="f104"/>
                  <a:pt x="f153" y="f104"/>
                </a:cubicBezTo>
                <a:cubicBezTo>
                  <a:pt x="f153" y="f191"/>
                  <a:pt x="f153" y="f192"/>
                  <a:pt x="f153" y="f53"/>
                </a:cubicBezTo>
                <a:close/>
                <a:moveTo>
                  <a:pt x="f153" y="f91"/>
                </a:moveTo>
                <a:cubicBezTo>
                  <a:pt x="f154" y="f91"/>
                  <a:pt x="f155" y="f91"/>
                  <a:pt x="f156" y="f91"/>
                </a:cubicBezTo>
                <a:cubicBezTo>
                  <a:pt x="f193" y="f91"/>
                  <a:pt x="f194" y="f91"/>
                  <a:pt x="f36" y="f91"/>
                </a:cubicBezTo>
                <a:cubicBezTo>
                  <a:pt x="f44" y="f91"/>
                  <a:pt x="f169" y="f195"/>
                  <a:pt x="f25" y="f187"/>
                </a:cubicBezTo>
                <a:cubicBezTo>
                  <a:pt x="f196" y="f59"/>
                  <a:pt x="f112" y="f197"/>
                  <a:pt x="f187" y="f124"/>
                </a:cubicBezTo>
                <a:cubicBezTo>
                  <a:pt x="f198" y="f124"/>
                  <a:pt x="f199" y="f124"/>
                  <a:pt x="f153" y="f124"/>
                </a:cubicBezTo>
                <a:cubicBezTo>
                  <a:pt x="f153" y="f60"/>
                  <a:pt x="f153" y="f116"/>
                  <a:pt x="f153" y="f91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Freeform 16">
            <a:extLst>
              <a:ext uri="{FF2B5EF4-FFF2-40B4-BE49-F238E27FC236}">
                <a16:creationId xmlns:a16="http://schemas.microsoft.com/office/drawing/2014/main" id="{A20F2E66-1F79-461C-A791-2D52F3E22173}"/>
              </a:ext>
            </a:extLst>
          </p:cNvPr>
          <p:cNvSpPr/>
          <p:nvPr/>
        </p:nvSpPr>
        <p:spPr>
          <a:xfrm>
            <a:off x="3214692" y="4710110"/>
            <a:ext cx="881060" cy="4921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4"/>
              <a:gd name="f7" fmla="val 13"/>
              <a:gd name="f8" fmla="val 117"/>
              <a:gd name="f9" fmla="val 81"/>
              <a:gd name="f10" fmla="val 46"/>
              <a:gd name="f11" fmla="val 10"/>
              <a:gd name="f12" fmla="val 8"/>
              <a:gd name="f13" fmla="val 6"/>
              <a:gd name="f14" fmla="val 5"/>
              <a:gd name="f15" fmla="val 3"/>
              <a:gd name="f16" fmla="val 11"/>
              <a:gd name="f17" fmla="val 9"/>
              <a:gd name="f18" fmla="val 7"/>
              <a:gd name="f19" fmla="val 2"/>
              <a:gd name="f20" fmla="val 4"/>
              <a:gd name="f21" fmla="val 1"/>
              <a:gd name="f22" fmla="val 82"/>
              <a:gd name="f23" fmla="val 153"/>
              <a:gd name="f24" fmla="val 224"/>
              <a:gd name="f25" fmla="val 225"/>
              <a:gd name="f26" fmla="val 226"/>
              <a:gd name="f27" fmla="val 230"/>
              <a:gd name="f28" fmla="val 12"/>
              <a:gd name="f29" fmla="val 190"/>
              <a:gd name="f30" fmla="+- 0 0 -90"/>
              <a:gd name="f31" fmla="*/ f3 1 234"/>
              <a:gd name="f32" fmla="*/ f4 1 13"/>
              <a:gd name="f33" fmla="val f5"/>
              <a:gd name="f34" fmla="val f6"/>
              <a:gd name="f35" fmla="val f7"/>
              <a:gd name="f36" fmla="*/ f30 f0 1"/>
              <a:gd name="f37" fmla="+- f35 0 f33"/>
              <a:gd name="f38" fmla="+- f34 0 f33"/>
              <a:gd name="f39" fmla="*/ f36 1 f2"/>
              <a:gd name="f40" fmla="*/ f38 1 234"/>
              <a:gd name="f41" fmla="*/ f37 1 13"/>
              <a:gd name="f42" fmla="*/ 117 f38 1"/>
              <a:gd name="f43" fmla="*/ 13 f37 1"/>
              <a:gd name="f44" fmla="*/ 10 f38 1"/>
              <a:gd name="f45" fmla="*/ 5 f38 1"/>
              <a:gd name="f46" fmla="*/ 0 f38 1"/>
              <a:gd name="f47" fmla="*/ 7 f37 1"/>
              <a:gd name="f48" fmla="*/ 4 f38 1"/>
              <a:gd name="f49" fmla="*/ 1 f37 1"/>
              <a:gd name="f50" fmla="*/ 11 f38 1"/>
              <a:gd name="f51" fmla="*/ 224 f38 1"/>
              <a:gd name="f52" fmla="*/ 226 f38 1"/>
              <a:gd name="f53" fmla="*/ 234 f38 1"/>
              <a:gd name="f54" fmla="+- f39 0 f1"/>
              <a:gd name="f55" fmla="*/ f42 1 234"/>
              <a:gd name="f56" fmla="*/ f43 1 13"/>
              <a:gd name="f57" fmla="*/ f44 1 234"/>
              <a:gd name="f58" fmla="*/ f45 1 234"/>
              <a:gd name="f59" fmla="*/ f46 1 234"/>
              <a:gd name="f60" fmla="*/ f47 1 13"/>
              <a:gd name="f61" fmla="*/ f48 1 234"/>
              <a:gd name="f62" fmla="*/ f49 1 13"/>
              <a:gd name="f63" fmla="*/ f50 1 234"/>
              <a:gd name="f64" fmla="*/ f51 1 234"/>
              <a:gd name="f65" fmla="*/ f52 1 234"/>
              <a:gd name="f66" fmla="*/ f53 1 234"/>
              <a:gd name="f67" fmla="*/ 0 1 f40"/>
              <a:gd name="f68" fmla="*/ f34 1 f40"/>
              <a:gd name="f69" fmla="*/ 0 1 f41"/>
              <a:gd name="f70" fmla="*/ f35 1 f41"/>
              <a:gd name="f71" fmla="*/ f55 1 f40"/>
              <a:gd name="f72" fmla="*/ f56 1 f41"/>
              <a:gd name="f73" fmla="*/ f57 1 f40"/>
              <a:gd name="f74" fmla="*/ f58 1 f40"/>
              <a:gd name="f75" fmla="*/ f59 1 f40"/>
              <a:gd name="f76" fmla="*/ f60 1 f41"/>
              <a:gd name="f77" fmla="*/ f61 1 f40"/>
              <a:gd name="f78" fmla="*/ f62 1 f41"/>
              <a:gd name="f79" fmla="*/ f63 1 f40"/>
              <a:gd name="f80" fmla="*/ f64 1 f40"/>
              <a:gd name="f81" fmla="*/ f65 1 f40"/>
              <a:gd name="f82" fmla="*/ f66 1 f40"/>
              <a:gd name="f83" fmla="*/ f67 f31 1"/>
              <a:gd name="f84" fmla="*/ f68 f31 1"/>
              <a:gd name="f85" fmla="*/ f70 f32 1"/>
              <a:gd name="f86" fmla="*/ f69 f32 1"/>
              <a:gd name="f87" fmla="*/ f71 f31 1"/>
              <a:gd name="f88" fmla="*/ f72 f32 1"/>
              <a:gd name="f89" fmla="*/ f73 f31 1"/>
              <a:gd name="f90" fmla="*/ f74 f31 1"/>
              <a:gd name="f91" fmla="*/ f75 f31 1"/>
              <a:gd name="f92" fmla="*/ f76 f32 1"/>
              <a:gd name="f93" fmla="*/ f77 f31 1"/>
              <a:gd name="f94" fmla="*/ f78 f32 1"/>
              <a:gd name="f95" fmla="*/ f79 f31 1"/>
              <a:gd name="f96" fmla="*/ f80 f31 1"/>
              <a:gd name="f97" fmla="*/ f81 f31 1"/>
              <a:gd name="f98" fmla="*/ f8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87" y="f88"/>
              </a:cxn>
              <a:cxn ang="f54">
                <a:pos x="f89" y="f88"/>
              </a:cxn>
              <a:cxn ang="f54">
                <a:pos x="f90" y="f88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4"/>
              </a:cxn>
              <a:cxn ang="f54">
                <a:pos x="f96" y="f94"/>
              </a:cxn>
              <a:cxn ang="f54">
                <a:pos x="f97" y="f94"/>
              </a:cxn>
              <a:cxn ang="f54">
                <a:pos x="f98" y="f92"/>
              </a:cxn>
              <a:cxn ang="f54">
                <a:pos x="f97" y="f88"/>
              </a:cxn>
              <a:cxn ang="f54">
                <a:pos x="f87" y="f88"/>
              </a:cxn>
            </a:cxnLst>
            <a:rect l="f83" t="f86" r="f84" b="f85"/>
            <a:pathLst>
              <a:path w="234" h="13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13" y="f7"/>
                  <a:pt x="f14" y="f7"/>
                </a:cubicBezTo>
                <a:cubicBezTo>
                  <a:pt x="f15" y="f16"/>
                  <a:pt x="f5" y="f17"/>
                  <a:pt x="f5" y="f18"/>
                </a:cubicBezTo>
                <a:cubicBezTo>
                  <a:pt x="f5" y="f14"/>
                  <a:pt x="f19" y="f15"/>
                  <a:pt x="f20" y="f21"/>
                </a:cubicBezTo>
                <a:cubicBezTo>
                  <a:pt x="f13" y="f5"/>
                  <a:pt x="f12" y="f21"/>
                  <a:pt x="f16" y="f21"/>
                </a:cubicBezTo>
                <a:cubicBezTo>
                  <a:pt x="f22" y="f21"/>
                  <a:pt x="f23" y="f21"/>
                  <a:pt x="f24" y="f21"/>
                </a:cubicBezTo>
                <a:cubicBezTo>
                  <a:pt x="f24" y="f21"/>
                  <a:pt x="f25" y="f21"/>
                  <a:pt x="f26" y="f21"/>
                </a:cubicBezTo>
                <a:cubicBezTo>
                  <a:pt x="f27" y="f21"/>
                  <a:pt x="f6" y="f19"/>
                  <a:pt x="f6" y="f18"/>
                </a:cubicBezTo>
                <a:cubicBezTo>
                  <a:pt x="f6" y="f28"/>
                  <a:pt x="f27" y="f7"/>
                  <a:pt x="f26" y="f7"/>
                </a:cubicBezTo>
                <a:cubicBezTo>
                  <a:pt x="f29" y="f7"/>
                  <a:pt x="f23" y="f7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F0267097-1A79-4A0D-A6BE-5B2D8FEAA07F}"/>
              </a:ext>
            </a:extLst>
          </p:cNvPr>
          <p:cNvSpPr/>
          <p:nvPr/>
        </p:nvSpPr>
        <p:spPr>
          <a:xfrm>
            <a:off x="4457700" y="3760790"/>
            <a:ext cx="376239" cy="5080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"/>
              <a:gd name="f7" fmla="val 134"/>
              <a:gd name="f8" fmla="val 67"/>
              <a:gd name="f9" fmla="val 86"/>
              <a:gd name="f10" fmla="val 105"/>
              <a:gd name="f11" fmla="val 124"/>
              <a:gd name="f12" fmla="val 132"/>
              <a:gd name="f13" fmla="val 98"/>
              <a:gd name="f14" fmla="val 90"/>
              <a:gd name="f15" fmla="val 63"/>
              <a:gd name="f16" fmla="val 36"/>
              <a:gd name="f17" fmla="val 9"/>
              <a:gd name="f18" fmla="val 1"/>
              <a:gd name="f19" fmla="val 125"/>
              <a:gd name="f20" fmla="val 48"/>
              <a:gd name="f21" fmla="val 10"/>
              <a:gd name="f22" fmla="val 29"/>
              <a:gd name="f23" fmla="val 87"/>
              <a:gd name="f24" fmla="val 121"/>
              <a:gd name="f25" fmla="val 85"/>
              <a:gd name="f26" fmla="val 49"/>
              <a:gd name="f27" fmla="val 13"/>
              <a:gd name="f28" fmla="val 62"/>
              <a:gd name="f29" fmla="val 37"/>
              <a:gd name="f30" fmla="val 12"/>
              <a:gd name="f31" fmla="+- 0 0 -90"/>
              <a:gd name="f32" fmla="*/ f3 1 100"/>
              <a:gd name="f33" fmla="*/ f4 1 134"/>
              <a:gd name="f34" fmla="val f5"/>
              <a:gd name="f35" fmla="val f6"/>
              <a:gd name="f36" fmla="val f7"/>
              <a:gd name="f37" fmla="*/ f31 f0 1"/>
              <a:gd name="f38" fmla="+- f36 0 f34"/>
              <a:gd name="f39" fmla="+- f35 0 f34"/>
              <a:gd name="f40" fmla="*/ f37 1 f2"/>
              <a:gd name="f41" fmla="*/ f39 1 100"/>
              <a:gd name="f42" fmla="*/ f38 1 134"/>
              <a:gd name="f43" fmla="*/ 100 f39 1"/>
              <a:gd name="f44" fmla="*/ 67 f38 1"/>
              <a:gd name="f45" fmla="*/ 124 f38 1"/>
              <a:gd name="f46" fmla="*/ 90 f39 1"/>
              <a:gd name="f47" fmla="*/ 134 f38 1"/>
              <a:gd name="f48" fmla="*/ 9 f39 1"/>
              <a:gd name="f49" fmla="*/ 0 f39 1"/>
              <a:gd name="f50" fmla="*/ 125 f38 1"/>
              <a:gd name="f51" fmla="*/ 9 f38 1"/>
              <a:gd name="f52" fmla="*/ 0 f38 1"/>
              <a:gd name="f53" fmla="*/ 10 f38 1"/>
              <a:gd name="f54" fmla="*/ 87 f39 1"/>
              <a:gd name="f55" fmla="*/ 121 f38 1"/>
              <a:gd name="f56" fmla="*/ 13 f38 1"/>
              <a:gd name="f57" fmla="*/ 12 f39 1"/>
              <a:gd name="f58" fmla="+- f40 0 f1"/>
              <a:gd name="f59" fmla="*/ f43 1 100"/>
              <a:gd name="f60" fmla="*/ f44 1 134"/>
              <a:gd name="f61" fmla="*/ f45 1 134"/>
              <a:gd name="f62" fmla="*/ f46 1 100"/>
              <a:gd name="f63" fmla="*/ f47 1 134"/>
              <a:gd name="f64" fmla="*/ f48 1 100"/>
              <a:gd name="f65" fmla="*/ f49 1 100"/>
              <a:gd name="f66" fmla="*/ f50 1 134"/>
              <a:gd name="f67" fmla="*/ f51 1 134"/>
              <a:gd name="f68" fmla="*/ f52 1 134"/>
              <a:gd name="f69" fmla="*/ f53 1 134"/>
              <a:gd name="f70" fmla="*/ f54 1 100"/>
              <a:gd name="f71" fmla="*/ f55 1 134"/>
              <a:gd name="f72" fmla="*/ f56 1 134"/>
              <a:gd name="f73" fmla="*/ f57 1 100"/>
              <a:gd name="f74" fmla="*/ 0 1 f41"/>
              <a:gd name="f75" fmla="*/ f35 1 f41"/>
              <a:gd name="f76" fmla="*/ 0 1 f42"/>
              <a:gd name="f77" fmla="*/ f36 1 f42"/>
              <a:gd name="f78" fmla="*/ f59 1 f41"/>
              <a:gd name="f79" fmla="*/ f60 1 f42"/>
              <a:gd name="f80" fmla="*/ f61 1 f42"/>
              <a:gd name="f81" fmla="*/ f62 1 f41"/>
              <a:gd name="f82" fmla="*/ f63 1 f42"/>
              <a:gd name="f83" fmla="*/ f64 1 f41"/>
              <a:gd name="f84" fmla="*/ f65 1 f41"/>
              <a:gd name="f85" fmla="*/ f66 1 f42"/>
              <a:gd name="f86" fmla="*/ f67 1 f42"/>
              <a:gd name="f87" fmla="*/ f68 1 f42"/>
              <a:gd name="f88" fmla="*/ f69 1 f42"/>
              <a:gd name="f89" fmla="*/ f70 1 f41"/>
              <a:gd name="f90" fmla="*/ f71 1 f42"/>
              <a:gd name="f91" fmla="*/ f72 1 f42"/>
              <a:gd name="f92" fmla="*/ f73 1 f41"/>
              <a:gd name="f93" fmla="*/ f74 f32 1"/>
              <a:gd name="f94" fmla="*/ f75 f32 1"/>
              <a:gd name="f95" fmla="*/ f77 f33 1"/>
              <a:gd name="f96" fmla="*/ f76 f33 1"/>
              <a:gd name="f97" fmla="*/ f78 f32 1"/>
              <a:gd name="f98" fmla="*/ f79 f33 1"/>
              <a:gd name="f99" fmla="*/ f80 f33 1"/>
              <a:gd name="f100" fmla="*/ f81 f32 1"/>
              <a:gd name="f101" fmla="*/ f82 f33 1"/>
              <a:gd name="f102" fmla="*/ f83 f32 1"/>
              <a:gd name="f103" fmla="*/ f84 f32 1"/>
              <a:gd name="f104" fmla="*/ f85 f33 1"/>
              <a:gd name="f105" fmla="*/ f86 f33 1"/>
              <a:gd name="f106" fmla="*/ f87 f33 1"/>
              <a:gd name="f107" fmla="*/ f88 f33 1"/>
              <a:gd name="f108" fmla="*/ f89 f32 1"/>
              <a:gd name="f109" fmla="*/ f90 f33 1"/>
              <a:gd name="f110" fmla="*/ f91 f33 1"/>
              <a:gd name="f111" fmla="*/ f92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8">
                <a:pos x="f97" y="f98"/>
              </a:cxn>
              <a:cxn ang="f58">
                <a:pos x="f97" y="f99"/>
              </a:cxn>
              <a:cxn ang="f58">
                <a:pos x="f100" y="f101"/>
              </a:cxn>
              <a:cxn ang="f58">
                <a:pos x="f102" y="f101"/>
              </a:cxn>
              <a:cxn ang="f58">
                <a:pos x="f103" y="f104"/>
              </a:cxn>
              <a:cxn ang="f58">
                <a:pos x="f103" y="f105"/>
              </a:cxn>
              <a:cxn ang="f58">
                <a:pos x="f102" y="f106"/>
              </a:cxn>
              <a:cxn ang="f58">
                <a:pos x="f100" y="f106"/>
              </a:cxn>
              <a:cxn ang="f58">
                <a:pos x="f97" y="f107"/>
              </a:cxn>
              <a:cxn ang="f58">
                <a:pos x="f97" y="f98"/>
              </a:cxn>
              <a:cxn ang="f58">
                <a:pos x="f108" y="f109"/>
              </a:cxn>
              <a:cxn ang="f58">
                <a:pos x="f108" y="f110"/>
              </a:cxn>
              <a:cxn ang="f58">
                <a:pos x="f111" y="f110"/>
              </a:cxn>
              <a:cxn ang="f58">
                <a:pos x="f111" y="f109"/>
              </a:cxn>
              <a:cxn ang="f58">
                <a:pos x="f108" y="f109"/>
              </a:cxn>
            </a:cxnLst>
            <a:rect l="f93" t="f96" r="f94" b="f95"/>
            <a:pathLst>
              <a:path w="100" h="134">
                <a:moveTo>
                  <a:pt x="f6" y="f8"/>
                </a:moveTo>
                <a:cubicBezTo>
                  <a:pt x="f6" y="f9"/>
                  <a:pt x="f6" y="f10"/>
                  <a:pt x="f6" y="f11"/>
                </a:cubicBezTo>
                <a:cubicBezTo>
                  <a:pt x="f6" y="f12"/>
                  <a:pt x="f13" y="f7"/>
                  <a:pt x="f14" y="f7"/>
                </a:cubicBezTo>
                <a:cubicBezTo>
                  <a:pt x="f15" y="f7"/>
                  <a:pt x="f16" y="f7"/>
                  <a:pt x="f17" y="f7"/>
                </a:cubicBezTo>
                <a:cubicBezTo>
                  <a:pt x="f18" y="f7"/>
                  <a:pt x="f5" y="f12"/>
                  <a:pt x="f5" y="f19"/>
                </a:cubicBezTo>
                <a:cubicBezTo>
                  <a:pt x="f5" y="f9"/>
                  <a:pt x="f5" y="f20"/>
                  <a:pt x="f5" y="f17"/>
                </a:cubicBezTo>
                <a:cubicBezTo>
                  <a:pt x="f5" y="f18"/>
                  <a:pt x="f18" y="f5"/>
                  <a:pt x="f17" y="f5"/>
                </a:cubicBezTo>
                <a:cubicBezTo>
                  <a:pt x="f16" y="f5"/>
                  <a:pt x="f15" y="f5"/>
                  <a:pt x="f14" y="f5"/>
                </a:cubicBezTo>
                <a:cubicBezTo>
                  <a:pt x="f13" y="f5"/>
                  <a:pt x="f6" y="f18"/>
                  <a:pt x="f6" y="f21"/>
                </a:cubicBezTo>
                <a:cubicBezTo>
                  <a:pt x="f6" y="f22"/>
                  <a:pt x="f6" y="f20"/>
                  <a:pt x="f6" y="f8"/>
                </a:cubicBezTo>
                <a:close/>
                <a:moveTo>
                  <a:pt x="f23" y="f24"/>
                </a:moveTo>
                <a:cubicBezTo>
                  <a:pt x="f23" y="f25"/>
                  <a:pt x="f23" y="f26"/>
                  <a:pt x="f23" y="f27"/>
                </a:cubicBezTo>
                <a:cubicBezTo>
                  <a:pt x="f28" y="f27"/>
                  <a:pt x="f29" y="f27"/>
                  <a:pt x="f30" y="f27"/>
                </a:cubicBezTo>
                <a:cubicBezTo>
                  <a:pt x="f30" y="f26"/>
                  <a:pt x="f30" y="f25"/>
                  <a:pt x="f30" y="f24"/>
                </a:cubicBezTo>
                <a:cubicBezTo>
                  <a:pt x="f29" y="f24"/>
                  <a:pt x="f28" y="f24"/>
                  <a:pt x="f23" y="f24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33DA56A5-2BCD-441F-A5CA-AFB0AFBB4786}"/>
              </a:ext>
            </a:extLst>
          </p:cNvPr>
          <p:cNvSpPr/>
          <p:nvPr/>
        </p:nvSpPr>
        <p:spPr>
          <a:xfrm>
            <a:off x="4849813" y="3760790"/>
            <a:ext cx="288922" cy="28734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"/>
              <a:gd name="f7" fmla="val 76"/>
              <a:gd name="f8" fmla="val 39"/>
              <a:gd name="f9" fmla="val 49"/>
              <a:gd name="f10" fmla="val 59"/>
              <a:gd name="f11" fmla="val 68"/>
              <a:gd name="f12" fmla="val 75"/>
              <a:gd name="f13" fmla="val 2"/>
              <a:gd name="f14" fmla="val 9"/>
              <a:gd name="f15" fmla="val 28"/>
              <a:gd name="f16" fmla="val 48"/>
              <a:gd name="f17" fmla="val 67"/>
              <a:gd name="f18" fmla="val 74"/>
              <a:gd name="f19" fmla="val 29"/>
              <a:gd name="f20" fmla="val 3"/>
              <a:gd name="f21" fmla="val 8"/>
              <a:gd name="f22" fmla="val 19"/>
              <a:gd name="f23" fmla="val 13"/>
              <a:gd name="f24" fmla="val 21"/>
              <a:gd name="f25" fmla="val 30"/>
              <a:gd name="f26" fmla="val 14"/>
              <a:gd name="f27" fmla="val 17"/>
              <a:gd name="f28" fmla="val 36"/>
              <a:gd name="f29" fmla="val 20"/>
              <a:gd name="f30" fmla="val 33"/>
              <a:gd name="f31" fmla="val 23"/>
              <a:gd name="f32" fmla="val 25"/>
              <a:gd name="f33" fmla="val 31"/>
              <a:gd name="f34" fmla="val 35"/>
              <a:gd name="f35" fmla="val 38"/>
              <a:gd name="f36" fmla="val 34"/>
              <a:gd name="f37" fmla="val 40"/>
              <a:gd name="f38" fmla="val 37"/>
              <a:gd name="f39" fmla="val 42"/>
              <a:gd name="f40" fmla="val 44"/>
              <a:gd name="f41" fmla="val 46"/>
              <a:gd name="f42" fmla="val 54"/>
              <a:gd name="f43" fmla="val 55"/>
              <a:gd name="f44" fmla="val 63"/>
              <a:gd name="f45" fmla="val 32"/>
              <a:gd name="f46" fmla="val 64"/>
              <a:gd name="f47" fmla="val 47"/>
              <a:gd name="f48" fmla="val 45"/>
              <a:gd name="f49" fmla="val 56"/>
              <a:gd name="f50" fmla="val 10"/>
              <a:gd name="f51" fmla="val 11"/>
              <a:gd name="f52" fmla="val 57"/>
              <a:gd name="f53" fmla="val 24"/>
              <a:gd name="f54" fmla="val 50"/>
              <a:gd name="f55" fmla="val 62"/>
              <a:gd name="f56" fmla="val 66"/>
              <a:gd name="f57" fmla="val 52"/>
              <a:gd name="f58" fmla="val 43"/>
              <a:gd name="f59" fmla="+- 0 0 -90"/>
              <a:gd name="f60" fmla="*/ f3 1 77"/>
              <a:gd name="f61" fmla="*/ f4 1 76"/>
              <a:gd name="f62" fmla="val f5"/>
              <a:gd name="f63" fmla="val f6"/>
              <a:gd name="f64" fmla="val f7"/>
              <a:gd name="f65" fmla="*/ f59 f0 1"/>
              <a:gd name="f66" fmla="+- f64 0 f62"/>
              <a:gd name="f67" fmla="+- f63 0 f62"/>
              <a:gd name="f68" fmla="*/ f65 1 f2"/>
              <a:gd name="f69" fmla="*/ f67 1 77"/>
              <a:gd name="f70" fmla="*/ f66 1 76"/>
              <a:gd name="f71" fmla="*/ 39 f67 1"/>
              <a:gd name="f72" fmla="*/ 0 f66 1"/>
              <a:gd name="f73" fmla="*/ 68 f67 1"/>
              <a:gd name="f74" fmla="*/ 77 f67 1"/>
              <a:gd name="f75" fmla="*/ 9 f66 1"/>
              <a:gd name="f76" fmla="*/ 67 f66 1"/>
              <a:gd name="f77" fmla="*/ 76 f66 1"/>
              <a:gd name="f78" fmla="*/ 9 f67 1"/>
              <a:gd name="f79" fmla="*/ 0 f67 1"/>
              <a:gd name="f80" fmla="*/ 68 f66 1"/>
              <a:gd name="f81" fmla="*/ 8 f66 1"/>
              <a:gd name="f82" fmla="*/ 8 f67 1"/>
              <a:gd name="f83" fmla="*/ 13 f67 1"/>
              <a:gd name="f84" fmla="*/ 13 f66 1"/>
              <a:gd name="f85" fmla="*/ 39 f66 1"/>
              <a:gd name="f86" fmla="*/ 14 f67 1"/>
              <a:gd name="f87" fmla="*/ 23 f67 1"/>
              <a:gd name="f88" fmla="*/ 30 f66 1"/>
              <a:gd name="f89" fmla="*/ 35 f67 1"/>
              <a:gd name="f90" fmla="*/ 31 f66 1"/>
              <a:gd name="f91" fmla="*/ 42 f67 1"/>
              <a:gd name="f92" fmla="*/ 40 f66 1"/>
              <a:gd name="f93" fmla="*/ 48 f67 1"/>
              <a:gd name="f94" fmla="*/ 33 f66 1"/>
              <a:gd name="f95" fmla="*/ 63 f67 1"/>
              <a:gd name="f96" fmla="*/ 32 f66 1"/>
              <a:gd name="f97" fmla="*/ 64 f67 1"/>
              <a:gd name="f98" fmla="*/ 45 f67 1"/>
              <a:gd name="f99" fmla="*/ 63 f66 1"/>
              <a:gd name="f100" fmla="*/ 28 f67 1"/>
              <a:gd name="f101" fmla="*/ 42 f66 1"/>
              <a:gd name="f102" fmla="*/ 50 f67 1"/>
              <a:gd name="f103" fmla="*/ 50 f66 1"/>
              <a:gd name="f104" fmla="*/ 64 f66 1"/>
              <a:gd name="f105" fmla="*/ 56 f67 1"/>
              <a:gd name="f106" fmla="*/ 43 f66 1"/>
              <a:gd name="f107" fmla="+- f68 0 f1"/>
              <a:gd name="f108" fmla="*/ f71 1 77"/>
              <a:gd name="f109" fmla="*/ f72 1 76"/>
              <a:gd name="f110" fmla="*/ f73 1 77"/>
              <a:gd name="f111" fmla="*/ f74 1 77"/>
              <a:gd name="f112" fmla="*/ f75 1 76"/>
              <a:gd name="f113" fmla="*/ f76 1 76"/>
              <a:gd name="f114" fmla="*/ f77 1 76"/>
              <a:gd name="f115" fmla="*/ f78 1 77"/>
              <a:gd name="f116" fmla="*/ f79 1 77"/>
              <a:gd name="f117" fmla="*/ f80 1 76"/>
              <a:gd name="f118" fmla="*/ f81 1 76"/>
              <a:gd name="f119" fmla="*/ f82 1 77"/>
              <a:gd name="f120" fmla="*/ f83 1 77"/>
              <a:gd name="f121" fmla="*/ f84 1 76"/>
              <a:gd name="f122" fmla="*/ f85 1 76"/>
              <a:gd name="f123" fmla="*/ f86 1 77"/>
              <a:gd name="f124" fmla="*/ f87 1 77"/>
              <a:gd name="f125" fmla="*/ f88 1 76"/>
              <a:gd name="f126" fmla="*/ f89 1 77"/>
              <a:gd name="f127" fmla="*/ f90 1 76"/>
              <a:gd name="f128" fmla="*/ f91 1 77"/>
              <a:gd name="f129" fmla="*/ f92 1 76"/>
              <a:gd name="f130" fmla="*/ f93 1 77"/>
              <a:gd name="f131" fmla="*/ f94 1 76"/>
              <a:gd name="f132" fmla="*/ f95 1 77"/>
              <a:gd name="f133" fmla="*/ f96 1 76"/>
              <a:gd name="f134" fmla="*/ f97 1 77"/>
              <a:gd name="f135" fmla="*/ f98 1 77"/>
              <a:gd name="f136" fmla="*/ f99 1 76"/>
              <a:gd name="f137" fmla="*/ f100 1 77"/>
              <a:gd name="f138" fmla="*/ f101 1 76"/>
              <a:gd name="f139" fmla="*/ f102 1 77"/>
              <a:gd name="f140" fmla="*/ f103 1 76"/>
              <a:gd name="f141" fmla="*/ f104 1 76"/>
              <a:gd name="f142" fmla="*/ f105 1 77"/>
              <a:gd name="f143" fmla="*/ f106 1 76"/>
              <a:gd name="f144" fmla="*/ 0 1 f69"/>
              <a:gd name="f145" fmla="*/ f63 1 f69"/>
              <a:gd name="f146" fmla="*/ 0 1 f70"/>
              <a:gd name="f147" fmla="*/ f64 1 f70"/>
              <a:gd name="f148" fmla="*/ f108 1 f69"/>
              <a:gd name="f149" fmla="*/ f109 1 f70"/>
              <a:gd name="f150" fmla="*/ f110 1 f69"/>
              <a:gd name="f151" fmla="*/ f111 1 f69"/>
              <a:gd name="f152" fmla="*/ f112 1 f70"/>
              <a:gd name="f153" fmla="*/ f113 1 f70"/>
              <a:gd name="f154" fmla="*/ f114 1 f70"/>
              <a:gd name="f155" fmla="*/ f115 1 f69"/>
              <a:gd name="f156" fmla="*/ f116 1 f69"/>
              <a:gd name="f157" fmla="*/ f117 1 f70"/>
              <a:gd name="f158" fmla="*/ f118 1 f70"/>
              <a:gd name="f159" fmla="*/ f119 1 f69"/>
              <a:gd name="f160" fmla="*/ f120 1 f69"/>
              <a:gd name="f161" fmla="*/ f121 1 f70"/>
              <a:gd name="f162" fmla="*/ f122 1 f70"/>
              <a:gd name="f163" fmla="*/ f123 1 f69"/>
              <a:gd name="f164" fmla="*/ f124 1 f69"/>
              <a:gd name="f165" fmla="*/ f125 1 f70"/>
              <a:gd name="f166" fmla="*/ f126 1 f69"/>
              <a:gd name="f167" fmla="*/ f127 1 f70"/>
              <a:gd name="f168" fmla="*/ f128 1 f69"/>
              <a:gd name="f169" fmla="*/ f129 1 f70"/>
              <a:gd name="f170" fmla="*/ f130 1 f69"/>
              <a:gd name="f171" fmla="*/ f131 1 f70"/>
              <a:gd name="f172" fmla="*/ f132 1 f69"/>
              <a:gd name="f173" fmla="*/ f133 1 f70"/>
              <a:gd name="f174" fmla="*/ f134 1 f69"/>
              <a:gd name="f175" fmla="*/ f135 1 f69"/>
              <a:gd name="f176" fmla="*/ f136 1 f70"/>
              <a:gd name="f177" fmla="*/ f137 1 f69"/>
              <a:gd name="f178" fmla="*/ f138 1 f70"/>
              <a:gd name="f179" fmla="*/ f139 1 f69"/>
              <a:gd name="f180" fmla="*/ f140 1 f70"/>
              <a:gd name="f181" fmla="*/ f141 1 f70"/>
              <a:gd name="f182" fmla="*/ f142 1 f69"/>
              <a:gd name="f183" fmla="*/ f143 1 f70"/>
              <a:gd name="f184" fmla="*/ f144 f60 1"/>
              <a:gd name="f185" fmla="*/ f145 f60 1"/>
              <a:gd name="f186" fmla="*/ f147 f61 1"/>
              <a:gd name="f187" fmla="*/ f146 f61 1"/>
              <a:gd name="f188" fmla="*/ f148 f60 1"/>
              <a:gd name="f189" fmla="*/ f149 f61 1"/>
              <a:gd name="f190" fmla="*/ f150 f60 1"/>
              <a:gd name="f191" fmla="*/ f151 f60 1"/>
              <a:gd name="f192" fmla="*/ f152 f61 1"/>
              <a:gd name="f193" fmla="*/ f153 f61 1"/>
              <a:gd name="f194" fmla="*/ f154 f61 1"/>
              <a:gd name="f195" fmla="*/ f155 f60 1"/>
              <a:gd name="f196" fmla="*/ f156 f60 1"/>
              <a:gd name="f197" fmla="*/ f157 f61 1"/>
              <a:gd name="f198" fmla="*/ f158 f61 1"/>
              <a:gd name="f199" fmla="*/ f159 f60 1"/>
              <a:gd name="f200" fmla="*/ f160 f60 1"/>
              <a:gd name="f201" fmla="*/ f161 f61 1"/>
              <a:gd name="f202" fmla="*/ f162 f61 1"/>
              <a:gd name="f203" fmla="*/ f163 f60 1"/>
              <a:gd name="f204" fmla="*/ f164 f60 1"/>
              <a:gd name="f205" fmla="*/ f165 f61 1"/>
              <a:gd name="f206" fmla="*/ f166 f60 1"/>
              <a:gd name="f207" fmla="*/ f167 f61 1"/>
              <a:gd name="f208" fmla="*/ f168 f60 1"/>
              <a:gd name="f209" fmla="*/ f169 f61 1"/>
              <a:gd name="f210" fmla="*/ f170 f60 1"/>
              <a:gd name="f211" fmla="*/ f171 f61 1"/>
              <a:gd name="f212" fmla="*/ f172 f60 1"/>
              <a:gd name="f213" fmla="*/ f173 f61 1"/>
              <a:gd name="f214" fmla="*/ f174 f60 1"/>
              <a:gd name="f215" fmla="*/ f175 f60 1"/>
              <a:gd name="f216" fmla="*/ f176 f61 1"/>
              <a:gd name="f217" fmla="*/ f177 f60 1"/>
              <a:gd name="f218" fmla="*/ f178 f61 1"/>
              <a:gd name="f219" fmla="*/ f179 f60 1"/>
              <a:gd name="f220" fmla="*/ f180 f61 1"/>
              <a:gd name="f221" fmla="*/ f181 f61 1"/>
              <a:gd name="f222" fmla="*/ f182 f60 1"/>
              <a:gd name="f223" fmla="*/ f183 f6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7">
                <a:pos x="f188" y="f189"/>
              </a:cxn>
              <a:cxn ang="f107">
                <a:pos x="f190" y="f189"/>
              </a:cxn>
              <a:cxn ang="f107">
                <a:pos x="f191" y="f192"/>
              </a:cxn>
              <a:cxn ang="f107">
                <a:pos x="f191" y="f193"/>
              </a:cxn>
              <a:cxn ang="f107">
                <a:pos x="f190" y="f194"/>
              </a:cxn>
              <a:cxn ang="f107">
                <a:pos x="f195" y="f194"/>
              </a:cxn>
              <a:cxn ang="f107">
                <a:pos x="f196" y="f197"/>
              </a:cxn>
              <a:cxn ang="f107">
                <a:pos x="f196" y="f198"/>
              </a:cxn>
              <a:cxn ang="f107">
                <a:pos x="f199" y="f189"/>
              </a:cxn>
              <a:cxn ang="f107">
                <a:pos x="f188" y="f189"/>
              </a:cxn>
              <a:cxn ang="f107">
                <a:pos x="f200" y="f201"/>
              </a:cxn>
              <a:cxn ang="f107">
                <a:pos x="f200" y="f202"/>
              </a:cxn>
              <a:cxn ang="f107">
                <a:pos x="f203" y="f202"/>
              </a:cxn>
              <a:cxn ang="f107">
                <a:pos x="f204" y="f205"/>
              </a:cxn>
              <a:cxn ang="f107">
                <a:pos x="f206" y="f207"/>
              </a:cxn>
              <a:cxn ang="f107">
                <a:pos x="f208" y="f209"/>
              </a:cxn>
              <a:cxn ang="f107">
                <a:pos x="f210" y="f211"/>
              </a:cxn>
              <a:cxn ang="f107">
                <a:pos x="f212" y="f213"/>
              </a:cxn>
              <a:cxn ang="f107">
                <a:pos x="f214" y="f213"/>
              </a:cxn>
              <a:cxn ang="f107">
                <a:pos x="f214" y="f201"/>
              </a:cxn>
              <a:cxn ang="f107">
                <a:pos x="f200" y="f201"/>
              </a:cxn>
              <a:cxn ang="f107">
                <a:pos x="f215" y="f216"/>
              </a:cxn>
              <a:cxn ang="f107">
                <a:pos x="f217" y="f218"/>
              </a:cxn>
              <a:cxn ang="f107">
                <a:pos x="f200" y="f216"/>
              </a:cxn>
              <a:cxn ang="f107">
                <a:pos x="f215" y="f216"/>
              </a:cxn>
              <a:cxn ang="f107">
                <a:pos x="f219" y="f220"/>
              </a:cxn>
              <a:cxn ang="f107">
                <a:pos x="f214" y="f221"/>
              </a:cxn>
              <a:cxn ang="f107">
                <a:pos x="f222" y="f223"/>
              </a:cxn>
              <a:cxn ang="f107">
                <a:pos x="f219" y="f220"/>
              </a:cxn>
            </a:cxnLst>
            <a:rect l="f184" t="f187" r="f185" b="f186"/>
            <a:pathLst>
              <a:path w="77" h="76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2" y="f5"/>
                  <a:pt x="f6" y="f13"/>
                  <a:pt x="f6" y="f14"/>
                </a:cubicBezTo>
                <a:cubicBezTo>
                  <a:pt x="f6" y="f15"/>
                  <a:pt x="f6" y="f16"/>
                  <a:pt x="f6" y="f17"/>
                </a:cubicBezTo>
                <a:cubicBezTo>
                  <a:pt x="f6" y="f18"/>
                  <a:pt x="f12" y="f7"/>
                  <a:pt x="f11" y="f7"/>
                </a:cubicBezTo>
                <a:cubicBezTo>
                  <a:pt x="f16" y="f7"/>
                  <a:pt x="f19" y="f7"/>
                  <a:pt x="f14" y="f7"/>
                </a:cubicBezTo>
                <a:cubicBezTo>
                  <a:pt x="f20" y="f7"/>
                  <a:pt x="f5" y="f18"/>
                  <a:pt x="f5" y="f11"/>
                </a:cubicBezTo>
                <a:cubicBezTo>
                  <a:pt x="f5" y="f16"/>
                  <a:pt x="f5" y="f15"/>
                  <a:pt x="f5" y="f21"/>
                </a:cubicBezTo>
                <a:cubicBezTo>
                  <a:pt x="f5" y="f20"/>
                  <a:pt x="f20" y="f5"/>
                  <a:pt x="f21" y="f5"/>
                </a:cubicBezTo>
                <a:cubicBezTo>
                  <a:pt x="f22" y="f5"/>
                  <a:pt x="f19" y="f5"/>
                  <a:pt x="f8" y="f5"/>
                </a:cubicBezTo>
                <a:close/>
                <a:moveTo>
                  <a:pt x="f23" y="f23"/>
                </a:moveTo>
                <a:cubicBezTo>
                  <a:pt x="f23" y="f24"/>
                  <a:pt x="f23" y="f25"/>
                  <a:pt x="f23" y="f8"/>
                </a:cubicBezTo>
                <a:cubicBezTo>
                  <a:pt x="f23" y="f8"/>
                  <a:pt x="f26" y="f8"/>
                  <a:pt x="f26" y="f8"/>
                </a:cubicBezTo>
                <a:cubicBezTo>
                  <a:pt x="f27" y="f28"/>
                  <a:pt x="f29" y="f30"/>
                  <a:pt x="f31" y="f25"/>
                </a:cubicBezTo>
                <a:cubicBezTo>
                  <a:pt x="f15" y="f32"/>
                  <a:pt x="f33" y="f32"/>
                  <a:pt x="f34" y="f33"/>
                </a:cubicBezTo>
                <a:cubicBezTo>
                  <a:pt x="f35" y="f36"/>
                  <a:pt x="f37" y="f38"/>
                  <a:pt x="f39" y="f37"/>
                </a:cubicBezTo>
                <a:cubicBezTo>
                  <a:pt x="f40" y="f38"/>
                  <a:pt x="f41" y="f34"/>
                  <a:pt x="f16" y="f30"/>
                </a:cubicBezTo>
                <a:cubicBezTo>
                  <a:pt x="f42" y="f32"/>
                  <a:pt x="f43" y="f32"/>
                  <a:pt x="f44" y="f45"/>
                </a:cubicBezTo>
                <a:cubicBezTo>
                  <a:pt x="f44" y="f45"/>
                  <a:pt x="f46" y="f45"/>
                  <a:pt x="f46" y="f45"/>
                </a:cubicBezTo>
                <a:cubicBezTo>
                  <a:pt x="f46" y="f32"/>
                  <a:pt x="f46" y="f22"/>
                  <a:pt x="f46" y="f23"/>
                </a:cubicBezTo>
                <a:cubicBezTo>
                  <a:pt x="f47" y="f23"/>
                  <a:pt x="f25" y="f23"/>
                  <a:pt x="f23" y="f23"/>
                </a:cubicBezTo>
                <a:close/>
                <a:moveTo>
                  <a:pt x="f48" y="f44"/>
                </a:moveTo>
                <a:cubicBezTo>
                  <a:pt x="f8" y="f49"/>
                  <a:pt x="f36" y="f9"/>
                  <a:pt x="f15" y="f39"/>
                </a:cubicBezTo>
                <a:cubicBezTo>
                  <a:pt x="f50" y="f10"/>
                  <a:pt x="f51" y="f52"/>
                  <a:pt x="f23" y="f44"/>
                </a:cubicBezTo>
                <a:cubicBezTo>
                  <a:pt x="f53" y="f44"/>
                  <a:pt x="f36" y="f44"/>
                  <a:pt x="f48" y="f44"/>
                </a:cubicBezTo>
                <a:close/>
                <a:moveTo>
                  <a:pt x="f54" y="f54"/>
                </a:moveTo>
                <a:cubicBezTo>
                  <a:pt x="f43" y="f43"/>
                  <a:pt x="f52" y="f55"/>
                  <a:pt x="f46" y="f46"/>
                </a:cubicBezTo>
                <a:cubicBezTo>
                  <a:pt x="f56" y="f57"/>
                  <a:pt x="f46" y="f16"/>
                  <a:pt x="f49" y="f58"/>
                </a:cubicBezTo>
                <a:cubicBezTo>
                  <a:pt x="f42" y="f48"/>
                  <a:pt x="f57" y="f47"/>
                  <a:pt x="f54" y="f54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5C5AC6CE-84E5-43AF-ABF1-FDF825021DF0}"/>
              </a:ext>
            </a:extLst>
          </p:cNvPr>
          <p:cNvSpPr/>
          <p:nvPr/>
        </p:nvSpPr>
        <p:spPr>
          <a:xfrm>
            <a:off x="4849813" y="4067178"/>
            <a:ext cx="288922" cy="2016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77"/>
              <a:gd name="f7" fmla="val 53"/>
              <a:gd name="f8" fmla="val 38"/>
              <a:gd name="f9" fmla="val 28"/>
              <a:gd name="f10" fmla="val 18"/>
              <a:gd name="f11" fmla="val 8"/>
              <a:gd name="f12" fmla="val 3"/>
              <a:gd name="f13" fmla="val 50"/>
              <a:gd name="f14" fmla="val 45"/>
              <a:gd name="f15" fmla="val 32"/>
              <a:gd name="f16" fmla="val 20"/>
              <a:gd name="f17" fmla="val 2"/>
              <a:gd name="f18" fmla="val 9"/>
              <a:gd name="f19" fmla="val 29"/>
              <a:gd name="f20" fmla="val 48"/>
              <a:gd name="f21" fmla="val 68"/>
              <a:gd name="f22" fmla="val 75"/>
              <a:gd name="f23" fmla="val 44"/>
              <a:gd name="f24" fmla="val 51"/>
              <a:gd name="f25" fmla="val 58"/>
              <a:gd name="f26" fmla="val 64"/>
              <a:gd name="f27" fmla="val 12"/>
              <a:gd name="f28" fmla="val 47"/>
              <a:gd name="f29" fmla="val 30"/>
              <a:gd name="f30" fmla="val 13"/>
              <a:gd name="f31" fmla="val 11"/>
              <a:gd name="f32" fmla="val 14"/>
              <a:gd name="f33" fmla="val 17"/>
              <a:gd name="f34" fmla="val 16"/>
              <a:gd name="f35" fmla="val 19"/>
              <a:gd name="f36" fmla="val 22"/>
              <a:gd name="f37" fmla="val 21"/>
              <a:gd name="f38" fmla="val 25"/>
              <a:gd name="f39" fmla="val 23"/>
              <a:gd name="f40" fmla="val 26"/>
              <a:gd name="f41" fmla="val 35"/>
              <a:gd name="f42" fmla="val 42"/>
              <a:gd name="f43" fmla="val 52"/>
              <a:gd name="f44" fmla="val 54"/>
              <a:gd name="f45" fmla="val 24"/>
              <a:gd name="f46" fmla="val 55"/>
              <a:gd name="f47" fmla="val 34"/>
              <a:gd name="f48" fmla="val 39"/>
              <a:gd name="f49" fmla="val 49"/>
              <a:gd name="f50" fmla="val 27"/>
              <a:gd name="f51" fmla="val 37"/>
              <a:gd name="f52" fmla="val 31"/>
              <a:gd name="f53" fmla="val 36"/>
              <a:gd name="f54" fmla="val 15"/>
              <a:gd name="f55" fmla="val 40"/>
              <a:gd name="f56" fmla="+- 0 0 -90"/>
              <a:gd name="f57" fmla="*/ f3 1 77"/>
              <a:gd name="f58" fmla="*/ f4 1 53"/>
              <a:gd name="f59" fmla="val f5"/>
              <a:gd name="f60" fmla="val f6"/>
              <a:gd name="f61" fmla="val f7"/>
              <a:gd name="f62" fmla="*/ f56 f0 1"/>
              <a:gd name="f63" fmla="+- f61 0 f59"/>
              <a:gd name="f64" fmla="+- f60 0 f59"/>
              <a:gd name="f65" fmla="*/ f62 1 f2"/>
              <a:gd name="f66" fmla="*/ f64 1 77"/>
              <a:gd name="f67" fmla="*/ f63 1 53"/>
              <a:gd name="f68" fmla="*/ 38 f64 1"/>
              <a:gd name="f69" fmla="*/ 53 f63 1"/>
              <a:gd name="f70" fmla="*/ 8 f64 1"/>
              <a:gd name="f71" fmla="*/ 0 f64 1"/>
              <a:gd name="f72" fmla="*/ 45 f63 1"/>
              <a:gd name="f73" fmla="*/ 8 f63 1"/>
              <a:gd name="f74" fmla="*/ 9 f64 1"/>
              <a:gd name="f75" fmla="*/ 0 f63 1"/>
              <a:gd name="f76" fmla="*/ 68 f64 1"/>
              <a:gd name="f77" fmla="*/ 77 f64 1"/>
              <a:gd name="f78" fmla="*/ 9 f63 1"/>
              <a:gd name="f79" fmla="*/ 44 f63 1"/>
              <a:gd name="f80" fmla="*/ 64 f64 1"/>
              <a:gd name="f81" fmla="*/ 12 f63 1"/>
              <a:gd name="f82" fmla="*/ 13 f64 1"/>
              <a:gd name="f83" fmla="*/ 11 f64 1"/>
              <a:gd name="f84" fmla="*/ 14 f63 1"/>
              <a:gd name="f85" fmla="*/ 19 f64 1"/>
              <a:gd name="f86" fmla="*/ 22 f63 1"/>
              <a:gd name="f87" fmla="*/ 26 f64 1"/>
              <a:gd name="f88" fmla="*/ 51 f64 1"/>
              <a:gd name="f89" fmla="*/ 55 f64 1"/>
              <a:gd name="f90" fmla="*/ 24 f63 1"/>
              <a:gd name="f91" fmla="*/ 34 f63 1"/>
              <a:gd name="f92" fmla="*/ 42 f64 1"/>
              <a:gd name="f93" fmla="*/ 30 f63 1"/>
              <a:gd name="f94" fmla="*/ 35 f64 1"/>
              <a:gd name="f95" fmla="*/ 31 f63 1"/>
              <a:gd name="f96" fmla="*/ 20 f64 1"/>
              <a:gd name="f97" fmla="*/ 37 f63 1"/>
              <a:gd name="f98" fmla="*/ 40 f63 1"/>
              <a:gd name="f99" fmla="+- f65 0 f1"/>
              <a:gd name="f100" fmla="*/ f68 1 77"/>
              <a:gd name="f101" fmla="*/ f69 1 53"/>
              <a:gd name="f102" fmla="*/ f70 1 77"/>
              <a:gd name="f103" fmla="*/ f71 1 77"/>
              <a:gd name="f104" fmla="*/ f72 1 53"/>
              <a:gd name="f105" fmla="*/ f73 1 53"/>
              <a:gd name="f106" fmla="*/ f74 1 77"/>
              <a:gd name="f107" fmla="*/ f75 1 53"/>
              <a:gd name="f108" fmla="*/ f76 1 77"/>
              <a:gd name="f109" fmla="*/ f77 1 77"/>
              <a:gd name="f110" fmla="*/ f78 1 53"/>
              <a:gd name="f111" fmla="*/ f79 1 53"/>
              <a:gd name="f112" fmla="*/ f80 1 77"/>
              <a:gd name="f113" fmla="*/ f81 1 53"/>
              <a:gd name="f114" fmla="*/ f82 1 77"/>
              <a:gd name="f115" fmla="*/ f83 1 77"/>
              <a:gd name="f116" fmla="*/ f84 1 53"/>
              <a:gd name="f117" fmla="*/ f85 1 77"/>
              <a:gd name="f118" fmla="*/ f86 1 53"/>
              <a:gd name="f119" fmla="*/ f87 1 77"/>
              <a:gd name="f120" fmla="*/ f88 1 77"/>
              <a:gd name="f121" fmla="*/ f89 1 77"/>
              <a:gd name="f122" fmla="*/ f90 1 53"/>
              <a:gd name="f123" fmla="*/ f91 1 53"/>
              <a:gd name="f124" fmla="*/ f92 1 77"/>
              <a:gd name="f125" fmla="*/ f93 1 53"/>
              <a:gd name="f126" fmla="*/ f94 1 77"/>
              <a:gd name="f127" fmla="*/ f95 1 53"/>
              <a:gd name="f128" fmla="*/ f96 1 77"/>
              <a:gd name="f129" fmla="*/ f97 1 53"/>
              <a:gd name="f130" fmla="*/ f98 1 53"/>
              <a:gd name="f131" fmla="*/ 0 1 f66"/>
              <a:gd name="f132" fmla="*/ f60 1 f66"/>
              <a:gd name="f133" fmla="*/ 0 1 f67"/>
              <a:gd name="f134" fmla="*/ f61 1 f67"/>
              <a:gd name="f135" fmla="*/ f100 1 f66"/>
              <a:gd name="f136" fmla="*/ f101 1 f67"/>
              <a:gd name="f137" fmla="*/ f102 1 f66"/>
              <a:gd name="f138" fmla="*/ f103 1 f66"/>
              <a:gd name="f139" fmla="*/ f104 1 f67"/>
              <a:gd name="f140" fmla="*/ f105 1 f67"/>
              <a:gd name="f141" fmla="*/ f106 1 f66"/>
              <a:gd name="f142" fmla="*/ f107 1 f67"/>
              <a:gd name="f143" fmla="*/ f108 1 f66"/>
              <a:gd name="f144" fmla="*/ f109 1 f66"/>
              <a:gd name="f145" fmla="*/ f110 1 f67"/>
              <a:gd name="f146" fmla="*/ f111 1 f67"/>
              <a:gd name="f147" fmla="*/ f112 1 f66"/>
              <a:gd name="f148" fmla="*/ f113 1 f67"/>
              <a:gd name="f149" fmla="*/ f114 1 f66"/>
              <a:gd name="f150" fmla="*/ f115 1 f66"/>
              <a:gd name="f151" fmla="*/ f116 1 f67"/>
              <a:gd name="f152" fmla="*/ f117 1 f66"/>
              <a:gd name="f153" fmla="*/ f118 1 f67"/>
              <a:gd name="f154" fmla="*/ f119 1 f66"/>
              <a:gd name="f155" fmla="*/ f120 1 f66"/>
              <a:gd name="f156" fmla="*/ f121 1 f66"/>
              <a:gd name="f157" fmla="*/ f122 1 f67"/>
              <a:gd name="f158" fmla="*/ f123 1 f67"/>
              <a:gd name="f159" fmla="*/ f124 1 f66"/>
              <a:gd name="f160" fmla="*/ f125 1 f67"/>
              <a:gd name="f161" fmla="*/ f126 1 f66"/>
              <a:gd name="f162" fmla="*/ f127 1 f67"/>
              <a:gd name="f163" fmla="*/ f128 1 f66"/>
              <a:gd name="f164" fmla="*/ f129 1 f67"/>
              <a:gd name="f165" fmla="*/ f130 1 f67"/>
              <a:gd name="f166" fmla="*/ f131 f57 1"/>
              <a:gd name="f167" fmla="*/ f132 f57 1"/>
              <a:gd name="f168" fmla="*/ f134 f58 1"/>
              <a:gd name="f169" fmla="*/ f133 f58 1"/>
              <a:gd name="f170" fmla="*/ f135 f57 1"/>
              <a:gd name="f171" fmla="*/ f136 f58 1"/>
              <a:gd name="f172" fmla="*/ f137 f57 1"/>
              <a:gd name="f173" fmla="*/ f138 f57 1"/>
              <a:gd name="f174" fmla="*/ f139 f58 1"/>
              <a:gd name="f175" fmla="*/ f140 f58 1"/>
              <a:gd name="f176" fmla="*/ f141 f57 1"/>
              <a:gd name="f177" fmla="*/ f142 f58 1"/>
              <a:gd name="f178" fmla="*/ f143 f57 1"/>
              <a:gd name="f179" fmla="*/ f144 f57 1"/>
              <a:gd name="f180" fmla="*/ f145 f58 1"/>
              <a:gd name="f181" fmla="*/ f146 f58 1"/>
              <a:gd name="f182" fmla="*/ f147 f57 1"/>
              <a:gd name="f183" fmla="*/ f148 f58 1"/>
              <a:gd name="f184" fmla="*/ f149 f57 1"/>
              <a:gd name="f185" fmla="*/ f150 f57 1"/>
              <a:gd name="f186" fmla="*/ f151 f58 1"/>
              <a:gd name="f187" fmla="*/ f152 f57 1"/>
              <a:gd name="f188" fmla="*/ f153 f58 1"/>
              <a:gd name="f189" fmla="*/ f154 f57 1"/>
              <a:gd name="f190" fmla="*/ f155 f57 1"/>
              <a:gd name="f191" fmla="*/ f156 f57 1"/>
              <a:gd name="f192" fmla="*/ f157 f58 1"/>
              <a:gd name="f193" fmla="*/ f158 f58 1"/>
              <a:gd name="f194" fmla="*/ f159 f57 1"/>
              <a:gd name="f195" fmla="*/ f160 f58 1"/>
              <a:gd name="f196" fmla="*/ f161 f57 1"/>
              <a:gd name="f197" fmla="*/ f162 f58 1"/>
              <a:gd name="f198" fmla="*/ f163 f57 1"/>
              <a:gd name="f199" fmla="*/ f164 f58 1"/>
              <a:gd name="f200" fmla="*/ f165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99">
                <a:pos x="f170" y="f171"/>
              </a:cxn>
              <a:cxn ang="f99">
                <a:pos x="f172" y="f171"/>
              </a:cxn>
              <a:cxn ang="f99">
                <a:pos x="f173" y="f174"/>
              </a:cxn>
              <a:cxn ang="f99">
                <a:pos x="f173" y="f175"/>
              </a:cxn>
              <a:cxn ang="f99">
                <a:pos x="f176" y="f177"/>
              </a:cxn>
              <a:cxn ang="f99">
                <a:pos x="f178" y="f177"/>
              </a:cxn>
              <a:cxn ang="f99">
                <a:pos x="f179" y="f180"/>
              </a:cxn>
              <a:cxn ang="f99">
                <a:pos x="f179" y="f181"/>
              </a:cxn>
              <a:cxn ang="f99">
                <a:pos x="f178" y="f171"/>
              </a:cxn>
              <a:cxn ang="f99">
                <a:pos x="f170" y="f171"/>
              </a:cxn>
              <a:cxn ang="f99">
                <a:pos x="f182" y="f183"/>
              </a:cxn>
              <a:cxn ang="f99">
                <a:pos x="f184" y="f183"/>
              </a:cxn>
              <a:cxn ang="f99">
                <a:pos x="f185" y="f186"/>
              </a:cxn>
              <a:cxn ang="f99">
                <a:pos x="f187" y="f188"/>
              </a:cxn>
              <a:cxn ang="f99">
                <a:pos x="f189" y="f188"/>
              </a:cxn>
              <a:cxn ang="f99">
                <a:pos x="f190" y="f188"/>
              </a:cxn>
              <a:cxn ang="f99">
                <a:pos x="f191" y="f192"/>
              </a:cxn>
              <a:cxn ang="f99">
                <a:pos x="f182" y="f183"/>
              </a:cxn>
              <a:cxn ang="f99">
                <a:pos x="f182" y="f193"/>
              </a:cxn>
              <a:cxn ang="f99">
                <a:pos x="f194" y="f195"/>
              </a:cxn>
              <a:cxn ang="f99">
                <a:pos x="f196" y="f197"/>
              </a:cxn>
              <a:cxn ang="f99">
                <a:pos x="f198" y="f199"/>
              </a:cxn>
              <a:cxn ang="f99">
                <a:pos x="f184" y="f193"/>
              </a:cxn>
              <a:cxn ang="f99">
                <a:pos x="f184" y="f200"/>
              </a:cxn>
              <a:cxn ang="f99">
                <a:pos x="f182" y="f200"/>
              </a:cxn>
              <a:cxn ang="f99">
                <a:pos x="f182" y="f193"/>
              </a:cxn>
            </a:cxnLst>
            <a:rect l="f166" t="f169" r="f167" b="f168"/>
            <a:pathLst>
              <a:path w="77" h="53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5" y="f13"/>
                  <a:pt x="f5" y="f14"/>
                </a:cubicBezTo>
                <a:cubicBezTo>
                  <a:pt x="f5" y="f15"/>
                  <a:pt x="f5" y="f16"/>
                  <a:pt x="f5" y="f11"/>
                </a:cubicBezTo>
                <a:cubicBezTo>
                  <a:pt x="f5" y="f17"/>
                  <a:pt x="f12" y="f5"/>
                  <a:pt x="f18" y="f5"/>
                </a:cubicBezTo>
                <a:cubicBezTo>
                  <a:pt x="f19" y="f5"/>
                  <a:pt x="f20" y="f5"/>
                  <a:pt x="f21" y="f5"/>
                </a:cubicBezTo>
                <a:cubicBezTo>
                  <a:pt x="f22" y="f5"/>
                  <a:pt x="f6" y="f17"/>
                  <a:pt x="f6" y="f18"/>
                </a:cubicBezTo>
                <a:cubicBezTo>
                  <a:pt x="f6" y="f16"/>
                  <a:pt x="f6" y="f15"/>
                  <a:pt x="f6" y="f23"/>
                </a:cubicBezTo>
                <a:cubicBezTo>
                  <a:pt x="f6" y="f24"/>
                  <a:pt x="f22" y="f7"/>
                  <a:pt x="f21" y="f7"/>
                </a:cubicBezTo>
                <a:cubicBezTo>
                  <a:pt x="f25" y="f7"/>
                  <a:pt x="f20" y="f7"/>
                  <a:pt x="f8" y="f7"/>
                </a:cubicBezTo>
                <a:close/>
                <a:moveTo>
                  <a:pt x="f26" y="f27"/>
                </a:moveTo>
                <a:cubicBezTo>
                  <a:pt x="f28" y="f27"/>
                  <a:pt x="f29" y="f27"/>
                  <a:pt x="f30" y="f27"/>
                </a:cubicBezTo>
                <a:cubicBezTo>
                  <a:pt x="f27" y="f30"/>
                  <a:pt x="f27" y="f30"/>
                  <a:pt x="f31" y="f32"/>
                </a:cubicBezTo>
                <a:cubicBezTo>
                  <a:pt x="f32" y="f33"/>
                  <a:pt x="f34" y="f35"/>
                  <a:pt x="f35" y="f36"/>
                </a:cubicBezTo>
                <a:cubicBezTo>
                  <a:pt x="f37" y="f38"/>
                  <a:pt x="f39" y="f38"/>
                  <a:pt x="f40" y="f36"/>
                </a:cubicBezTo>
                <a:cubicBezTo>
                  <a:pt x="f41" y="f30"/>
                  <a:pt x="f42" y="f30"/>
                  <a:pt x="f24" y="f36"/>
                </a:cubicBezTo>
                <a:cubicBezTo>
                  <a:pt x="f43" y="f39"/>
                  <a:pt x="f44" y="f45"/>
                  <a:pt x="f46" y="f45"/>
                </a:cubicBezTo>
                <a:cubicBezTo>
                  <a:pt x="f25" y="f38"/>
                  <a:pt x="f26" y="f34"/>
                  <a:pt x="f26" y="f27"/>
                </a:cubicBezTo>
                <a:close/>
                <a:moveTo>
                  <a:pt x="f26" y="f47"/>
                </a:moveTo>
                <a:cubicBezTo>
                  <a:pt x="f44" y="f48"/>
                  <a:pt x="f49" y="f8"/>
                  <a:pt x="f42" y="f29"/>
                </a:cubicBezTo>
                <a:cubicBezTo>
                  <a:pt x="f48" y="f50"/>
                  <a:pt x="f51" y="f9"/>
                  <a:pt x="f41" y="f52"/>
                </a:cubicBezTo>
                <a:cubicBezTo>
                  <a:pt x="f52" y="f41"/>
                  <a:pt x="f40" y="f8"/>
                  <a:pt x="f16" y="f51"/>
                </a:cubicBezTo>
                <a:cubicBezTo>
                  <a:pt x="f10" y="f53"/>
                  <a:pt x="f54" y="f41"/>
                  <a:pt x="f30" y="f47"/>
                </a:cubicBezTo>
                <a:cubicBezTo>
                  <a:pt x="f30" y="f53"/>
                  <a:pt x="f30" y="f8"/>
                  <a:pt x="f30" y="f55"/>
                </a:cubicBezTo>
                <a:cubicBezTo>
                  <a:pt x="f29" y="f55"/>
                  <a:pt x="f28" y="f55"/>
                  <a:pt x="f26" y="f55"/>
                </a:cubicBezTo>
                <a:cubicBezTo>
                  <a:pt x="f26" y="f8"/>
                  <a:pt x="f26" y="f53"/>
                  <a:pt x="f26" y="f4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C92C0C61-304F-4481-BF0F-7FCC8D89ED61}"/>
              </a:ext>
            </a:extLst>
          </p:cNvPr>
          <p:cNvSpPr/>
          <p:nvPr/>
        </p:nvSpPr>
        <p:spPr>
          <a:xfrm>
            <a:off x="4468809" y="4624385"/>
            <a:ext cx="685800" cy="4762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2"/>
              <a:gd name="f7" fmla="val 13"/>
              <a:gd name="f8" fmla="val 91"/>
              <a:gd name="f9" fmla="val 118"/>
              <a:gd name="f10" fmla="val 145"/>
              <a:gd name="f11" fmla="val 172"/>
              <a:gd name="f12" fmla="val 174"/>
              <a:gd name="f13" fmla="val 177"/>
              <a:gd name="f14" fmla="val 178"/>
              <a:gd name="f15" fmla="val 1"/>
              <a:gd name="f16" fmla="val 2"/>
              <a:gd name="f17" fmla="val 5"/>
              <a:gd name="f18" fmla="val 6"/>
              <a:gd name="f19" fmla="val 8"/>
              <a:gd name="f20" fmla="val 11"/>
              <a:gd name="f21" fmla="val 12"/>
              <a:gd name="f22" fmla="val 176"/>
              <a:gd name="f23" fmla="val 65"/>
              <a:gd name="f24" fmla="val 3"/>
              <a:gd name="f25" fmla="val 38"/>
              <a:gd name="f26" fmla="+- 0 0 -90"/>
              <a:gd name="f27" fmla="*/ f3 1 182"/>
              <a:gd name="f28" fmla="*/ f4 1 13"/>
              <a:gd name="f29" fmla="val f5"/>
              <a:gd name="f30" fmla="val f6"/>
              <a:gd name="f31" fmla="val f7"/>
              <a:gd name="f32" fmla="*/ f26 f0 1"/>
              <a:gd name="f33" fmla="+- f31 0 f29"/>
              <a:gd name="f34" fmla="+- f30 0 f29"/>
              <a:gd name="f35" fmla="*/ f32 1 f2"/>
              <a:gd name="f36" fmla="*/ f34 1 182"/>
              <a:gd name="f37" fmla="*/ f33 1 13"/>
              <a:gd name="f38" fmla="*/ 91 f34 1"/>
              <a:gd name="f39" fmla="*/ 0 f33 1"/>
              <a:gd name="f40" fmla="*/ 172 f34 1"/>
              <a:gd name="f41" fmla="*/ 178 f34 1"/>
              <a:gd name="f42" fmla="*/ 1 f33 1"/>
              <a:gd name="f43" fmla="*/ 182 f34 1"/>
              <a:gd name="f44" fmla="*/ 6 f33 1"/>
              <a:gd name="f45" fmla="*/ 12 f33 1"/>
              <a:gd name="f46" fmla="*/ 11 f34 1"/>
              <a:gd name="f47" fmla="*/ 0 f34 1"/>
              <a:gd name="f48" fmla="+- f35 0 f1"/>
              <a:gd name="f49" fmla="*/ f38 1 182"/>
              <a:gd name="f50" fmla="*/ f39 1 13"/>
              <a:gd name="f51" fmla="*/ f40 1 182"/>
              <a:gd name="f52" fmla="*/ f41 1 182"/>
              <a:gd name="f53" fmla="*/ f42 1 13"/>
              <a:gd name="f54" fmla="*/ f43 1 182"/>
              <a:gd name="f55" fmla="*/ f44 1 13"/>
              <a:gd name="f56" fmla="*/ f45 1 13"/>
              <a:gd name="f57" fmla="*/ f46 1 182"/>
              <a:gd name="f58" fmla="*/ f47 1 182"/>
              <a:gd name="f59" fmla="*/ 0 1 f36"/>
              <a:gd name="f60" fmla="*/ f30 1 f36"/>
              <a:gd name="f61" fmla="*/ 0 1 f37"/>
              <a:gd name="f62" fmla="*/ f31 1 f37"/>
              <a:gd name="f63" fmla="*/ f49 1 f36"/>
              <a:gd name="f64" fmla="*/ f50 1 f37"/>
              <a:gd name="f65" fmla="*/ f51 1 f36"/>
              <a:gd name="f66" fmla="*/ f52 1 f36"/>
              <a:gd name="f67" fmla="*/ f53 1 f37"/>
              <a:gd name="f68" fmla="*/ f54 1 f36"/>
              <a:gd name="f69" fmla="*/ f55 1 f37"/>
              <a:gd name="f70" fmla="*/ f56 1 f37"/>
              <a:gd name="f71" fmla="*/ f57 1 f36"/>
              <a:gd name="f72" fmla="*/ f58 1 f36"/>
              <a:gd name="f73" fmla="*/ f59 f27 1"/>
              <a:gd name="f74" fmla="*/ f60 f27 1"/>
              <a:gd name="f75" fmla="*/ f62 f28 1"/>
              <a:gd name="f76" fmla="*/ f61 f28 1"/>
              <a:gd name="f77" fmla="*/ f63 f27 1"/>
              <a:gd name="f78" fmla="*/ f64 f28 1"/>
              <a:gd name="f79" fmla="*/ f65 f27 1"/>
              <a:gd name="f80" fmla="*/ f66 f27 1"/>
              <a:gd name="f81" fmla="*/ f67 f28 1"/>
              <a:gd name="f82" fmla="*/ f68 f27 1"/>
              <a:gd name="f83" fmla="*/ f69 f28 1"/>
              <a:gd name="f84" fmla="*/ f70 f28 1"/>
              <a:gd name="f85" fmla="*/ f71 f27 1"/>
              <a:gd name="f86" fmla="*/ f72 f2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8">
                <a:pos x="f77" y="f78"/>
              </a:cxn>
              <a:cxn ang="f48">
                <a:pos x="f79" y="f78"/>
              </a:cxn>
              <a:cxn ang="f48">
                <a:pos x="f80" y="f81"/>
              </a:cxn>
              <a:cxn ang="f48">
                <a:pos x="f82" y="f83"/>
              </a:cxn>
              <a:cxn ang="f48">
                <a:pos x="f80" y="f84"/>
              </a:cxn>
              <a:cxn ang="f48">
                <a:pos x="f79" y="f84"/>
              </a:cxn>
              <a:cxn ang="f48">
                <a:pos x="f85" y="f84"/>
              </a:cxn>
              <a:cxn ang="f48">
                <a:pos x="f86" y="f83"/>
              </a:cxn>
              <a:cxn ang="f48">
                <a:pos x="f85" y="f78"/>
              </a:cxn>
              <a:cxn ang="f48">
                <a:pos x="f77" y="f78"/>
              </a:cxn>
            </a:cxnLst>
            <a:rect l="f73" t="f76" r="f74" b="f75"/>
            <a:pathLst>
              <a:path w="182" h="13">
                <a:moveTo>
                  <a:pt x="f8" y="f5"/>
                </a:moveTo>
                <a:cubicBezTo>
                  <a:pt x="f9" y="f5"/>
                  <a:pt x="f10" y="f5"/>
                  <a:pt x="f11" y="f5"/>
                </a:cubicBezTo>
                <a:cubicBezTo>
                  <a:pt x="f12" y="f5"/>
                  <a:pt x="f13" y="f5"/>
                  <a:pt x="f14" y="f15"/>
                </a:cubicBezTo>
                <a:cubicBezTo>
                  <a:pt x="f2" y="f16"/>
                  <a:pt x="f6" y="f17"/>
                  <a:pt x="f6" y="f18"/>
                </a:cubicBezTo>
                <a:cubicBezTo>
                  <a:pt x="f6" y="f19"/>
                  <a:pt x="f2" y="f20"/>
                  <a:pt x="f14" y="f21"/>
                </a:cubicBezTo>
                <a:cubicBezTo>
                  <a:pt x="f22" y="f7"/>
                  <a:pt x="f12" y="f21"/>
                  <a:pt x="f11" y="f21"/>
                </a:cubicBezTo>
                <a:cubicBezTo>
                  <a:pt x="f9" y="f7"/>
                  <a:pt x="f23" y="f21"/>
                  <a:pt x="f20" y="f21"/>
                </a:cubicBezTo>
                <a:cubicBezTo>
                  <a:pt x="f24" y="f21"/>
                  <a:pt x="f5" y="f20"/>
                  <a:pt x="f5" y="f18"/>
                </a:cubicBezTo>
                <a:cubicBezTo>
                  <a:pt x="f5" y="f16"/>
                  <a:pt x="f24" y="f5"/>
                  <a:pt x="f20" y="f5"/>
                </a:cubicBezTo>
                <a:cubicBezTo>
                  <a:pt x="f25" y="f5"/>
                  <a:pt x="f23" y="f5"/>
                  <a:pt x="f8" y="f5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97D718B3-E491-4BF0-9B0F-94016D554940}"/>
              </a:ext>
            </a:extLst>
          </p:cNvPr>
          <p:cNvSpPr/>
          <p:nvPr/>
        </p:nvSpPr>
        <p:spPr>
          <a:xfrm>
            <a:off x="4518022" y="3833814"/>
            <a:ext cx="252410" cy="32543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7"/>
              <a:gd name="f7" fmla="val 86"/>
              <a:gd name="f8" fmla="val 42"/>
              <a:gd name="f9" fmla="val 31"/>
              <a:gd name="f10" fmla="val 21"/>
              <a:gd name="f11" fmla="val 10"/>
              <a:gd name="f12" fmla="val 1"/>
              <a:gd name="f13" fmla="val 2"/>
              <a:gd name="f14" fmla="val 26"/>
              <a:gd name="f15" fmla="val 57"/>
              <a:gd name="f16" fmla="val 65"/>
              <a:gd name="f17" fmla="val 9"/>
              <a:gd name="f18" fmla="val 32"/>
              <a:gd name="f19" fmla="val 54"/>
              <a:gd name="f20" fmla="val 76"/>
              <a:gd name="f21" fmla="val 84"/>
              <a:gd name="f22" fmla="val 41"/>
              <a:gd name="f23" fmla="val 13"/>
              <a:gd name="f24" fmla="val 74"/>
              <a:gd name="f25" fmla="val 14"/>
              <a:gd name="f26" fmla="val 15"/>
              <a:gd name="f27" fmla="val 17"/>
              <a:gd name="f28" fmla="val 12"/>
              <a:gd name="f29" fmla="val 20"/>
              <a:gd name="f30" fmla="val 46"/>
              <a:gd name="f31" fmla="val 36"/>
              <a:gd name="f32" fmla="val 27"/>
              <a:gd name="f33" fmla="val 28"/>
              <a:gd name="f34" fmla="val 38"/>
              <a:gd name="f35" fmla="val 45"/>
              <a:gd name="f36" fmla="val 53"/>
              <a:gd name="f37" fmla="val 35"/>
              <a:gd name="f38" fmla="val 48"/>
              <a:gd name="f39" fmla="val 47"/>
              <a:gd name="f40" fmla="val 55"/>
              <a:gd name="f41" fmla="val 50"/>
              <a:gd name="f42" fmla="val 71"/>
              <a:gd name="f43" fmla="val 56"/>
              <a:gd name="f44" fmla="val 23"/>
              <a:gd name="f45" fmla="val 40"/>
              <a:gd name="f46" fmla="val 33"/>
              <a:gd name="f47" fmla="val 68"/>
              <a:gd name="f48" fmla="val 63"/>
              <a:gd name="f49" fmla="val 39"/>
              <a:gd name="f50" fmla="val 58"/>
              <a:gd name="f51" fmla="val 34"/>
              <a:gd name="f52" fmla="val 30"/>
              <a:gd name="f53" fmla="val 37"/>
              <a:gd name="f54" fmla="+- 0 0 -90"/>
              <a:gd name="f55" fmla="*/ f3 1 67"/>
              <a:gd name="f56" fmla="*/ f4 1 86"/>
              <a:gd name="f57" fmla="val f5"/>
              <a:gd name="f58" fmla="val f6"/>
              <a:gd name="f59" fmla="val f7"/>
              <a:gd name="f60" fmla="*/ f54 f0 1"/>
              <a:gd name="f61" fmla="+- f59 0 f57"/>
              <a:gd name="f62" fmla="+- f58 0 f57"/>
              <a:gd name="f63" fmla="*/ f60 1 f2"/>
              <a:gd name="f64" fmla="*/ f62 1 67"/>
              <a:gd name="f65" fmla="*/ f61 1 86"/>
              <a:gd name="f66" fmla="*/ 0 f62 1"/>
              <a:gd name="f67" fmla="*/ 42 f61 1"/>
              <a:gd name="f68" fmla="*/ 10 f61 1"/>
              <a:gd name="f69" fmla="*/ 10 f62 1"/>
              <a:gd name="f70" fmla="*/ 0 f61 1"/>
              <a:gd name="f71" fmla="*/ 57 f62 1"/>
              <a:gd name="f72" fmla="*/ 67 f62 1"/>
              <a:gd name="f73" fmla="*/ 9 f61 1"/>
              <a:gd name="f74" fmla="*/ 76 f61 1"/>
              <a:gd name="f75" fmla="*/ 86 f61 1"/>
              <a:gd name="f76" fmla="*/ 13 f62 1"/>
              <a:gd name="f77" fmla="*/ 74 f61 1"/>
              <a:gd name="f78" fmla="*/ 15 f62 1"/>
              <a:gd name="f79" fmla="*/ 20 f62 1"/>
              <a:gd name="f80" fmla="*/ 46 f61 1"/>
              <a:gd name="f81" fmla="*/ 21 f62 1"/>
              <a:gd name="f82" fmla="*/ 20 f61 1"/>
              <a:gd name="f83" fmla="*/ 45 f62 1"/>
              <a:gd name="f84" fmla="*/ 48 f62 1"/>
              <a:gd name="f85" fmla="*/ 47 f61 1"/>
              <a:gd name="f86" fmla="*/ 53 f62 1"/>
              <a:gd name="f87" fmla="*/ 54 f62 1"/>
              <a:gd name="f88" fmla="*/ 12 f61 1"/>
              <a:gd name="f89" fmla="*/ 40 f62 1"/>
              <a:gd name="f90" fmla="*/ 39 f62 1"/>
              <a:gd name="f91" fmla="*/ 58 f61 1"/>
              <a:gd name="f92" fmla="*/ 34 f62 1"/>
              <a:gd name="f93" fmla="*/ 53 f61 1"/>
              <a:gd name="f94" fmla="*/ 28 f62 1"/>
              <a:gd name="f95" fmla="*/ 41 f62 1"/>
              <a:gd name="f96" fmla="*/ 35 f61 1"/>
              <a:gd name="f97" fmla="*/ 32 f61 1"/>
              <a:gd name="f98" fmla="*/ 33 f62 1"/>
              <a:gd name="f99" fmla="*/ 28 f61 1"/>
              <a:gd name="f100" fmla="*/ 34 f61 1"/>
              <a:gd name="f101" fmla="*/ 40 f61 1"/>
              <a:gd name="f102" fmla="+- f63 0 f1"/>
              <a:gd name="f103" fmla="*/ f66 1 67"/>
              <a:gd name="f104" fmla="*/ f67 1 86"/>
              <a:gd name="f105" fmla="*/ f68 1 86"/>
              <a:gd name="f106" fmla="*/ f69 1 67"/>
              <a:gd name="f107" fmla="*/ f70 1 86"/>
              <a:gd name="f108" fmla="*/ f71 1 67"/>
              <a:gd name="f109" fmla="*/ f72 1 67"/>
              <a:gd name="f110" fmla="*/ f73 1 86"/>
              <a:gd name="f111" fmla="*/ f74 1 86"/>
              <a:gd name="f112" fmla="*/ f75 1 86"/>
              <a:gd name="f113" fmla="*/ f76 1 67"/>
              <a:gd name="f114" fmla="*/ f77 1 86"/>
              <a:gd name="f115" fmla="*/ f78 1 67"/>
              <a:gd name="f116" fmla="*/ f79 1 67"/>
              <a:gd name="f117" fmla="*/ f80 1 86"/>
              <a:gd name="f118" fmla="*/ f81 1 67"/>
              <a:gd name="f119" fmla="*/ f82 1 86"/>
              <a:gd name="f120" fmla="*/ f83 1 67"/>
              <a:gd name="f121" fmla="*/ f84 1 67"/>
              <a:gd name="f122" fmla="*/ f85 1 86"/>
              <a:gd name="f123" fmla="*/ f86 1 67"/>
              <a:gd name="f124" fmla="*/ f87 1 67"/>
              <a:gd name="f125" fmla="*/ f88 1 86"/>
              <a:gd name="f126" fmla="*/ f89 1 67"/>
              <a:gd name="f127" fmla="*/ f90 1 67"/>
              <a:gd name="f128" fmla="*/ f91 1 86"/>
              <a:gd name="f129" fmla="*/ f92 1 67"/>
              <a:gd name="f130" fmla="*/ f93 1 86"/>
              <a:gd name="f131" fmla="*/ f94 1 67"/>
              <a:gd name="f132" fmla="*/ f95 1 67"/>
              <a:gd name="f133" fmla="*/ f96 1 86"/>
              <a:gd name="f134" fmla="*/ f97 1 86"/>
              <a:gd name="f135" fmla="*/ f98 1 67"/>
              <a:gd name="f136" fmla="*/ f99 1 86"/>
              <a:gd name="f137" fmla="*/ f100 1 86"/>
              <a:gd name="f138" fmla="*/ f101 1 86"/>
              <a:gd name="f139" fmla="*/ 0 1 f64"/>
              <a:gd name="f140" fmla="*/ f58 1 f64"/>
              <a:gd name="f141" fmla="*/ 0 1 f65"/>
              <a:gd name="f142" fmla="*/ f59 1 f65"/>
              <a:gd name="f143" fmla="*/ f103 1 f64"/>
              <a:gd name="f144" fmla="*/ f104 1 f65"/>
              <a:gd name="f145" fmla="*/ f105 1 f65"/>
              <a:gd name="f146" fmla="*/ f106 1 f64"/>
              <a:gd name="f147" fmla="*/ f107 1 f65"/>
              <a:gd name="f148" fmla="*/ f108 1 f64"/>
              <a:gd name="f149" fmla="*/ f109 1 f64"/>
              <a:gd name="f150" fmla="*/ f110 1 f65"/>
              <a:gd name="f151" fmla="*/ f111 1 f65"/>
              <a:gd name="f152" fmla="*/ f112 1 f65"/>
              <a:gd name="f153" fmla="*/ f113 1 f64"/>
              <a:gd name="f154" fmla="*/ f114 1 f65"/>
              <a:gd name="f155" fmla="*/ f115 1 f64"/>
              <a:gd name="f156" fmla="*/ f116 1 f64"/>
              <a:gd name="f157" fmla="*/ f117 1 f65"/>
              <a:gd name="f158" fmla="*/ f118 1 f64"/>
              <a:gd name="f159" fmla="*/ f119 1 f65"/>
              <a:gd name="f160" fmla="*/ f120 1 f64"/>
              <a:gd name="f161" fmla="*/ f121 1 f64"/>
              <a:gd name="f162" fmla="*/ f122 1 f65"/>
              <a:gd name="f163" fmla="*/ f123 1 f64"/>
              <a:gd name="f164" fmla="*/ f124 1 f64"/>
              <a:gd name="f165" fmla="*/ f125 1 f65"/>
              <a:gd name="f166" fmla="*/ f126 1 f64"/>
              <a:gd name="f167" fmla="*/ f127 1 f64"/>
              <a:gd name="f168" fmla="*/ f128 1 f65"/>
              <a:gd name="f169" fmla="*/ f129 1 f64"/>
              <a:gd name="f170" fmla="*/ f130 1 f65"/>
              <a:gd name="f171" fmla="*/ f131 1 f64"/>
              <a:gd name="f172" fmla="*/ f132 1 f64"/>
              <a:gd name="f173" fmla="*/ f133 1 f65"/>
              <a:gd name="f174" fmla="*/ f134 1 f65"/>
              <a:gd name="f175" fmla="*/ f135 1 f64"/>
              <a:gd name="f176" fmla="*/ f136 1 f65"/>
              <a:gd name="f177" fmla="*/ f137 1 f65"/>
              <a:gd name="f178" fmla="*/ f138 1 f65"/>
              <a:gd name="f179" fmla="*/ f139 f55 1"/>
              <a:gd name="f180" fmla="*/ f140 f55 1"/>
              <a:gd name="f181" fmla="*/ f142 f56 1"/>
              <a:gd name="f182" fmla="*/ f141 f56 1"/>
              <a:gd name="f183" fmla="*/ f143 f55 1"/>
              <a:gd name="f184" fmla="*/ f144 f56 1"/>
              <a:gd name="f185" fmla="*/ f145 f56 1"/>
              <a:gd name="f186" fmla="*/ f146 f55 1"/>
              <a:gd name="f187" fmla="*/ f147 f56 1"/>
              <a:gd name="f188" fmla="*/ f148 f55 1"/>
              <a:gd name="f189" fmla="*/ f149 f55 1"/>
              <a:gd name="f190" fmla="*/ f150 f56 1"/>
              <a:gd name="f191" fmla="*/ f151 f56 1"/>
              <a:gd name="f192" fmla="*/ f152 f56 1"/>
              <a:gd name="f193" fmla="*/ f153 f55 1"/>
              <a:gd name="f194" fmla="*/ f154 f56 1"/>
              <a:gd name="f195" fmla="*/ f155 f55 1"/>
              <a:gd name="f196" fmla="*/ f156 f55 1"/>
              <a:gd name="f197" fmla="*/ f157 f56 1"/>
              <a:gd name="f198" fmla="*/ f158 f55 1"/>
              <a:gd name="f199" fmla="*/ f159 f56 1"/>
              <a:gd name="f200" fmla="*/ f160 f55 1"/>
              <a:gd name="f201" fmla="*/ f161 f55 1"/>
              <a:gd name="f202" fmla="*/ f162 f56 1"/>
              <a:gd name="f203" fmla="*/ f163 f55 1"/>
              <a:gd name="f204" fmla="*/ f164 f55 1"/>
              <a:gd name="f205" fmla="*/ f165 f56 1"/>
              <a:gd name="f206" fmla="*/ f166 f55 1"/>
              <a:gd name="f207" fmla="*/ f167 f55 1"/>
              <a:gd name="f208" fmla="*/ f168 f56 1"/>
              <a:gd name="f209" fmla="*/ f169 f55 1"/>
              <a:gd name="f210" fmla="*/ f170 f56 1"/>
              <a:gd name="f211" fmla="*/ f171 f55 1"/>
              <a:gd name="f212" fmla="*/ f172 f55 1"/>
              <a:gd name="f213" fmla="*/ f173 f56 1"/>
              <a:gd name="f214" fmla="*/ f174 f56 1"/>
              <a:gd name="f215" fmla="*/ f175 f55 1"/>
              <a:gd name="f216" fmla="*/ f176 f56 1"/>
              <a:gd name="f217" fmla="*/ f177 f56 1"/>
              <a:gd name="f218" fmla="*/ f178 f5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2">
                <a:pos x="f183" y="f184"/>
              </a:cxn>
              <a:cxn ang="f102">
                <a:pos x="f183" y="f185"/>
              </a:cxn>
              <a:cxn ang="f102">
                <a:pos x="f186" y="f187"/>
              </a:cxn>
              <a:cxn ang="f102">
                <a:pos x="f188" y="f187"/>
              </a:cxn>
              <a:cxn ang="f102">
                <a:pos x="f189" y="f190"/>
              </a:cxn>
              <a:cxn ang="f102">
                <a:pos x="f189" y="f191"/>
              </a:cxn>
              <a:cxn ang="f102">
                <a:pos x="f188" y="f192"/>
              </a:cxn>
              <a:cxn ang="f102">
                <a:pos x="f186" y="f192"/>
              </a:cxn>
              <a:cxn ang="f102">
                <a:pos x="f183" y="f191"/>
              </a:cxn>
              <a:cxn ang="f102">
                <a:pos x="f183" y="f184"/>
              </a:cxn>
              <a:cxn ang="f102">
                <a:pos x="f193" y="f194"/>
              </a:cxn>
              <a:cxn ang="f102">
                <a:pos x="f195" y="f194"/>
              </a:cxn>
              <a:cxn ang="f102">
                <a:pos x="f196" y="f197"/>
              </a:cxn>
              <a:cxn ang="f102">
                <a:pos x="f198" y="f199"/>
              </a:cxn>
              <a:cxn ang="f102">
                <a:pos x="f200" y="f199"/>
              </a:cxn>
              <a:cxn ang="f102">
                <a:pos x="f201" y="f202"/>
              </a:cxn>
              <a:cxn ang="f102">
                <a:pos x="f203" y="f194"/>
              </a:cxn>
              <a:cxn ang="f102">
                <a:pos x="f204" y="f205"/>
              </a:cxn>
              <a:cxn ang="f102">
                <a:pos x="f193" y="f205"/>
              </a:cxn>
              <a:cxn ang="f102">
                <a:pos x="f193" y="f194"/>
              </a:cxn>
              <a:cxn ang="f102">
                <a:pos x="f206" y="f194"/>
              </a:cxn>
              <a:cxn ang="f102">
                <a:pos x="f207" y="f208"/>
              </a:cxn>
              <a:cxn ang="f102">
                <a:pos x="f209" y="f210"/>
              </a:cxn>
              <a:cxn ang="f102">
                <a:pos x="f211" y="f208"/>
              </a:cxn>
              <a:cxn ang="f102">
                <a:pos x="f211" y="f194"/>
              </a:cxn>
              <a:cxn ang="f102">
                <a:pos x="f206" y="f194"/>
              </a:cxn>
              <a:cxn ang="f102">
                <a:pos x="f212" y="f213"/>
              </a:cxn>
              <a:cxn ang="f102">
                <a:pos x="f206" y="f214"/>
              </a:cxn>
              <a:cxn ang="f102">
                <a:pos x="f215" y="f216"/>
              </a:cxn>
              <a:cxn ang="f102">
                <a:pos x="f211" y="f217"/>
              </a:cxn>
              <a:cxn ang="f102">
                <a:pos x="f209" y="f218"/>
              </a:cxn>
              <a:cxn ang="f102">
                <a:pos x="f212" y="f213"/>
              </a:cxn>
            </a:cxnLst>
            <a:rect l="f179" t="f182" r="f180" b="f181"/>
            <a:pathLst>
              <a:path w="67" h="86">
                <a:moveTo>
                  <a:pt x="f5" y="f8"/>
                </a:moveTo>
                <a:cubicBezTo>
                  <a:pt x="f5" y="f9"/>
                  <a:pt x="f5" y="f10"/>
                  <a:pt x="f5" y="f11"/>
                </a:cubicBezTo>
                <a:cubicBezTo>
                  <a:pt x="f5" y="f12"/>
                  <a:pt x="f13" y="f5"/>
                  <a:pt x="f11" y="f5"/>
                </a:cubicBezTo>
                <a:cubicBezTo>
                  <a:pt x="f14" y="f5"/>
                  <a:pt x="f8" y="f5"/>
                  <a:pt x="f15" y="f5"/>
                </a:cubicBezTo>
                <a:cubicBezTo>
                  <a:pt x="f16" y="f5"/>
                  <a:pt x="f6" y="f12"/>
                  <a:pt x="f6" y="f17"/>
                </a:cubicBezTo>
                <a:cubicBezTo>
                  <a:pt x="f6" y="f18"/>
                  <a:pt x="f6" y="f19"/>
                  <a:pt x="f6" y="f20"/>
                </a:cubicBezTo>
                <a:cubicBezTo>
                  <a:pt x="f6" y="f21"/>
                  <a:pt x="f16" y="f7"/>
                  <a:pt x="f15" y="f7"/>
                </a:cubicBezTo>
                <a:cubicBezTo>
                  <a:pt x="f22" y="f7"/>
                  <a:pt x="f14" y="f7"/>
                  <a:pt x="f11" y="f7"/>
                </a:cubicBezTo>
                <a:cubicBezTo>
                  <a:pt x="f13" y="f7"/>
                  <a:pt x="f5" y="f21"/>
                  <a:pt x="f5" y="f20"/>
                </a:cubicBezTo>
                <a:cubicBezTo>
                  <a:pt x="f5" y="f16"/>
                  <a:pt x="f5" y="f19"/>
                  <a:pt x="f5" y="f8"/>
                </a:cubicBezTo>
                <a:close/>
                <a:moveTo>
                  <a:pt x="f23" y="f24"/>
                </a:moveTo>
                <a:cubicBezTo>
                  <a:pt x="f23" y="f24"/>
                  <a:pt x="f25" y="f24"/>
                  <a:pt x="f26" y="f24"/>
                </a:cubicBezTo>
                <a:cubicBezTo>
                  <a:pt x="f27" y="f16"/>
                  <a:pt x="f28" y="f19"/>
                  <a:pt x="f29" y="f30"/>
                </a:cubicBezTo>
                <a:cubicBezTo>
                  <a:pt x="f25" y="f31"/>
                  <a:pt x="f25" y="f32"/>
                  <a:pt x="f10" y="f29"/>
                </a:cubicBezTo>
                <a:cubicBezTo>
                  <a:pt x="f33" y="f25"/>
                  <a:pt x="f34" y="f25"/>
                  <a:pt x="f35" y="f29"/>
                </a:cubicBezTo>
                <a:cubicBezTo>
                  <a:pt x="f36" y="f14"/>
                  <a:pt x="f19" y="f37"/>
                  <a:pt x="f38" y="f39"/>
                </a:cubicBezTo>
                <a:cubicBezTo>
                  <a:pt x="f40" y="f40"/>
                  <a:pt x="f41" y="f16"/>
                  <a:pt x="f36" y="f24"/>
                </a:cubicBezTo>
                <a:cubicBezTo>
                  <a:pt x="f40" y="f42"/>
                  <a:pt x="f43" y="f44"/>
                  <a:pt x="f19" y="f28"/>
                </a:cubicBezTo>
                <a:cubicBezTo>
                  <a:pt x="f45" y="f28"/>
                  <a:pt x="f32" y="f28"/>
                  <a:pt x="f23" y="f28"/>
                </a:cubicBezTo>
                <a:cubicBezTo>
                  <a:pt x="f23" y="f46"/>
                  <a:pt x="f23" y="f36"/>
                  <a:pt x="f23" y="f24"/>
                </a:cubicBezTo>
                <a:close/>
                <a:moveTo>
                  <a:pt x="f45" y="f24"/>
                </a:moveTo>
                <a:cubicBezTo>
                  <a:pt x="f45" y="f47"/>
                  <a:pt x="f45" y="f48"/>
                  <a:pt x="f49" y="f50"/>
                </a:cubicBezTo>
                <a:cubicBezTo>
                  <a:pt x="f49" y="f43"/>
                  <a:pt x="f31" y="f36"/>
                  <a:pt x="f51" y="f36"/>
                </a:cubicBezTo>
                <a:cubicBezTo>
                  <a:pt x="f18" y="f36"/>
                  <a:pt x="f33" y="f43"/>
                  <a:pt x="f33" y="f50"/>
                </a:cubicBezTo>
                <a:cubicBezTo>
                  <a:pt x="f32" y="f48"/>
                  <a:pt x="f33" y="f47"/>
                  <a:pt x="f33" y="f24"/>
                </a:cubicBezTo>
                <a:cubicBezTo>
                  <a:pt x="f18" y="f24"/>
                  <a:pt x="f37" y="f24"/>
                  <a:pt x="f45" y="f24"/>
                </a:cubicBezTo>
                <a:close/>
                <a:moveTo>
                  <a:pt x="f22" y="f37"/>
                </a:moveTo>
                <a:cubicBezTo>
                  <a:pt x="f22" y="f51"/>
                  <a:pt x="f45" y="f46"/>
                  <a:pt x="f45" y="f18"/>
                </a:cubicBezTo>
                <a:cubicBezTo>
                  <a:pt x="f34" y="f9"/>
                  <a:pt x="f31" y="f33"/>
                  <a:pt x="f46" y="f33"/>
                </a:cubicBezTo>
                <a:cubicBezTo>
                  <a:pt x="f52" y="f33"/>
                  <a:pt x="f33" y="f52"/>
                  <a:pt x="f33" y="f51"/>
                </a:cubicBezTo>
                <a:cubicBezTo>
                  <a:pt x="f33" y="f34"/>
                  <a:pt x="f52" y="f22"/>
                  <a:pt x="f51" y="f45"/>
                </a:cubicBezTo>
                <a:cubicBezTo>
                  <a:pt x="f31" y="f49"/>
                  <a:pt x="f34" y="f53"/>
                  <a:pt x="f22" y="f3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84F701B3-52EF-4899-9FC8-61C9F65367D0}"/>
              </a:ext>
            </a:extLst>
          </p:cNvPr>
          <p:cNvSpPr/>
          <p:nvPr/>
        </p:nvSpPr>
        <p:spPr>
          <a:xfrm>
            <a:off x="5797552" y="3305171"/>
            <a:ext cx="1581153" cy="17319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8"/>
              <a:gd name="f7" fmla="val 459"/>
              <a:gd name="f8" fmla="val 226"/>
              <a:gd name="f9" fmla="val 1"/>
              <a:gd name="f10" fmla="val 269"/>
              <a:gd name="f11" fmla="val 312"/>
              <a:gd name="f12" fmla="val 2"/>
              <a:gd name="f13" fmla="val 354"/>
              <a:gd name="f14" fmla="val 3"/>
              <a:gd name="f15" fmla="val 365"/>
              <a:gd name="f16" fmla="val 376"/>
              <a:gd name="f17" fmla="val 4"/>
              <a:gd name="f18" fmla="val 387"/>
              <a:gd name="f19" fmla="val 5"/>
              <a:gd name="f20" fmla="val 390"/>
              <a:gd name="f21" fmla="val 392"/>
              <a:gd name="f22" fmla="val 395"/>
              <a:gd name="f23" fmla="val 6"/>
              <a:gd name="f24" fmla="val 399"/>
              <a:gd name="f25" fmla="val 400"/>
              <a:gd name="f26" fmla="val 8"/>
              <a:gd name="f27" fmla="val 401"/>
              <a:gd name="f28" fmla="val 11"/>
              <a:gd name="f29" fmla="val 402"/>
              <a:gd name="f30" fmla="val 17"/>
              <a:gd name="f31" fmla="val 404"/>
              <a:gd name="f32" fmla="val 23"/>
              <a:gd name="f33" fmla="val 28"/>
              <a:gd name="f34" fmla="val 406"/>
              <a:gd name="f35" fmla="val 56"/>
              <a:gd name="f36" fmla="val 407"/>
              <a:gd name="f37" fmla="val 84"/>
              <a:gd name="f38" fmla="val 408"/>
              <a:gd name="f39" fmla="val 112"/>
              <a:gd name="f40" fmla="val 409"/>
              <a:gd name="f41" fmla="val 141"/>
              <a:gd name="f42" fmla="val 410"/>
              <a:gd name="f43" fmla="val 170"/>
              <a:gd name="f44" fmla="val 411"/>
              <a:gd name="f45" fmla="val 199"/>
              <a:gd name="f46" fmla="val 412"/>
              <a:gd name="f47" fmla="val 218"/>
              <a:gd name="f48" fmla="val 237"/>
              <a:gd name="f49" fmla="val 413"/>
              <a:gd name="f50" fmla="val 256"/>
              <a:gd name="f51" fmla="val 414"/>
              <a:gd name="f52" fmla="val 294"/>
              <a:gd name="f53" fmla="val 415"/>
              <a:gd name="f54" fmla="val 333"/>
              <a:gd name="f55" fmla="val 416"/>
              <a:gd name="f56" fmla="val 371"/>
              <a:gd name="f57" fmla="val 417"/>
              <a:gd name="f58" fmla="val 397"/>
              <a:gd name="f59" fmla="val 422"/>
              <a:gd name="f60" fmla="val 447"/>
              <a:gd name="f61" fmla="val 455"/>
              <a:gd name="f62" fmla="val 457"/>
              <a:gd name="f63" fmla="val 342"/>
              <a:gd name="f64" fmla="val 456"/>
              <a:gd name="f65" fmla="val 283"/>
              <a:gd name="f66" fmla="val 225"/>
              <a:gd name="f67" fmla="val 193"/>
              <a:gd name="f68" fmla="val 160"/>
              <a:gd name="f69" fmla="val 128"/>
              <a:gd name="f70" fmla="val 454"/>
              <a:gd name="f71" fmla="val 105"/>
              <a:gd name="f72" fmla="val 82"/>
              <a:gd name="f73" fmla="val 452"/>
              <a:gd name="f74" fmla="val 60"/>
              <a:gd name="f75" fmla="val 445"/>
              <a:gd name="f76" fmla="val 46"/>
              <a:gd name="f77" fmla="val 442"/>
              <a:gd name="f78" fmla="val 34"/>
              <a:gd name="f79" fmla="val 436"/>
              <a:gd name="f80" fmla="val 24"/>
              <a:gd name="f81" fmla="val 425"/>
              <a:gd name="f82" fmla="val 16"/>
              <a:gd name="f83" fmla="val 10"/>
              <a:gd name="f84" fmla="val 9"/>
              <a:gd name="f85" fmla="val 364"/>
              <a:gd name="f86" fmla="val 7"/>
              <a:gd name="f87" fmla="val 334"/>
              <a:gd name="f88" fmla="val 303"/>
              <a:gd name="f89" fmla="val 271"/>
              <a:gd name="f90" fmla="val 238"/>
              <a:gd name="f91" fmla="val 205"/>
              <a:gd name="f92" fmla="val 135"/>
              <a:gd name="f93" fmla="val 101"/>
              <a:gd name="f94" fmla="val 90"/>
              <a:gd name="f95" fmla="val 79"/>
              <a:gd name="f96" fmla="val 68"/>
              <a:gd name="f97" fmla="val 67"/>
              <a:gd name="f98" fmla="val 66"/>
              <a:gd name="f99" fmla="val 65"/>
              <a:gd name="f100" fmla="val 50"/>
              <a:gd name="f101" fmla="val 37"/>
              <a:gd name="f102" fmla="val 26"/>
              <a:gd name="f103" fmla="val 29"/>
              <a:gd name="f104" fmla="val 14"/>
              <a:gd name="f105" fmla="val 44"/>
              <a:gd name="f106" fmla="val 61"/>
              <a:gd name="f107" fmla="val 103"/>
              <a:gd name="f108" fmla="val 123"/>
              <a:gd name="f109" fmla="val 157"/>
              <a:gd name="f110" fmla="val 192"/>
              <a:gd name="f111" fmla="val 438"/>
              <a:gd name="f112" fmla="val 396"/>
              <a:gd name="f113" fmla="val 327"/>
              <a:gd name="f114" fmla="val 393"/>
              <a:gd name="f115" fmla="val 216"/>
              <a:gd name="f116" fmla="val 389"/>
              <a:gd name="f117" fmla="val 384"/>
              <a:gd name="f118" fmla="val 379"/>
              <a:gd name="f119" fmla="val 375"/>
              <a:gd name="f120" fmla="val 349"/>
              <a:gd name="f121" fmla="val 324"/>
              <a:gd name="f122" fmla="val 299"/>
              <a:gd name="f123" fmla="val 106"/>
              <a:gd name="f124" fmla="val 240"/>
              <a:gd name="f125" fmla="val 210"/>
              <a:gd name="f126" fmla="val 107"/>
              <a:gd name="f127" fmla="val 182"/>
              <a:gd name="f128" fmla="val 153"/>
              <a:gd name="f129" fmla="val 125"/>
              <a:gd name="f130" fmla="val 108"/>
              <a:gd name="f131" fmla="val 110"/>
              <a:gd name="f132" fmla="val 72"/>
              <a:gd name="f133" fmla="val 58"/>
              <a:gd name="f134" fmla="val 45"/>
              <a:gd name="f135" fmla="val 104"/>
              <a:gd name="f136" fmla="val 33"/>
              <a:gd name="f137" fmla="val 98"/>
              <a:gd name="f138" fmla="val 96"/>
              <a:gd name="f139" fmla="val 93"/>
              <a:gd name="f140" fmla="val 19"/>
              <a:gd name="f141" fmla="val 91"/>
              <a:gd name="f142" fmla="val 92"/>
              <a:gd name="f143" fmla="val 100"/>
              <a:gd name="f144" fmla="val 109"/>
              <a:gd name="f145" fmla="val 117"/>
              <a:gd name="f146" fmla="val 21"/>
              <a:gd name="f147" fmla="val 174"/>
              <a:gd name="f148" fmla="val 22"/>
              <a:gd name="f149" fmla="val 231"/>
              <a:gd name="f150" fmla="val 289"/>
              <a:gd name="f151" fmla="val 25"/>
              <a:gd name="f152" fmla="val 322"/>
              <a:gd name="f153" fmla="val 27"/>
              <a:gd name="f154" fmla="val 356"/>
              <a:gd name="f155" fmla="val 398"/>
              <a:gd name="f156" fmla="val 30"/>
              <a:gd name="f157" fmla="val 36"/>
              <a:gd name="f158" fmla="val 421"/>
              <a:gd name="f159" fmla="val 428"/>
              <a:gd name="f160" fmla="val 85"/>
              <a:gd name="f161" fmla="val 434"/>
              <a:gd name="f162" fmla="val 435"/>
              <a:gd name="f163" fmla="val 224"/>
              <a:gd name="f164" fmla="val 437"/>
              <a:gd name="f165" fmla="val 274"/>
              <a:gd name="f166" fmla="val 311"/>
              <a:gd name="f167" fmla="val 347"/>
              <a:gd name="f168" fmla="val 394"/>
              <a:gd name="f169" fmla="val 372"/>
              <a:gd name="f170" fmla="val 35"/>
              <a:gd name="f171" fmla="val 370"/>
              <a:gd name="f172" fmla="val 368"/>
              <a:gd name="f173" fmla="val 366"/>
              <a:gd name="f174" fmla="val 297"/>
              <a:gd name="f175" fmla="val 228"/>
              <a:gd name="f176" fmla="val 158"/>
              <a:gd name="f177" fmla="val 132"/>
              <a:gd name="f178" fmla="val 38"/>
              <a:gd name="f179" fmla="val 69"/>
              <a:gd name="f180" fmla="val 40"/>
              <a:gd name="f181" fmla="val 59"/>
              <a:gd name="f182" fmla="val 43"/>
              <a:gd name="f183" fmla="val 48"/>
              <a:gd name="f184" fmla="val 42"/>
              <a:gd name="f185" fmla="val 54"/>
              <a:gd name="f186" fmla="val 57"/>
              <a:gd name="f187" fmla="val 49"/>
              <a:gd name="f188" fmla="val 62"/>
              <a:gd name="f189" fmla="val 63"/>
              <a:gd name="f190" fmla="val 51"/>
              <a:gd name="f191" fmla="val 64"/>
              <a:gd name="f192" fmla="val 70"/>
              <a:gd name="f193" fmla="val 77"/>
              <a:gd name="f194" fmla="val 73"/>
              <a:gd name="f195" fmla="val 74"/>
              <a:gd name="f196" fmla="val 119"/>
              <a:gd name="f197" fmla="val 133"/>
              <a:gd name="f198" fmla="val 203"/>
              <a:gd name="f199" fmla="val 273"/>
              <a:gd name="f200" fmla="val 344"/>
              <a:gd name="f201" fmla="val 71"/>
              <a:gd name="f202" fmla="val 351"/>
              <a:gd name="f203" fmla="val 358"/>
              <a:gd name="f204" fmla="val 388"/>
              <a:gd name="f205" fmla="val 386"/>
              <a:gd name="f206" fmla="val 373"/>
              <a:gd name="f207" fmla="val 359"/>
              <a:gd name="f208" fmla="val 18"/>
              <a:gd name="f209" fmla="val 346"/>
              <a:gd name="f210" fmla="val 261"/>
              <a:gd name="f211" fmla="val 184"/>
              <a:gd name="f212" fmla="val 150"/>
              <a:gd name="f213" fmla="val 115"/>
              <a:gd name="f214" fmla="val 95"/>
              <a:gd name="f215" fmla="val 76"/>
              <a:gd name="f216" fmla="val 20"/>
              <a:gd name="f217" fmla="val 88"/>
              <a:gd name="f218" fmla="val 80"/>
              <a:gd name="f219" fmla="val 89"/>
              <a:gd name="f220" fmla="val 86"/>
              <a:gd name="f221" fmla="val 47"/>
              <a:gd name="f222" fmla="val 83"/>
              <a:gd name="f223" fmla="val 32"/>
              <a:gd name="f224" fmla="val 75"/>
              <a:gd name="f225" fmla="val 114"/>
              <a:gd name="f226" fmla="val 140"/>
              <a:gd name="f227" fmla="val 166"/>
              <a:gd name="f228" fmla="val 236"/>
              <a:gd name="f229" fmla="val 281"/>
              <a:gd name="f230" fmla="val 325"/>
              <a:gd name="f231" fmla="val 380"/>
              <a:gd name="f232" fmla="val 39"/>
              <a:gd name="f233" fmla="val 381"/>
              <a:gd name="f234" fmla="+- 0 0 -90"/>
              <a:gd name="f235" fmla="*/ f3 1 418"/>
              <a:gd name="f236" fmla="*/ f4 1 459"/>
              <a:gd name="f237" fmla="val f5"/>
              <a:gd name="f238" fmla="val f6"/>
              <a:gd name="f239" fmla="val f7"/>
              <a:gd name="f240" fmla="*/ f234 f0 1"/>
              <a:gd name="f241" fmla="+- f239 0 f237"/>
              <a:gd name="f242" fmla="+- f238 0 f237"/>
              <a:gd name="f243" fmla="*/ f240 1 f2"/>
              <a:gd name="f244" fmla="*/ f242 1 418"/>
              <a:gd name="f245" fmla="*/ f241 1 459"/>
              <a:gd name="f246" fmla="*/ 354 f242 1"/>
              <a:gd name="f247" fmla="*/ 3 f241 1"/>
              <a:gd name="f248" fmla="*/ 395 f242 1"/>
              <a:gd name="f249" fmla="*/ 6 f241 1"/>
              <a:gd name="f250" fmla="*/ 404 f242 1"/>
              <a:gd name="f251" fmla="*/ 28 f241 1"/>
              <a:gd name="f252" fmla="*/ 411 f242 1"/>
              <a:gd name="f253" fmla="*/ 199 f241 1"/>
              <a:gd name="f254" fmla="*/ 416 f242 1"/>
              <a:gd name="f255" fmla="*/ 371 f241 1"/>
              <a:gd name="f256" fmla="*/ 406 f242 1"/>
              <a:gd name="f257" fmla="*/ 457 f241 1"/>
              <a:gd name="f258" fmla="*/ 225 f242 1"/>
              <a:gd name="f259" fmla="*/ 455 f241 1"/>
              <a:gd name="f260" fmla="*/ 60 f242 1"/>
              <a:gd name="f261" fmla="*/ 445 f241 1"/>
              <a:gd name="f262" fmla="*/ 10 f242 1"/>
              <a:gd name="f263" fmla="*/ 395 f241 1"/>
              <a:gd name="f264" fmla="*/ 3 f242 1"/>
              <a:gd name="f265" fmla="*/ 205 f241 1"/>
              <a:gd name="f266" fmla="*/ 68 f241 1"/>
              <a:gd name="f267" fmla="*/ 16 f242 1"/>
              <a:gd name="f268" fmla="*/ 26 f241 1"/>
              <a:gd name="f269" fmla="*/ 123 f242 1"/>
              <a:gd name="f270" fmla="*/ 1 f241 1"/>
              <a:gd name="f271" fmla="*/ 399 f242 1"/>
              <a:gd name="f272" fmla="*/ 438 f241 1"/>
              <a:gd name="f273" fmla="*/ 375 f242 1"/>
              <a:gd name="f274" fmla="*/ 105 f241 1"/>
              <a:gd name="f275" fmla="*/ 210 f242 1"/>
              <a:gd name="f276" fmla="*/ 107 f241 1"/>
              <a:gd name="f277" fmla="*/ 72 f242 1"/>
              <a:gd name="f278" fmla="*/ 108 f241 1"/>
              <a:gd name="f279" fmla="*/ 19 f242 1"/>
              <a:gd name="f280" fmla="*/ 90 f241 1"/>
              <a:gd name="f281" fmla="*/ 117 f241 1"/>
              <a:gd name="f282" fmla="*/ 28 f242 1"/>
              <a:gd name="f283" fmla="*/ 390 f241 1"/>
              <a:gd name="f284" fmla="*/ 67 f242 1"/>
              <a:gd name="f285" fmla="*/ 428 f241 1"/>
              <a:gd name="f286" fmla="*/ 274 f242 1"/>
              <a:gd name="f287" fmla="*/ 437 f241 1"/>
              <a:gd name="f288" fmla="*/ 366 f242 1"/>
              <a:gd name="f289" fmla="*/ 35 f241 1"/>
              <a:gd name="f290" fmla="*/ 79 f242 1"/>
              <a:gd name="f291" fmla="*/ 38 f241 1"/>
              <a:gd name="f292" fmla="*/ 49 f242 1"/>
              <a:gd name="f293" fmla="*/ 62 f241 1"/>
              <a:gd name="f294" fmla="*/ 90 f242 1"/>
              <a:gd name="f295" fmla="*/ 73 f241 1"/>
              <a:gd name="f296" fmla="*/ 344 f242 1"/>
              <a:gd name="f297" fmla="*/ 71 f241 1"/>
              <a:gd name="f298" fmla="*/ 372 f242 1"/>
              <a:gd name="f299" fmla="*/ 386 f242 1"/>
              <a:gd name="f300" fmla="*/ 17 f241 1"/>
              <a:gd name="f301" fmla="*/ 218 f242 1"/>
              <a:gd name="f302" fmla="*/ 56 f242 1"/>
              <a:gd name="f303" fmla="*/ 23 f241 1"/>
              <a:gd name="f304" fmla="*/ 20 f242 1"/>
              <a:gd name="f305" fmla="*/ 57 f241 1"/>
              <a:gd name="f306" fmla="*/ 68 f242 1"/>
              <a:gd name="f307" fmla="*/ 69 f242 1"/>
              <a:gd name="f308" fmla="*/ 88 f241 1"/>
              <a:gd name="f309" fmla="*/ 37 f242 1"/>
              <a:gd name="f310" fmla="*/ 36 f241 1"/>
              <a:gd name="f311" fmla="*/ 114 f242 1"/>
              <a:gd name="f312" fmla="*/ 19 f241 1"/>
              <a:gd name="f313" fmla="*/ 325 f242 1"/>
              <a:gd name="f314" fmla="*/ 20 f241 1"/>
              <a:gd name="f315" fmla="*/ 388 f242 1"/>
              <a:gd name="f316" fmla="*/ 22 f241 1"/>
              <a:gd name="f317" fmla="*/ 387 f242 1"/>
              <a:gd name="f318" fmla="*/ 39 f241 1"/>
              <a:gd name="f319" fmla="*/ 380 f242 1"/>
              <a:gd name="f320" fmla="*/ 65 f241 1"/>
              <a:gd name="f321" fmla="+- f243 0 f1"/>
              <a:gd name="f322" fmla="*/ f246 1 418"/>
              <a:gd name="f323" fmla="*/ f247 1 459"/>
              <a:gd name="f324" fmla="*/ f248 1 418"/>
              <a:gd name="f325" fmla="*/ f249 1 459"/>
              <a:gd name="f326" fmla="*/ f250 1 418"/>
              <a:gd name="f327" fmla="*/ f251 1 459"/>
              <a:gd name="f328" fmla="*/ f252 1 418"/>
              <a:gd name="f329" fmla="*/ f253 1 459"/>
              <a:gd name="f330" fmla="*/ f254 1 418"/>
              <a:gd name="f331" fmla="*/ f255 1 459"/>
              <a:gd name="f332" fmla="*/ f256 1 418"/>
              <a:gd name="f333" fmla="*/ f257 1 459"/>
              <a:gd name="f334" fmla="*/ f258 1 418"/>
              <a:gd name="f335" fmla="*/ f259 1 459"/>
              <a:gd name="f336" fmla="*/ f260 1 418"/>
              <a:gd name="f337" fmla="*/ f261 1 459"/>
              <a:gd name="f338" fmla="*/ f262 1 418"/>
              <a:gd name="f339" fmla="*/ f263 1 459"/>
              <a:gd name="f340" fmla="*/ f264 1 418"/>
              <a:gd name="f341" fmla="*/ f265 1 459"/>
              <a:gd name="f342" fmla="*/ f266 1 459"/>
              <a:gd name="f343" fmla="*/ f267 1 418"/>
              <a:gd name="f344" fmla="*/ f268 1 459"/>
              <a:gd name="f345" fmla="*/ f269 1 418"/>
              <a:gd name="f346" fmla="*/ f270 1 459"/>
              <a:gd name="f347" fmla="*/ f271 1 418"/>
              <a:gd name="f348" fmla="*/ f272 1 459"/>
              <a:gd name="f349" fmla="*/ f273 1 418"/>
              <a:gd name="f350" fmla="*/ f274 1 459"/>
              <a:gd name="f351" fmla="*/ f275 1 418"/>
              <a:gd name="f352" fmla="*/ f276 1 459"/>
              <a:gd name="f353" fmla="*/ f277 1 418"/>
              <a:gd name="f354" fmla="*/ f278 1 459"/>
              <a:gd name="f355" fmla="*/ f279 1 418"/>
              <a:gd name="f356" fmla="*/ f280 1 459"/>
              <a:gd name="f357" fmla="*/ f281 1 459"/>
              <a:gd name="f358" fmla="*/ f282 1 418"/>
              <a:gd name="f359" fmla="*/ f283 1 459"/>
              <a:gd name="f360" fmla="*/ f284 1 418"/>
              <a:gd name="f361" fmla="*/ f285 1 459"/>
              <a:gd name="f362" fmla="*/ f286 1 418"/>
              <a:gd name="f363" fmla="*/ f287 1 459"/>
              <a:gd name="f364" fmla="*/ f288 1 418"/>
              <a:gd name="f365" fmla="*/ f289 1 459"/>
              <a:gd name="f366" fmla="*/ f290 1 418"/>
              <a:gd name="f367" fmla="*/ f291 1 459"/>
              <a:gd name="f368" fmla="*/ f292 1 418"/>
              <a:gd name="f369" fmla="*/ f293 1 459"/>
              <a:gd name="f370" fmla="*/ f294 1 418"/>
              <a:gd name="f371" fmla="*/ f295 1 459"/>
              <a:gd name="f372" fmla="*/ f296 1 418"/>
              <a:gd name="f373" fmla="*/ f297 1 459"/>
              <a:gd name="f374" fmla="*/ f298 1 418"/>
              <a:gd name="f375" fmla="*/ f299 1 418"/>
              <a:gd name="f376" fmla="*/ f300 1 459"/>
              <a:gd name="f377" fmla="*/ f301 1 418"/>
              <a:gd name="f378" fmla="*/ f302 1 418"/>
              <a:gd name="f379" fmla="*/ f303 1 459"/>
              <a:gd name="f380" fmla="*/ f304 1 418"/>
              <a:gd name="f381" fmla="*/ f305 1 459"/>
              <a:gd name="f382" fmla="*/ f306 1 418"/>
              <a:gd name="f383" fmla="*/ f307 1 418"/>
              <a:gd name="f384" fmla="*/ f308 1 459"/>
              <a:gd name="f385" fmla="*/ f309 1 418"/>
              <a:gd name="f386" fmla="*/ f310 1 459"/>
              <a:gd name="f387" fmla="*/ f311 1 418"/>
              <a:gd name="f388" fmla="*/ f312 1 459"/>
              <a:gd name="f389" fmla="*/ f313 1 418"/>
              <a:gd name="f390" fmla="*/ f314 1 459"/>
              <a:gd name="f391" fmla="*/ f315 1 418"/>
              <a:gd name="f392" fmla="*/ f316 1 459"/>
              <a:gd name="f393" fmla="*/ f317 1 418"/>
              <a:gd name="f394" fmla="*/ f318 1 459"/>
              <a:gd name="f395" fmla="*/ f319 1 418"/>
              <a:gd name="f396" fmla="*/ f320 1 459"/>
              <a:gd name="f397" fmla="*/ 0 1 f244"/>
              <a:gd name="f398" fmla="*/ f238 1 f244"/>
              <a:gd name="f399" fmla="*/ 0 1 f245"/>
              <a:gd name="f400" fmla="*/ f239 1 f245"/>
              <a:gd name="f401" fmla="*/ f322 1 f244"/>
              <a:gd name="f402" fmla="*/ f323 1 f245"/>
              <a:gd name="f403" fmla="*/ f324 1 f244"/>
              <a:gd name="f404" fmla="*/ f325 1 f245"/>
              <a:gd name="f405" fmla="*/ f326 1 f244"/>
              <a:gd name="f406" fmla="*/ f327 1 f245"/>
              <a:gd name="f407" fmla="*/ f328 1 f244"/>
              <a:gd name="f408" fmla="*/ f329 1 f245"/>
              <a:gd name="f409" fmla="*/ f330 1 f244"/>
              <a:gd name="f410" fmla="*/ f331 1 f245"/>
              <a:gd name="f411" fmla="*/ f332 1 f244"/>
              <a:gd name="f412" fmla="*/ f333 1 f245"/>
              <a:gd name="f413" fmla="*/ f334 1 f244"/>
              <a:gd name="f414" fmla="*/ f335 1 f245"/>
              <a:gd name="f415" fmla="*/ f336 1 f244"/>
              <a:gd name="f416" fmla="*/ f337 1 f245"/>
              <a:gd name="f417" fmla="*/ f338 1 f244"/>
              <a:gd name="f418" fmla="*/ f339 1 f245"/>
              <a:gd name="f419" fmla="*/ f340 1 f244"/>
              <a:gd name="f420" fmla="*/ f341 1 f245"/>
              <a:gd name="f421" fmla="*/ f342 1 f245"/>
              <a:gd name="f422" fmla="*/ f343 1 f244"/>
              <a:gd name="f423" fmla="*/ f344 1 f245"/>
              <a:gd name="f424" fmla="*/ f345 1 f244"/>
              <a:gd name="f425" fmla="*/ f346 1 f245"/>
              <a:gd name="f426" fmla="*/ f347 1 f244"/>
              <a:gd name="f427" fmla="*/ f348 1 f245"/>
              <a:gd name="f428" fmla="*/ f349 1 f244"/>
              <a:gd name="f429" fmla="*/ f350 1 f245"/>
              <a:gd name="f430" fmla="*/ f351 1 f244"/>
              <a:gd name="f431" fmla="*/ f352 1 f245"/>
              <a:gd name="f432" fmla="*/ f353 1 f244"/>
              <a:gd name="f433" fmla="*/ f354 1 f245"/>
              <a:gd name="f434" fmla="*/ f355 1 f244"/>
              <a:gd name="f435" fmla="*/ f356 1 f245"/>
              <a:gd name="f436" fmla="*/ f357 1 f245"/>
              <a:gd name="f437" fmla="*/ f358 1 f244"/>
              <a:gd name="f438" fmla="*/ f359 1 f245"/>
              <a:gd name="f439" fmla="*/ f360 1 f244"/>
              <a:gd name="f440" fmla="*/ f361 1 f245"/>
              <a:gd name="f441" fmla="*/ f362 1 f244"/>
              <a:gd name="f442" fmla="*/ f363 1 f245"/>
              <a:gd name="f443" fmla="*/ f364 1 f244"/>
              <a:gd name="f444" fmla="*/ f365 1 f245"/>
              <a:gd name="f445" fmla="*/ f366 1 f244"/>
              <a:gd name="f446" fmla="*/ f367 1 f245"/>
              <a:gd name="f447" fmla="*/ f368 1 f244"/>
              <a:gd name="f448" fmla="*/ f369 1 f245"/>
              <a:gd name="f449" fmla="*/ f370 1 f244"/>
              <a:gd name="f450" fmla="*/ f371 1 f245"/>
              <a:gd name="f451" fmla="*/ f372 1 f244"/>
              <a:gd name="f452" fmla="*/ f373 1 f245"/>
              <a:gd name="f453" fmla="*/ f374 1 f244"/>
              <a:gd name="f454" fmla="*/ f375 1 f244"/>
              <a:gd name="f455" fmla="*/ f376 1 f245"/>
              <a:gd name="f456" fmla="*/ f377 1 f244"/>
              <a:gd name="f457" fmla="*/ f378 1 f244"/>
              <a:gd name="f458" fmla="*/ f379 1 f245"/>
              <a:gd name="f459" fmla="*/ f380 1 f244"/>
              <a:gd name="f460" fmla="*/ f381 1 f245"/>
              <a:gd name="f461" fmla="*/ f382 1 f244"/>
              <a:gd name="f462" fmla="*/ f383 1 f244"/>
              <a:gd name="f463" fmla="*/ f384 1 f245"/>
              <a:gd name="f464" fmla="*/ f385 1 f244"/>
              <a:gd name="f465" fmla="*/ f386 1 f245"/>
              <a:gd name="f466" fmla="*/ f387 1 f244"/>
              <a:gd name="f467" fmla="*/ f388 1 f245"/>
              <a:gd name="f468" fmla="*/ f389 1 f244"/>
              <a:gd name="f469" fmla="*/ f390 1 f245"/>
              <a:gd name="f470" fmla="*/ f391 1 f244"/>
              <a:gd name="f471" fmla="*/ f392 1 f245"/>
              <a:gd name="f472" fmla="*/ f393 1 f244"/>
              <a:gd name="f473" fmla="*/ f394 1 f245"/>
              <a:gd name="f474" fmla="*/ f395 1 f244"/>
              <a:gd name="f475" fmla="*/ f396 1 f245"/>
              <a:gd name="f476" fmla="*/ f397 f235 1"/>
              <a:gd name="f477" fmla="*/ f398 f235 1"/>
              <a:gd name="f478" fmla="*/ f400 f236 1"/>
              <a:gd name="f479" fmla="*/ f399 f236 1"/>
              <a:gd name="f480" fmla="*/ f401 f235 1"/>
              <a:gd name="f481" fmla="*/ f402 f236 1"/>
              <a:gd name="f482" fmla="*/ f403 f235 1"/>
              <a:gd name="f483" fmla="*/ f404 f236 1"/>
              <a:gd name="f484" fmla="*/ f405 f235 1"/>
              <a:gd name="f485" fmla="*/ f406 f236 1"/>
              <a:gd name="f486" fmla="*/ f407 f235 1"/>
              <a:gd name="f487" fmla="*/ f408 f236 1"/>
              <a:gd name="f488" fmla="*/ f409 f235 1"/>
              <a:gd name="f489" fmla="*/ f410 f236 1"/>
              <a:gd name="f490" fmla="*/ f411 f235 1"/>
              <a:gd name="f491" fmla="*/ f412 f236 1"/>
              <a:gd name="f492" fmla="*/ f413 f235 1"/>
              <a:gd name="f493" fmla="*/ f414 f236 1"/>
              <a:gd name="f494" fmla="*/ f415 f235 1"/>
              <a:gd name="f495" fmla="*/ f416 f236 1"/>
              <a:gd name="f496" fmla="*/ f417 f235 1"/>
              <a:gd name="f497" fmla="*/ f418 f236 1"/>
              <a:gd name="f498" fmla="*/ f419 f235 1"/>
              <a:gd name="f499" fmla="*/ f420 f236 1"/>
              <a:gd name="f500" fmla="*/ f421 f236 1"/>
              <a:gd name="f501" fmla="*/ f422 f235 1"/>
              <a:gd name="f502" fmla="*/ f423 f236 1"/>
              <a:gd name="f503" fmla="*/ f424 f235 1"/>
              <a:gd name="f504" fmla="*/ f425 f236 1"/>
              <a:gd name="f505" fmla="*/ f426 f235 1"/>
              <a:gd name="f506" fmla="*/ f427 f236 1"/>
              <a:gd name="f507" fmla="*/ f428 f235 1"/>
              <a:gd name="f508" fmla="*/ f429 f236 1"/>
              <a:gd name="f509" fmla="*/ f430 f235 1"/>
              <a:gd name="f510" fmla="*/ f431 f236 1"/>
              <a:gd name="f511" fmla="*/ f432 f235 1"/>
              <a:gd name="f512" fmla="*/ f433 f236 1"/>
              <a:gd name="f513" fmla="*/ f434 f235 1"/>
              <a:gd name="f514" fmla="*/ f435 f236 1"/>
              <a:gd name="f515" fmla="*/ f436 f236 1"/>
              <a:gd name="f516" fmla="*/ f437 f235 1"/>
              <a:gd name="f517" fmla="*/ f438 f236 1"/>
              <a:gd name="f518" fmla="*/ f439 f235 1"/>
              <a:gd name="f519" fmla="*/ f440 f236 1"/>
              <a:gd name="f520" fmla="*/ f441 f235 1"/>
              <a:gd name="f521" fmla="*/ f442 f236 1"/>
              <a:gd name="f522" fmla="*/ f443 f235 1"/>
              <a:gd name="f523" fmla="*/ f444 f236 1"/>
              <a:gd name="f524" fmla="*/ f445 f235 1"/>
              <a:gd name="f525" fmla="*/ f446 f236 1"/>
              <a:gd name="f526" fmla="*/ f447 f235 1"/>
              <a:gd name="f527" fmla="*/ f448 f236 1"/>
              <a:gd name="f528" fmla="*/ f449 f235 1"/>
              <a:gd name="f529" fmla="*/ f450 f236 1"/>
              <a:gd name="f530" fmla="*/ f451 f235 1"/>
              <a:gd name="f531" fmla="*/ f452 f236 1"/>
              <a:gd name="f532" fmla="*/ f453 f235 1"/>
              <a:gd name="f533" fmla="*/ f454 f235 1"/>
              <a:gd name="f534" fmla="*/ f455 f236 1"/>
              <a:gd name="f535" fmla="*/ f456 f235 1"/>
              <a:gd name="f536" fmla="*/ f457 f235 1"/>
              <a:gd name="f537" fmla="*/ f458 f236 1"/>
              <a:gd name="f538" fmla="*/ f459 f235 1"/>
              <a:gd name="f539" fmla="*/ f460 f236 1"/>
              <a:gd name="f540" fmla="*/ f461 f235 1"/>
              <a:gd name="f541" fmla="*/ f462 f235 1"/>
              <a:gd name="f542" fmla="*/ f463 f236 1"/>
              <a:gd name="f543" fmla="*/ f464 f235 1"/>
              <a:gd name="f544" fmla="*/ f465 f236 1"/>
              <a:gd name="f545" fmla="*/ f466 f235 1"/>
              <a:gd name="f546" fmla="*/ f467 f236 1"/>
              <a:gd name="f547" fmla="*/ f468 f235 1"/>
              <a:gd name="f548" fmla="*/ f469 f236 1"/>
              <a:gd name="f549" fmla="*/ f470 f235 1"/>
              <a:gd name="f550" fmla="*/ f471 f236 1"/>
              <a:gd name="f551" fmla="*/ f472 f235 1"/>
              <a:gd name="f552" fmla="*/ f473 f236 1"/>
              <a:gd name="f553" fmla="*/ f474 f235 1"/>
              <a:gd name="f554" fmla="*/ f475 f2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1">
                <a:pos x="f480" y="f481"/>
              </a:cxn>
              <a:cxn ang="f321">
                <a:pos x="f482" y="f483"/>
              </a:cxn>
              <a:cxn ang="f321">
                <a:pos x="f484" y="f485"/>
              </a:cxn>
              <a:cxn ang="f321">
                <a:pos x="f486" y="f487"/>
              </a:cxn>
              <a:cxn ang="f321">
                <a:pos x="f488" y="f489"/>
              </a:cxn>
              <a:cxn ang="f321">
                <a:pos x="f490" y="f491"/>
              </a:cxn>
              <a:cxn ang="f321">
                <a:pos x="f492" y="f493"/>
              </a:cxn>
              <a:cxn ang="f321">
                <a:pos x="f494" y="f495"/>
              </a:cxn>
              <a:cxn ang="f321">
                <a:pos x="f496" y="f497"/>
              </a:cxn>
              <a:cxn ang="f321">
                <a:pos x="f498" y="f499"/>
              </a:cxn>
              <a:cxn ang="f321">
                <a:pos x="f498" y="f500"/>
              </a:cxn>
              <a:cxn ang="f321">
                <a:pos x="f501" y="f502"/>
              </a:cxn>
              <a:cxn ang="f321">
                <a:pos x="f503" y="f504"/>
              </a:cxn>
              <a:cxn ang="f321">
                <a:pos x="f505" y="f506"/>
              </a:cxn>
              <a:cxn ang="f321">
                <a:pos x="f507" y="f508"/>
              </a:cxn>
              <a:cxn ang="f321">
                <a:pos x="f509" y="f510"/>
              </a:cxn>
              <a:cxn ang="f321">
                <a:pos x="f511" y="f512"/>
              </a:cxn>
              <a:cxn ang="f321">
                <a:pos x="f513" y="f514"/>
              </a:cxn>
              <a:cxn ang="f321">
                <a:pos x="f513" y="f515"/>
              </a:cxn>
              <a:cxn ang="f321">
                <a:pos x="f516" y="f517"/>
              </a:cxn>
              <a:cxn ang="f321">
                <a:pos x="f518" y="f519"/>
              </a:cxn>
              <a:cxn ang="f321">
                <a:pos x="f520" y="f521"/>
              </a:cxn>
              <a:cxn ang="f321">
                <a:pos x="f505" y="f506"/>
              </a:cxn>
              <a:cxn ang="f321">
                <a:pos x="f522" y="f523"/>
              </a:cxn>
              <a:cxn ang="f321">
                <a:pos x="f524" y="f525"/>
              </a:cxn>
              <a:cxn ang="f321">
                <a:pos x="f526" y="f527"/>
              </a:cxn>
              <a:cxn ang="f321">
                <a:pos x="f528" y="f529"/>
              </a:cxn>
              <a:cxn ang="f321">
                <a:pos x="f530" y="f531"/>
              </a:cxn>
              <a:cxn ang="f321">
                <a:pos x="f532" y="f523"/>
              </a:cxn>
              <a:cxn ang="f321">
                <a:pos x="f533" y="f534"/>
              </a:cxn>
              <a:cxn ang="f321">
                <a:pos x="f535" y="f534"/>
              </a:cxn>
              <a:cxn ang="f321">
                <a:pos x="f536" y="f537"/>
              </a:cxn>
              <a:cxn ang="f321">
                <a:pos x="f538" y="f539"/>
              </a:cxn>
              <a:cxn ang="f321">
                <a:pos x="f540" y="f514"/>
              </a:cxn>
              <a:cxn ang="f321">
                <a:pos x="f541" y="f542"/>
              </a:cxn>
              <a:cxn ang="f321">
                <a:pos x="f543" y="f544"/>
              </a:cxn>
              <a:cxn ang="f321">
                <a:pos x="f545" y="f546"/>
              </a:cxn>
              <a:cxn ang="f321">
                <a:pos x="f547" y="f548"/>
              </a:cxn>
              <a:cxn ang="f321">
                <a:pos x="f549" y="f550"/>
              </a:cxn>
              <a:cxn ang="f321">
                <a:pos x="f549" y="f531"/>
              </a:cxn>
              <a:cxn ang="f321">
                <a:pos x="f551" y="f552"/>
              </a:cxn>
              <a:cxn ang="f321">
                <a:pos x="f553" y="f554"/>
              </a:cxn>
              <a:cxn ang="f321">
                <a:pos x="f549" y="f531"/>
              </a:cxn>
            </a:cxnLst>
            <a:rect l="f476" t="f479" r="f477" b="f478"/>
            <a:pathLst>
              <a:path w="418" h="459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15" y="f14"/>
                  <a:pt x="f16" y="f17"/>
                  <a:pt x="f18" y="f19"/>
                </a:cubicBezTo>
                <a:cubicBezTo>
                  <a:pt x="f20" y="f19"/>
                  <a:pt x="f21" y="f19"/>
                  <a:pt x="f22" y="f23"/>
                </a:cubicBezTo>
                <a:cubicBezTo>
                  <a:pt x="f24" y="f23"/>
                  <a:pt x="f25" y="f26"/>
                  <a:pt x="f27" y="f28"/>
                </a:cubicBezTo>
                <a:cubicBezTo>
                  <a:pt x="f29" y="f30"/>
                  <a:pt x="f31" y="f32"/>
                  <a:pt x="f31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6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6" y="f59"/>
                  <a:pt x="f6" y="f60"/>
                </a:cubicBezTo>
                <a:cubicBezTo>
                  <a:pt x="f6" y="f61"/>
                  <a:pt x="f51" y="f7"/>
                  <a:pt x="f34" y="f62"/>
                </a:cubicBezTo>
                <a:cubicBezTo>
                  <a:pt x="f31" y="f62"/>
                  <a:pt x="f29" y="f62"/>
                  <a:pt x="f25" y="f62"/>
                </a:cubicBezTo>
                <a:cubicBezTo>
                  <a:pt x="f63" y="f64"/>
                  <a:pt x="f65" y="f64"/>
                  <a:pt x="f66" y="f61"/>
                </a:cubicBezTo>
                <a:cubicBezTo>
                  <a:pt x="f67" y="f61"/>
                  <a:pt x="f68" y="f61"/>
                  <a:pt x="f69" y="f70"/>
                </a:cubicBezTo>
                <a:cubicBezTo>
                  <a:pt x="f71" y="f70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57"/>
                  <a:pt x="f28" y="f36"/>
                  <a:pt x="f83" y="f22"/>
                </a:cubicBezTo>
                <a:cubicBezTo>
                  <a:pt x="f84" y="f85"/>
                  <a:pt x="f86" y="f87"/>
                  <a:pt x="f23" y="f88"/>
                </a:cubicBezTo>
                <a:cubicBezTo>
                  <a:pt x="f19" y="f89"/>
                  <a:pt x="f17" y="f90"/>
                  <a:pt x="f14" y="f91"/>
                </a:cubicBezTo>
                <a:cubicBezTo>
                  <a:pt x="f14" y="f43"/>
                  <a:pt x="f12" y="f92"/>
                  <a:pt x="f12" y="f93"/>
                </a:cubicBezTo>
                <a:cubicBezTo>
                  <a:pt x="f12" y="f94"/>
                  <a:pt x="f14" y="f95"/>
                  <a:pt x="f14" y="f96"/>
                </a:cubicBezTo>
                <a:cubicBezTo>
                  <a:pt x="f14" y="f97"/>
                  <a:pt x="f14" y="f98"/>
                  <a:pt x="f14" y="f99"/>
                </a:cubicBezTo>
                <a:cubicBezTo>
                  <a:pt x="f5" y="f100"/>
                  <a:pt x="f19" y="f101"/>
                  <a:pt x="f82" y="f102"/>
                </a:cubicBezTo>
                <a:cubicBezTo>
                  <a:pt x="f103" y="f104"/>
                  <a:pt x="f105" y="f26"/>
                  <a:pt x="f106" y="f19"/>
                </a:cubicBezTo>
                <a:cubicBezTo>
                  <a:pt x="f72" y="f5"/>
                  <a:pt x="f107" y="f9"/>
                  <a:pt x="f108" y="f9"/>
                </a:cubicBezTo>
                <a:cubicBezTo>
                  <a:pt x="f109" y="f5"/>
                  <a:pt x="f110" y="f9"/>
                  <a:pt x="f8" y="f9"/>
                </a:cubicBezTo>
                <a:close/>
                <a:moveTo>
                  <a:pt x="f24" y="f111"/>
                </a:moveTo>
                <a:cubicBezTo>
                  <a:pt x="f112" y="f113"/>
                  <a:pt x="f114" y="f115"/>
                  <a:pt x="f116" y="f71"/>
                </a:cubicBezTo>
                <a:cubicBezTo>
                  <a:pt x="f117" y="f71"/>
                  <a:pt x="f118" y="f71"/>
                  <a:pt x="f119" y="f71"/>
                </a:cubicBezTo>
                <a:cubicBezTo>
                  <a:pt x="f120" y="f71"/>
                  <a:pt x="f121" y="f71"/>
                  <a:pt x="f122" y="f71"/>
                </a:cubicBezTo>
                <a:cubicBezTo>
                  <a:pt x="f10" y="f123"/>
                  <a:pt x="f124" y="f123"/>
                  <a:pt x="f125" y="f126"/>
                </a:cubicBezTo>
                <a:cubicBezTo>
                  <a:pt x="f127" y="f126"/>
                  <a:pt x="f128" y="f126"/>
                  <a:pt x="f129" y="f130"/>
                </a:cubicBezTo>
                <a:cubicBezTo>
                  <a:pt x="f126" y="f130"/>
                  <a:pt x="f94" y="f131"/>
                  <a:pt x="f132" y="f130"/>
                </a:cubicBezTo>
                <a:cubicBezTo>
                  <a:pt x="f133" y="f126"/>
                  <a:pt x="f134" y="f135"/>
                  <a:pt x="f136" y="f137"/>
                </a:cubicBezTo>
                <a:cubicBezTo>
                  <a:pt x="f33" y="f138"/>
                  <a:pt x="f80" y="f139"/>
                  <a:pt x="f140" y="f94"/>
                </a:cubicBezTo>
                <a:cubicBezTo>
                  <a:pt x="f140" y="f141"/>
                  <a:pt x="f140" y="f142"/>
                  <a:pt x="f140" y="f142"/>
                </a:cubicBezTo>
                <a:cubicBezTo>
                  <a:pt x="f140" y="f143"/>
                  <a:pt x="f140" y="f144"/>
                  <a:pt x="f140" y="f145"/>
                </a:cubicBezTo>
                <a:cubicBezTo>
                  <a:pt x="f146" y="f147"/>
                  <a:pt x="f148" y="f149"/>
                  <a:pt x="f80" y="f150"/>
                </a:cubicBezTo>
                <a:cubicBezTo>
                  <a:pt x="f151" y="f152"/>
                  <a:pt x="f153" y="f154"/>
                  <a:pt x="f33" y="f20"/>
                </a:cubicBezTo>
                <a:cubicBezTo>
                  <a:pt x="f103" y="f155"/>
                  <a:pt x="f156" y="f34"/>
                  <a:pt x="f157" y="f46"/>
                </a:cubicBezTo>
                <a:cubicBezTo>
                  <a:pt x="f134" y="f158"/>
                  <a:pt x="f35" y="f81"/>
                  <a:pt x="f97" y="f159"/>
                </a:cubicBezTo>
                <a:cubicBezTo>
                  <a:pt x="f160" y="f161"/>
                  <a:pt x="f135" y="f162"/>
                  <a:pt x="f108" y="f79"/>
                </a:cubicBezTo>
                <a:cubicBezTo>
                  <a:pt x="f147" y="f79"/>
                  <a:pt x="f163" y="f164"/>
                  <a:pt x="f165" y="f164"/>
                </a:cubicBezTo>
                <a:cubicBezTo>
                  <a:pt x="f166" y="f111"/>
                  <a:pt x="f167" y="f111"/>
                  <a:pt x="f117" y="f111"/>
                </a:cubicBezTo>
                <a:cubicBezTo>
                  <a:pt x="f116" y="f111"/>
                  <a:pt x="f168" y="f111"/>
                  <a:pt x="f24" y="f111"/>
                </a:cubicBezTo>
                <a:close/>
                <a:moveTo>
                  <a:pt x="f169" y="f170"/>
                </a:moveTo>
                <a:cubicBezTo>
                  <a:pt x="f171" y="f170"/>
                  <a:pt x="f172" y="f170"/>
                  <a:pt x="f173" y="f170"/>
                </a:cubicBezTo>
                <a:cubicBezTo>
                  <a:pt x="f174" y="f170"/>
                  <a:pt x="f175" y="f170"/>
                  <a:pt x="f176" y="f170"/>
                </a:cubicBezTo>
                <a:cubicBezTo>
                  <a:pt x="f177" y="f170"/>
                  <a:pt x="f123" y="f78"/>
                  <a:pt x="f95" y="f178"/>
                </a:cubicBezTo>
                <a:cubicBezTo>
                  <a:pt x="f179" y="f180"/>
                  <a:pt x="f181" y="f182"/>
                  <a:pt x="f100" y="f183"/>
                </a:cubicBezTo>
                <a:cubicBezTo>
                  <a:pt x="f184" y="f185"/>
                  <a:pt x="f184" y="f186"/>
                  <a:pt x="f187" y="f188"/>
                </a:cubicBezTo>
                <a:cubicBezTo>
                  <a:pt x="f100" y="f189"/>
                  <a:pt x="f100" y="f189"/>
                  <a:pt x="f190" y="f191"/>
                </a:cubicBezTo>
                <a:cubicBezTo>
                  <a:pt x="f189" y="f192"/>
                  <a:pt x="f193" y="f132"/>
                  <a:pt x="f94" y="f194"/>
                </a:cubicBezTo>
                <a:cubicBezTo>
                  <a:pt x="f135" y="f195"/>
                  <a:pt x="f196" y="f194"/>
                  <a:pt x="f197" y="f194"/>
                </a:cubicBezTo>
                <a:cubicBezTo>
                  <a:pt x="f198" y="f194"/>
                  <a:pt x="f199" y="f132"/>
                  <a:pt x="f200" y="f201"/>
                </a:cubicBezTo>
                <a:cubicBezTo>
                  <a:pt x="f202" y="f201"/>
                  <a:pt x="f203" y="f201"/>
                  <a:pt x="f15" y="f201"/>
                </a:cubicBezTo>
                <a:cubicBezTo>
                  <a:pt x="f85" y="f133"/>
                  <a:pt x="f173" y="f76"/>
                  <a:pt x="f169" y="f170"/>
                </a:cubicBezTo>
                <a:close/>
                <a:moveTo>
                  <a:pt x="f204" y="f30"/>
                </a:moveTo>
                <a:cubicBezTo>
                  <a:pt x="f18" y="f30"/>
                  <a:pt x="f18" y="f30"/>
                  <a:pt x="f205" y="f30"/>
                </a:cubicBezTo>
                <a:cubicBezTo>
                  <a:pt x="f206" y="f30"/>
                  <a:pt x="f207" y="f208"/>
                  <a:pt x="f209" y="f208"/>
                </a:cubicBezTo>
                <a:cubicBezTo>
                  <a:pt x="f88" y="f208"/>
                  <a:pt x="f210" y="f30"/>
                  <a:pt x="f47" y="f30"/>
                </a:cubicBezTo>
                <a:cubicBezTo>
                  <a:pt x="f211" y="f30"/>
                  <a:pt x="f212" y="f30"/>
                  <a:pt x="f213" y="f30"/>
                </a:cubicBezTo>
                <a:cubicBezTo>
                  <a:pt x="f214" y="f30"/>
                  <a:pt x="f215" y="f208"/>
                  <a:pt x="f35" y="f32"/>
                </a:cubicBezTo>
                <a:cubicBezTo>
                  <a:pt x="f76" y="f102"/>
                  <a:pt x="f157" y="f156"/>
                  <a:pt x="f33" y="f178"/>
                </a:cubicBezTo>
                <a:cubicBezTo>
                  <a:pt x="f32" y="f182"/>
                  <a:pt x="f140" y="f187"/>
                  <a:pt x="f216" y="f186"/>
                </a:cubicBezTo>
                <a:cubicBezTo>
                  <a:pt x="f146" y="f97"/>
                  <a:pt x="f153" y="f195"/>
                  <a:pt x="f170" y="f95"/>
                </a:cubicBezTo>
                <a:cubicBezTo>
                  <a:pt x="f134" y="f160"/>
                  <a:pt x="f186" y="f217"/>
                  <a:pt x="f96" y="f94"/>
                </a:cubicBezTo>
                <a:cubicBezTo>
                  <a:pt x="f195" y="f94"/>
                  <a:pt x="f95" y="f141"/>
                  <a:pt x="f160" y="f141"/>
                </a:cubicBezTo>
                <a:cubicBezTo>
                  <a:pt x="f218" y="f94"/>
                  <a:pt x="f195" y="f219"/>
                  <a:pt x="f179" y="f217"/>
                </a:cubicBezTo>
                <a:cubicBezTo>
                  <a:pt x="f133" y="f220"/>
                  <a:pt x="f221" y="f222"/>
                  <a:pt x="f101" y="f215"/>
                </a:cubicBezTo>
                <a:cubicBezTo>
                  <a:pt x="f148" y="f98"/>
                  <a:pt x="f148" y="f221"/>
                  <a:pt x="f101" y="f157"/>
                </a:cubicBezTo>
                <a:cubicBezTo>
                  <a:pt x="f182" y="f223"/>
                  <a:pt x="f187" y="f103"/>
                  <a:pt x="f186" y="f153"/>
                </a:cubicBezTo>
                <a:cubicBezTo>
                  <a:pt x="f224" y="f146"/>
                  <a:pt x="f214" y="f140"/>
                  <a:pt x="f225" y="f140"/>
                </a:cubicBezTo>
                <a:cubicBezTo>
                  <a:pt x="f226" y="f208"/>
                  <a:pt x="f227" y="f208"/>
                  <a:pt x="f110" y="f208"/>
                </a:cubicBezTo>
                <a:cubicBezTo>
                  <a:pt x="f228" y="f140"/>
                  <a:pt x="f229" y="f140"/>
                  <a:pt x="f230" y="f216"/>
                </a:cubicBezTo>
                <a:cubicBezTo>
                  <a:pt x="f63" y="f216"/>
                  <a:pt x="f207" y="f146"/>
                  <a:pt x="f16" y="f146"/>
                </a:cubicBezTo>
                <a:cubicBezTo>
                  <a:pt x="f231" y="f146"/>
                  <a:pt x="f117" y="f148"/>
                  <a:pt x="f204" y="f148"/>
                </a:cubicBezTo>
                <a:cubicBezTo>
                  <a:pt x="f204" y="f216"/>
                  <a:pt x="f204" y="f140"/>
                  <a:pt x="f204" y="f30"/>
                </a:cubicBezTo>
                <a:close/>
                <a:moveTo>
                  <a:pt x="f204" y="f201"/>
                </a:moveTo>
                <a:cubicBezTo>
                  <a:pt x="f204" y="f74"/>
                  <a:pt x="f204" y="f187"/>
                  <a:pt x="f204" y="f178"/>
                </a:cubicBezTo>
                <a:cubicBezTo>
                  <a:pt x="f18" y="f178"/>
                  <a:pt x="f18" y="f178"/>
                  <a:pt x="f18" y="f232"/>
                </a:cubicBezTo>
                <a:cubicBezTo>
                  <a:pt x="f205" y="f232"/>
                  <a:pt x="f205" y="f232"/>
                  <a:pt x="f205" y="f180"/>
                </a:cubicBezTo>
                <a:cubicBezTo>
                  <a:pt x="f233" y="f221"/>
                  <a:pt x="f231" y="f35"/>
                  <a:pt x="f231" y="f99"/>
                </a:cubicBezTo>
                <a:cubicBezTo>
                  <a:pt x="f231" y="f201"/>
                  <a:pt x="f233" y="f132"/>
                  <a:pt x="f18" y="f201"/>
                </a:cubicBezTo>
                <a:cubicBezTo>
                  <a:pt x="f204" y="f201"/>
                  <a:pt x="f204" y="f201"/>
                  <a:pt x="f204" y="f201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6" name="Freeform 26">
            <a:extLst>
              <a:ext uri="{FF2B5EF4-FFF2-40B4-BE49-F238E27FC236}">
                <a16:creationId xmlns:a16="http://schemas.microsoft.com/office/drawing/2014/main" id="{E872AE3E-241F-44CC-A73B-74269A766143}"/>
              </a:ext>
            </a:extLst>
          </p:cNvPr>
          <p:cNvSpPr/>
          <p:nvPr/>
        </p:nvSpPr>
        <p:spPr>
          <a:xfrm>
            <a:off x="6115049" y="3871917"/>
            <a:ext cx="927101" cy="92392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45"/>
              <a:gd name="f7" fmla="val 128"/>
              <a:gd name="f8" fmla="val 106"/>
              <a:gd name="f9" fmla="val 244"/>
              <a:gd name="f10" fmla="val 89"/>
              <a:gd name="f11" fmla="val 242"/>
              <a:gd name="f12" fmla="val 72"/>
              <a:gd name="f13" fmla="val 236"/>
              <a:gd name="f14" fmla="val 61"/>
              <a:gd name="f15" fmla="val 231"/>
              <a:gd name="f16" fmla="val 51"/>
              <a:gd name="f17" fmla="val 225"/>
              <a:gd name="f18" fmla="val 43"/>
              <a:gd name="f19" fmla="val 217"/>
              <a:gd name="f20" fmla="val 31"/>
              <a:gd name="f21" fmla="val 205"/>
              <a:gd name="f22" fmla="val 21"/>
              <a:gd name="f23" fmla="val 194"/>
              <a:gd name="f24" fmla="val 14"/>
              <a:gd name="f25" fmla="val 179"/>
              <a:gd name="f26" fmla="val 7"/>
              <a:gd name="f27" fmla="val 167"/>
              <a:gd name="f28" fmla="val 3"/>
              <a:gd name="f29" fmla="val 153"/>
              <a:gd name="f30" fmla="val 2"/>
              <a:gd name="f31" fmla="val 139"/>
              <a:gd name="f32" fmla="val 118"/>
              <a:gd name="f33" fmla="val 99"/>
              <a:gd name="f34" fmla="val 11"/>
              <a:gd name="f35" fmla="val 80"/>
              <a:gd name="f36" fmla="val 20"/>
              <a:gd name="f37" fmla="val 57"/>
              <a:gd name="f38" fmla="val 34"/>
              <a:gd name="f39" fmla="val 39"/>
              <a:gd name="f40" fmla="val 53"/>
              <a:gd name="f41" fmla="val 25"/>
              <a:gd name="f42" fmla="val 63"/>
              <a:gd name="f43" fmla="val 17"/>
              <a:gd name="f44" fmla="val 73"/>
              <a:gd name="f45" fmla="val 10"/>
              <a:gd name="f46" fmla="val 85"/>
              <a:gd name="f47" fmla="val 6"/>
              <a:gd name="f48" fmla="val 100"/>
              <a:gd name="f49" fmla="val 1"/>
              <a:gd name="f50" fmla="val 116"/>
              <a:gd name="f51" fmla="val 132"/>
              <a:gd name="f52" fmla="val 173"/>
              <a:gd name="f53" fmla="val 8"/>
              <a:gd name="f54" fmla="val 191"/>
              <a:gd name="f55" fmla="val 19"/>
              <a:gd name="f56" fmla="val 213"/>
              <a:gd name="f57" fmla="val 33"/>
              <a:gd name="f58" fmla="val 228"/>
              <a:gd name="f59" fmla="val 237"/>
              <a:gd name="f60" fmla="val 79"/>
              <a:gd name="f61" fmla="val 98"/>
              <a:gd name="f62" fmla="val 119"/>
              <a:gd name="f63" fmla="val 243"/>
              <a:gd name="f64" fmla="val 240"/>
              <a:gd name="f65" fmla="val 162"/>
              <a:gd name="f66" fmla="val 184"/>
              <a:gd name="f67" fmla="val 203"/>
              <a:gd name="f68" fmla="val 201"/>
              <a:gd name="f69" fmla="val 226"/>
              <a:gd name="f70" fmla="val 238"/>
              <a:gd name="f71" fmla="val 151"/>
              <a:gd name="f72" fmla="val 142"/>
              <a:gd name="f73" fmla="val 133"/>
              <a:gd name="f74" fmla="val 193"/>
              <a:gd name="f75" fmla="val 204"/>
              <a:gd name="f76" fmla="val 197"/>
              <a:gd name="f77" fmla="val 200"/>
              <a:gd name="f78" fmla="val 198"/>
              <a:gd name="f79" fmla="val 215"/>
              <a:gd name="f80" fmla="val 222"/>
              <a:gd name="f81" fmla="val 161"/>
              <a:gd name="f82" fmla="val 143"/>
              <a:gd name="f83" fmla="val 229"/>
              <a:gd name="f84" fmla="val 121"/>
              <a:gd name="f85" fmla="val 220"/>
              <a:gd name="f86" fmla="val 210"/>
              <a:gd name="f87" fmla="val 54"/>
              <a:gd name="f88" fmla="val 36"/>
              <a:gd name="f89" fmla="val 169"/>
              <a:gd name="f90" fmla="val 26"/>
              <a:gd name="f91" fmla="val 147"/>
              <a:gd name="f92" fmla="val 16"/>
              <a:gd name="f93" fmla="val 123"/>
              <a:gd name="f94" fmla="val 13"/>
              <a:gd name="f95" fmla="val 92"/>
              <a:gd name="f96" fmla="val 18"/>
              <a:gd name="f97" fmla="val 23"/>
              <a:gd name="f98" fmla="val 28"/>
              <a:gd name="f99" fmla="val 66"/>
              <a:gd name="f100" fmla="val 32"/>
              <a:gd name="f101" fmla="val 59"/>
              <a:gd name="f102" fmla="val 37"/>
              <a:gd name="f103" fmla="val 48"/>
              <a:gd name="f104" fmla="val 46"/>
              <a:gd name="f105" fmla="val 56"/>
              <a:gd name="f106" fmla="val 68"/>
              <a:gd name="f107" fmla="val 24"/>
              <a:gd name="f108" fmla="val 82"/>
              <a:gd name="f109" fmla="val 115"/>
              <a:gd name="f110" fmla="val 149"/>
              <a:gd name="f111" fmla="val 165"/>
              <a:gd name="f112" fmla="val 30"/>
              <a:gd name="f113" fmla="val 175"/>
              <a:gd name="f114" fmla="val 192"/>
              <a:gd name="f115" fmla="val 45"/>
              <a:gd name="f116" fmla="val 47"/>
              <a:gd name="f117" fmla="val 196"/>
              <a:gd name="f118" fmla="val 49"/>
              <a:gd name="f119" fmla="val 199"/>
              <a:gd name="f120" fmla="val 50"/>
              <a:gd name="f121" fmla="val 177"/>
              <a:gd name="f122" fmla="val 166"/>
              <a:gd name="f123" fmla="val 158"/>
              <a:gd name="f124" fmla="val 154"/>
              <a:gd name="f125" fmla="val 75"/>
              <a:gd name="f126" fmla="val 150"/>
              <a:gd name="f127" fmla="val 84"/>
              <a:gd name="f128" fmla="val 93"/>
              <a:gd name="f129" fmla="val 112"/>
              <a:gd name="f130" fmla="val 148"/>
              <a:gd name="f131" fmla="val 164"/>
              <a:gd name="f132" fmla="val 171"/>
              <a:gd name="f133" fmla="val 182"/>
              <a:gd name="f134" fmla="val 155"/>
              <a:gd name="f135" fmla="val 190"/>
              <a:gd name="f136" fmla="val 181"/>
              <a:gd name="f137" fmla="val 187"/>
              <a:gd name="f138" fmla="val 218"/>
              <a:gd name="f139" fmla="val 212"/>
              <a:gd name="f140" fmla="val 207"/>
              <a:gd name="f141" fmla="val 76"/>
              <a:gd name="f142" fmla="val 195"/>
              <a:gd name="f143" fmla="val 77"/>
              <a:gd name="f144" fmla="val 189"/>
              <a:gd name="f145" fmla="val 86"/>
              <a:gd name="f146" fmla="val 87"/>
              <a:gd name="f147" fmla="val 88"/>
              <a:gd name="f148" fmla="val 90"/>
              <a:gd name="f149" fmla="val 91"/>
              <a:gd name="f150" fmla="val 223"/>
              <a:gd name="f151" fmla="val 111"/>
              <a:gd name="f152" fmla="val 227"/>
              <a:gd name="f153" fmla="val 131"/>
              <a:gd name="f154" fmla="val 216"/>
              <a:gd name="f155" fmla="val 208"/>
              <a:gd name="f156" fmla="val 152"/>
              <a:gd name="f157" fmla="val 186"/>
              <a:gd name="f158" fmla="val 160"/>
              <a:gd name="f159" fmla="val 163"/>
              <a:gd name="f160" fmla="val 209"/>
              <a:gd name="f161" fmla="val 221"/>
              <a:gd name="f162" fmla="val 170"/>
              <a:gd name="f163" fmla="val 219"/>
              <a:gd name="f164" fmla="val 176"/>
              <a:gd name="f165" fmla="val 214"/>
              <a:gd name="f166" fmla="val 178"/>
              <a:gd name="f167" fmla="val 159"/>
              <a:gd name="f168" fmla="val 156"/>
              <a:gd name="f169" fmla="val 141"/>
              <a:gd name="f170" fmla="val 126"/>
              <a:gd name="f171" fmla="val 110"/>
              <a:gd name="f172" fmla="val 70"/>
              <a:gd name="f173" fmla="val 65"/>
              <a:gd name="f174" fmla="val 64"/>
              <a:gd name="f175" fmla="val 62"/>
              <a:gd name="f176" fmla="val 211"/>
              <a:gd name="f177" fmla="val 67"/>
              <a:gd name="f178" fmla="val 71"/>
              <a:gd name="f179" fmla="+- 0 0 -90"/>
              <a:gd name="f180" fmla="*/ f3 1 245"/>
              <a:gd name="f181" fmla="*/ f4 1 245"/>
              <a:gd name="f182" fmla="val f5"/>
              <a:gd name="f183" fmla="val f6"/>
              <a:gd name="f184" fmla="*/ f179 f0 1"/>
              <a:gd name="f185" fmla="+- f183 0 f182"/>
              <a:gd name="f186" fmla="*/ f184 1 f2"/>
              <a:gd name="f187" fmla="*/ f185 1 245"/>
              <a:gd name="f188" fmla="*/ 72 f185 1"/>
              <a:gd name="f189" fmla="*/ 236 f185 1"/>
              <a:gd name="f190" fmla="*/ 14 f185 1"/>
              <a:gd name="f191" fmla="*/ 179 f185 1"/>
              <a:gd name="f192" fmla="*/ 11 f185 1"/>
              <a:gd name="f193" fmla="*/ 80 f185 1"/>
              <a:gd name="f194" fmla="*/ 85 f185 1"/>
              <a:gd name="f195" fmla="*/ 6 f185 1"/>
              <a:gd name="f196" fmla="*/ 191 f185 1"/>
              <a:gd name="f197" fmla="*/ 19 f185 1"/>
              <a:gd name="f198" fmla="*/ 243 f185 1"/>
              <a:gd name="f199" fmla="*/ 139 f185 1"/>
              <a:gd name="f200" fmla="*/ 151 f185 1"/>
              <a:gd name="f201" fmla="*/ 193 f185 1"/>
              <a:gd name="f202" fmla="*/ 204 f185 1"/>
              <a:gd name="f203" fmla="*/ 203 f185 1"/>
              <a:gd name="f204" fmla="*/ 194 f185 1"/>
              <a:gd name="f205" fmla="*/ 220 f185 1"/>
              <a:gd name="f206" fmla="*/ 79 f185 1"/>
              <a:gd name="f207" fmla="*/ 98 f185 1"/>
              <a:gd name="f208" fmla="*/ 17 f185 1"/>
              <a:gd name="f209" fmla="*/ 59 f185 1"/>
              <a:gd name="f210" fmla="*/ 37 f185 1"/>
              <a:gd name="f211" fmla="*/ 18 f185 1"/>
              <a:gd name="f212" fmla="*/ 115 f185 1"/>
              <a:gd name="f213" fmla="*/ 43 f185 1"/>
              <a:gd name="f214" fmla="*/ 192 f185 1"/>
              <a:gd name="f215" fmla="*/ 50 f185 1"/>
              <a:gd name="f216" fmla="*/ 198 f185 1"/>
              <a:gd name="f217" fmla="*/ 66 f185 1"/>
              <a:gd name="f218" fmla="*/ 154 f185 1"/>
              <a:gd name="f219" fmla="*/ 149 f185 1"/>
              <a:gd name="f220" fmla="*/ 175 f185 1"/>
              <a:gd name="f221" fmla="*/ 75 f185 1"/>
              <a:gd name="f222" fmla="*/ 82 f185 1"/>
              <a:gd name="f223" fmla="*/ 187 f185 1"/>
              <a:gd name="f224" fmla="*/ 88 f185 1"/>
              <a:gd name="f225" fmla="*/ 90 f185 1"/>
              <a:gd name="f226" fmla="*/ 223 f185 1"/>
              <a:gd name="f227" fmla="*/ 200 f185 1"/>
              <a:gd name="f228" fmla="*/ 162 f185 1"/>
              <a:gd name="f229" fmla="*/ 190 f185 1"/>
              <a:gd name="f230" fmla="*/ 166 f185 1"/>
              <a:gd name="f231" fmla="*/ 209 f185 1"/>
              <a:gd name="f232" fmla="*/ 217 f185 1"/>
              <a:gd name="f233" fmla="*/ 177 f185 1"/>
              <a:gd name="f234" fmla="*/ 180 f185 1"/>
              <a:gd name="f235" fmla="*/ 156 f185 1"/>
              <a:gd name="f236" fmla="*/ 164 f185 1"/>
              <a:gd name="f237" fmla="*/ 165 f185 1"/>
              <a:gd name="f238" fmla="*/ 62 f185 1"/>
              <a:gd name="f239" fmla="*/ 218 f185 1"/>
              <a:gd name="f240" fmla="+- f186 0 f1"/>
              <a:gd name="f241" fmla="*/ f188 1 245"/>
              <a:gd name="f242" fmla="*/ f189 1 245"/>
              <a:gd name="f243" fmla="*/ f190 1 245"/>
              <a:gd name="f244" fmla="*/ f191 1 245"/>
              <a:gd name="f245" fmla="*/ f192 1 245"/>
              <a:gd name="f246" fmla="*/ f193 1 245"/>
              <a:gd name="f247" fmla="*/ f194 1 245"/>
              <a:gd name="f248" fmla="*/ f195 1 245"/>
              <a:gd name="f249" fmla="*/ f196 1 245"/>
              <a:gd name="f250" fmla="*/ f197 1 245"/>
              <a:gd name="f251" fmla="*/ f198 1 245"/>
              <a:gd name="f252" fmla="*/ f199 1 245"/>
              <a:gd name="f253" fmla="*/ f200 1 245"/>
              <a:gd name="f254" fmla="*/ f201 1 245"/>
              <a:gd name="f255" fmla="*/ f202 1 245"/>
              <a:gd name="f256" fmla="*/ f203 1 245"/>
              <a:gd name="f257" fmla="*/ f204 1 245"/>
              <a:gd name="f258" fmla="*/ f205 1 245"/>
              <a:gd name="f259" fmla="*/ f206 1 245"/>
              <a:gd name="f260" fmla="*/ f207 1 245"/>
              <a:gd name="f261" fmla="*/ f208 1 245"/>
              <a:gd name="f262" fmla="*/ f209 1 245"/>
              <a:gd name="f263" fmla="*/ f210 1 245"/>
              <a:gd name="f264" fmla="*/ f211 1 245"/>
              <a:gd name="f265" fmla="*/ f212 1 245"/>
              <a:gd name="f266" fmla="*/ f213 1 245"/>
              <a:gd name="f267" fmla="*/ f214 1 245"/>
              <a:gd name="f268" fmla="*/ f215 1 245"/>
              <a:gd name="f269" fmla="*/ f216 1 245"/>
              <a:gd name="f270" fmla="*/ f217 1 245"/>
              <a:gd name="f271" fmla="*/ f218 1 245"/>
              <a:gd name="f272" fmla="*/ f219 1 245"/>
              <a:gd name="f273" fmla="*/ f220 1 245"/>
              <a:gd name="f274" fmla="*/ f221 1 245"/>
              <a:gd name="f275" fmla="*/ f222 1 245"/>
              <a:gd name="f276" fmla="*/ f223 1 245"/>
              <a:gd name="f277" fmla="*/ f224 1 245"/>
              <a:gd name="f278" fmla="*/ f225 1 245"/>
              <a:gd name="f279" fmla="*/ f226 1 245"/>
              <a:gd name="f280" fmla="*/ f227 1 245"/>
              <a:gd name="f281" fmla="*/ f228 1 245"/>
              <a:gd name="f282" fmla="*/ f229 1 245"/>
              <a:gd name="f283" fmla="*/ f230 1 245"/>
              <a:gd name="f284" fmla="*/ f231 1 245"/>
              <a:gd name="f285" fmla="*/ f232 1 245"/>
              <a:gd name="f286" fmla="*/ f233 1 245"/>
              <a:gd name="f287" fmla="*/ f234 1 245"/>
              <a:gd name="f288" fmla="*/ f235 1 245"/>
              <a:gd name="f289" fmla="*/ f236 1 245"/>
              <a:gd name="f290" fmla="*/ f237 1 245"/>
              <a:gd name="f291" fmla="*/ f238 1 245"/>
              <a:gd name="f292" fmla="*/ f239 1 245"/>
              <a:gd name="f293" fmla="*/ 0 1 f187"/>
              <a:gd name="f294" fmla="*/ f183 1 f187"/>
              <a:gd name="f295" fmla="*/ f241 1 f187"/>
              <a:gd name="f296" fmla="*/ f242 1 f187"/>
              <a:gd name="f297" fmla="*/ f243 1 f187"/>
              <a:gd name="f298" fmla="*/ f244 1 f187"/>
              <a:gd name="f299" fmla="*/ f245 1 f187"/>
              <a:gd name="f300" fmla="*/ f246 1 f187"/>
              <a:gd name="f301" fmla="*/ f247 1 f187"/>
              <a:gd name="f302" fmla="*/ f248 1 f187"/>
              <a:gd name="f303" fmla="*/ f249 1 f187"/>
              <a:gd name="f304" fmla="*/ f250 1 f187"/>
              <a:gd name="f305" fmla="*/ f251 1 f187"/>
              <a:gd name="f306" fmla="*/ f252 1 f187"/>
              <a:gd name="f307" fmla="*/ f253 1 f187"/>
              <a:gd name="f308" fmla="*/ f254 1 f187"/>
              <a:gd name="f309" fmla="*/ f255 1 f187"/>
              <a:gd name="f310" fmla="*/ f256 1 f187"/>
              <a:gd name="f311" fmla="*/ f257 1 f187"/>
              <a:gd name="f312" fmla="*/ f258 1 f187"/>
              <a:gd name="f313" fmla="*/ f259 1 f187"/>
              <a:gd name="f314" fmla="*/ f260 1 f187"/>
              <a:gd name="f315" fmla="*/ f261 1 f187"/>
              <a:gd name="f316" fmla="*/ f262 1 f187"/>
              <a:gd name="f317" fmla="*/ f263 1 f187"/>
              <a:gd name="f318" fmla="*/ f264 1 f187"/>
              <a:gd name="f319" fmla="*/ f265 1 f187"/>
              <a:gd name="f320" fmla="*/ f266 1 f187"/>
              <a:gd name="f321" fmla="*/ f267 1 f187"/>
              <a:gd name="f322" fmla="*/ f268 1 f187"/>
              <a:gd name="f323" fmla="*/ f269 1 f187"/>
              <a:gd name="f324" fmla="*/ f270 1 f187"/>
              <a:gd name="f325" fmla="*/ f271 1 f187"/>
              <a:gd name="f326" fmla="*/ f272 1 f187"/>
              <a:gd name="f327" fmla="*/ f273 1 f187"/>
              <a:gd name="f328" fmla="*/ f274 1 f187"/>
              <a:gd name="f329" fmla="*/ f275 1 f187"/>
              <a:gd name="f330" fmla="*/ f276 1 f187"/>
              <a:gd name="f331" fmla="*/ f277 1 f187"/>
              <a:gd name="f332" fmla="*/ f278 1 f187"/>
              <a:gd name="f333" fmla="*/ f279 1 f187"/>
              <a:gd name="f334" fmla="*/ f280 1 f187"/>
              <a:gd name="f335" fmla="*/ f281 1 f187"/>
              <a:gd name="f336" fmla="*/ f282 1 f187"/>
              <a:gd name="f337" fmla="*/ f283 1 f187"/>
              <a:gd name="f338" fmla="*/ f284 1 f187"/>
              <a:gd name="f339" fmla="*/ f285 1 f187"/>
              <a:gd name="f340" fmla="*/ f286 1 f187"/>
              <a:gd name="f341" fmla="*/ f287 1 f187"/>
              <a:gd name="f342" fmla="*/ f288 1 f187"/>
              <a:gd name="f343" fmla="*/ f289 1 f187"/>
              <a:gd name="f344" fmla="*/ f290 1 f187"/>
              <a:gd name="f345" fmla="*/ f291 1 f187"/>
              <a:gd name="f346" fmla="*/ f292 1 f187"/>
              <a:gd name="f347" fmla="*/ f293 f180 1"/>
              <a:gd name="f348" fmla="*/ f294 f180 1"/>
              <a:gd name="f349" fmla="*/ f294 f181 1"/>
              <a:gd name="f350" fmla="*/ f293 f181 1"/>
              <a:gd name="f351" fmla="*/ f295 f180 1"/>
              <a:gd name="f352" fmla="*/ f296 f181 1"/>
              <a:gd name="f353" fmla="*/ f297 f180 1"/>
              <a:gd name="f354" fmla="*/ f298 f181 1"/>
              <a:gd name="f355" fmla="*/ f299 f180 1"/>
              <a:gd name="f356" fmla="*/ f300 f181 1"/>
              <a:gd name="f357" fmla="*/ f301 f180 1"/>
              <a:gd name="f358" fmla="*/ f302 f181 1"/>
              <a:gd name="f359" fmla="*/ f303 f180 1"/>
              <a:gd name="f360" fmla="*/ f304 f181 1"/>
              <a:gd name="f361" fmla="*/ f305 f180 1"/>
              <a:gd name="f362" fmla="*/ f306 f181 1"/>
              <a:gd name="f363" fmla="*/ f307 f180 1"/>
              <a:gd name="f364" fmla="*/ f305 f181 1"/>
              <a:gd name="f365" fmla="*/ f308 f180 1"/>
              <a:gd name="f366" fmla="*/ f309 f181 1"/>
              <a:gd name="f367" fmla="*/ f310 f180 1"/>
              <a:gd name="f368" fmla="*/ f311 f181 1"/>
              <a:gd name="f369" fmla="*/ f312 f180 1"/>
              <a:gd name="f370" fmla="*/ f313 f181 1"/>
              <a:gd name="f371" fmla="*/ f314 f180 1"/>
              <a:gd name="f372" fmla="*/ f315 f181 1"/>
              <a:gd name="f373" fmla="*/ f316 f180 1"/>
              <a:gd name="f374" fmla="*/ f317 f181 1"/>
              <a:gd name="f375" fmla="*/ f318 f180 1"/>
              <a:gd name="f376" fmla="*/ f319 f181 1"/>
              <a:gd name="f377" fmla="*/ f320 f180 1"/>
              <a:gd name="f378" fmla="*/ f321 f181 1"/>
              <a:gd name="f379" fmla="*/ f322 f180 1"/>
              <a:gd name="f380" fmla="*/ f323 f181 1"/>
              <a:gd name="f381" fmla="*/ f324 f180 1"/>
              <a:gd name="f382" fmla="*/ f325 f181 1"/>
              <a:gd name="f383" fmla="*/ f326 f181 1"/>
              <a:gd name="f384" fmla="*/ f321 f180 1"/>
              <a:gd name="f385" fmla="*/ f327 f181 1"/>
              <a:gd name="f386" fmla="*/ f328 f180 1"/>
              <a:gd name="f387" fmla="*/ f310 f181 1"/>
              <a:gd name="f388" fmla="*/ f329 f180 1"/>
              <a:gd name="f389" fmla="*/ f330 f181 1"/>
              <a:gd name="f390" fmla="*/ f331 f180 1"/>
              <a:gd name="f391" fmla="*/ f332 f180 1"/>
              <a:gd name="f392" fmla="*/ f333 f181 1"/>
              <a:gd name="f393" fmla="*/ f334 f181 1"/>
              <a:gd name="f394" fmla="*/ f335 f180 1"/>
              <a:gd name="f395" fmla="*/ f336 f181 1"/>
              <a:gd name="f396" fmla="*/ f337 f180 1"/>
              <a:gd name="f397" fmla="*/ f338 f181 1"/>
              <a:gd name="f398" fmla="*/ f327 f180 1"/>
              <a:gd name="f399" fmla="*/ f339 f181 1"/>
              <a:gd name="f400" fmla="*/ f340 f180 1"/>
              <a:gd name="f401" fmla="*/ f341 f181 1"/>
              <a:gd name="f402" fmla="*/ f342 f180 1"/>
              <a:gd name="f403" fmla="*/ f343 f181 1"/>
              <a:gd name="f404" fmla="*/ f313 f180 1"/>
              <a:gd name="f405" fmla="*/ f344 f181 1"/>
              <a:gd name="f406" fmla="*/ f345 f180 1"/>
              <a:gd name="f407" fmla="*/ f346 f18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0">
                <a:pos x="f351" y="f352"/>
              </a:cxn>
              <a:cxn ang="f240">
                <a:pos x="f353" y="f354"/>
              </a:cxn>
              <a:cxn ang="f240">
                <a:pos x="f355" y="f356"/>
              </a:cxn>
              <a:cxn ang="f240">
                <a:pos x="f357" y="f358"/>
              </a:cxn>
              <a:cxn ang="f240">
                <a:pos x="f359" y="f360"/>
              </a:cxn>
              <a:cxn ang="f240">
                <a:pos x="f361" y="f362"/>
              </a:cxn>
              <a:cxn ang="f240">
                <a:pos x="f363" y="f364"/>
              </a:cxn>
              <a:cxn ang="f240">
                <a:pos x="f365" y="f366"/>
              </a:cxn>
              <a:cxn ang="f240">
                <a:pos x="f367" y="f368"/>
              </a:cxn>
              <a:cxn ang="f240">
                <a:pos x="f369" y="f370"/>
              </a:cxn>
              <a:cxn ang="f240">
                <a:pos x="f371" y="f372"/>
              </a:cxn>
              <a:cxn ang="f240">
                <a:pos x="f373" y="f374"/>
              </a:cxn>
              <a:cxn ang="f240">
                <a:pos x="f375" y="f376"/>
              </a:cxn>
              <a:cxn ang="f240">
                <a:pos x="f377" y="f378"/>
              </a:cxn>
              <a:cxn ang="f240">
                <a:pos x="f379" y="f380"/>
              </a:cxn>
              <a:cxn ang="f240">
                <a:pos x="f381" y="f382"/>
              </a:cxn>
              <a:cxn ang="f240">
                <a:pos x="f363" y="f383"/>
              </a:cxn>
              <a:cxn ang="f240">
                <a:pos x="f384" y="f385"/>
              </a:cxn>
              <a:cxn ang="f240">
                <a:pos x="f365" y="f366"/>
              </a:cxn>
              <a:cxn ang="f240">
                <a:pos x="f386" y="f387"/>
              </a:cxn>
              <a:cxn ang="f240">
                <a:pos x="f388" y="f389"/>
              </a:cxn>
              <a:cxn ang="f240">
                <a:pos x="f390" y="f368"/>
              </a:cxn>
              <a:cxn ang="f240">
                <a:pos x="f391" y="f392"/>
              </a:cxn>
              <a:cxn ang="f240">
                <a:pos x="f363" y="f393"/>
              </a:cxn>
              <a:cxn ang="f240">
                <a:pos x="f394" y="f395"/>
              </a:cxn>
              <a:cxn ang="f240">
                <a:pos x="f396" y="f397"/>
              </a:cxn>
              <a:cxn ang="f240">
                <a:pos x="f398" y="f399"/>
              </a:cxn>
              <a:cxn ang="f240">
                <a:pos x="f400" y="f401"/>
              </a:cxn>
              <a:cxn ang="f240">
                <a:pos x="f402" y="f403"/>
              </a:cxn>
              <a:cxn ang="f240">
                <a:pos x="f404" y="f405"/>
              </a:cxn>
              <a:cxn ang="f240">
                <a:pos x="f406" y="f397"/>
              </a:cxn>
              <a:cxn ang="f240">
                <a:pos x="f386" y="f407"/>
              </a:cxn>
            </a:cxnLst>
            <a:rect l="f347" t="f350" r="f348" b="f349"/>
            <a:pathLst>
              <a:path w="245" h="245">
                <a:moveTo>
                  <a:pt x="f7" y="f6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15"/>
                  <a:pt x="f16" y="f17"/>
                  <a:pt x="f18" y="f19"/>
                </a:cubicBez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5" y="f32"/>
                  <a:pt x="f28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"/>
                  <a:pt x="f51" y="f5"/>
                </a:cubicBezTo>
                <a:cubicBezTo>
                  <a:pt x="f29" y="f49"/>
                  <a:pt x="f52" y="f53"/>
                  <a:pt x="f54" y="f55"/>
                </a:cubicBezTo>
                <a:cubicBezTo>
                  <a:pt x="f56" y="f57"/>
                  <a:pt x="f58" y="f40"/>
                  <a:pt x="f59" y="f60"/>
                </a:cubicBezTo>
                <a:cubicBezTo>
                  <a:pt x="f9" y="f61"/>
                  <a:pt x="f6" y="f62"/>
                  <a:pt x="f63" y="f31"/>
                </a:cubicBezTo>
                <a:cubicBezTo>
                  <a:pt x="f64" y="f65"/>
                  <a:pt x="f15" y="f66"/>
                  <a:pt x="f19" y="f67"/>
                </a:cubicBezTo>
                <a:cubicBezTo>
                  <a:pt x="f68" y="f69"/>
                  <a:pt x="f25" y="f70"/>
                  <a:pt x="f71" y="f63"/>
                </a:cubicBezTo>
                <a:cubicBezTo>
                  <a:pt x="f72" y="f9"/>
                  <a:pt x="f73" y="f9"/>
                  <a:pt x="f7" y="f6"/>
                </a:cubicBezTo>
                <a:close/>
                <a:moveTo>
                  <a:pt x="f74" y="f75"/>
                </a:moveTo>
                <a:cubicBezTo>
                  <a:pt x="f74" y="f75"/>
                  <a:pt x="f23" y="f75"/>
                  <a:pt x="f23" y="f21"/>
                </a:cubicBezTo>
                <a:cubicBezTo>
                  <a:pt x="f76" y="f68"/>
                  <a:pt x="f77" y="f78"/>
                  <a:pt x="f67" y="f23"/>
                </a:cubicBezTo>
                <a:cubicBezTo>
                  <a:pt x="f79" y="f25"/>
                  <a:pt x="f80" y="f81"/>
                  <a:pt x="f17" y="f82"/>
                </a:cubicBezTo>
                <a:cubicBezTo>
                  <a:pt x="f83" y="f84"/>
                  <a:pt x="f58" y="f48"/>
                  <a:pt x="f85" y="f60"/>
                </a:cubicBezTo>
                <a:cubicBezTo>
                  <a:pt x="f86" y="f87"/>
                  <a:pt x="f74" y="f88"/>
                  <a:pt x="f89" y="f90"/>
                </a:cubicBezTo>
                <a:cubicBezTo>
                  <a:pt x="f91" y="f92"/>
                  <a:pt x="f93" y="f94"/>
                  <a:pt x="f61" y="f43"/>
                </a:cubicBezTo>
                <a:cubicBezTo>
                  <a:pt x="f95" y="f96"/>
                  <a:pt x="f46" y="f55"/>
                  <a:pt x="f35" y="f97"/>
                </a:cubicBezTo>
                <a:cubicBezTo>
                  <a:pt x="f44" y="f98"/>
                  <a:pt x="f99" y="f100"/>
                  <a:pt x="f101" y="f102"/>
                </a:cubicBezTo>
                <a:cubicBezTo>
                  <a:pt x="f103" y="f104"/>
                  <a:pt x="f39" y="f105"/>
                  <a:pt x="f57" y="f106"/>
                </a:cubicBezTo>
                <a:cubicBezTo>
                  <a:pt x="f107" y="f108"/>
                  <a:pt x="f36" y="f61"/>
                  <a:pt x="f96" y="f109"/>
                </a:cubicBezTo>
                <a:cubicBezTo>
                  <a:pt x="f43" y="f51"/>
                  <a:pt x="f55" y="f110"/>
                  <a:pt x="f90" y="f111"/>
                </a:cubicBezTo>
                <a:cubicBezTo>
                  <a:pt x="f112" y="f113"/>
                  <a:pt x="f88" y="f66"/>
                  <a:pt x="f18" y="f114"/>
                </a:cubicBezTo>
                <a:cubicBezTo>
                  <a:pt x="f115" y="f23"/>
                  <a:pt x="f116" y="f117"/>
                  <a:pt x="f118" y="f119"/>
                </a:cubicBezTo>
                <a:cubicBezTo>
                  <a:pt x="f120" y="f119"/>
                  <a:pt x="f120" y="f78"/>
                  <a:pt x="f120" y="f78"/>
                </a:cubicBezTo>
                <a:cubicBezTo>
                  <a:pt x="f120" y="f54"/>
                  <a:pt x="f120" y="f66"/>
                  <a:pt x="f120" y="f121"/>
                </a:cubicBezTo>
                <a:cubicBezTo>
                  <a:pt x="f16" y="f122"/>
                  <a:pt x="f105" y="f123"/>
                  <a:pt x="f99" y="f124"/>
                </a:cubicBezTo>
                <a:cubicBezTo>
                  <a:pt x="f125" y="f126"/>
                  <a:pt x="f127" y="f110"/>
                  <a:pt x="f128" y="f110"/>
                </a:cubicBezTo>
                <a:cubicBezTo>
                  <a:pt x="f129" y="f130"/>
                  <a:pt x="f51" y="f110"/>
                  <a:pt x="f71" y="f110"/>
                </a:cubicBezTo>
                <a:cubicBezTo>
                  <a:pt x="f123" y="f110"/>
                  <a:pt x="f131" y="f126"/>
                  <a:pt x="f132" y="f71"/>
                </a:cubicBezTo>
                <a:cubicBezTo>
                  <a:pt x="f133" y="f134"/>
                  <a:pt x="f135" y="f65"/>
                  <a:pt x="f114" y="f113"/>
                </a:cubicBezTo>
                <a:cubicBezTo>
                  <a:pt x="f74" y="f136"/>
                  <a:pt x="f74" y="f137"/>
                  <a:pt x="f74" y="f23"/>
                </a:cubicBezTo>
                <a:cubicBezTo>
                  <a:pt x="f74" y="f76"/>
                  <a:pt x="f74" y="f68"/>
                  <a:pt x="f74" y="f75"/>
                </a:cubicBezTo>
                <a:close/>
                <a:moveTo>
                  <a:pt x="f125" y="f138"/>
                </a:moveTo>
                <a:cubicBezTo>
                  <a:pt x="f125" y="f139"/>
                  <a:pt x="f125" y="f140"/>
                  <a:pt x="f125" y="f67"/>
                </a:cubicBezTo>
                <a:cubicBezTo>
                  <a:pt x="f125" y="f119"/>
                  <a:pt x="f141" y="f142"/>
                  <a:pt x="f143" y="f114"/>
                </a:cubicBezTo>
                <a:cubicBezTo>
                  <a:pt x="f143" y="f144"/>
                  <a:pt x="f60" y="f137"/>
                  <a:pt x="f108" y="f137"/>
                </a:cubicBezTo>
                <a:cubicBezTo>
                  <a:pt x="f46" y="f137"/>
                  <a:pt x="f145" y="f144"/>
                  <a:pt x="f146" y="f54"/>
                </a:cubicBezTo>
                <a:cubicBezTo>
                  <a:pt x="f147" y="f114"/>
                  <a:pt x="f147" y="f74"/>
                  <a:pt x="f147" y="f23"/>
                </a:cubicBezTo>
                <a:cubicBezTo>
                  <a:pt x="f10" y="f119"/>
                  <a:pt x="f148" y="f67"/>
                  <a:pt x="f148" y="f140"/>
                </a:cubicBezTo>
                <a:cubicBezTo>
                  <a:pt x="f149" y="f139"/>
                  <a:pt x="f148" y="f138"/>
                  <a:pt x="f148" y="f150"/>
                </a:cubicBezTo>
                <a:cubicBezTo>
                  <a:pt x="f151" y="f152"/>
                  <a:pt x="f153" y="f58"/>
                  <a:pt x="f71" y="f17"/>
                </a:cubicBezTo>
                <a:cubicBezTo>
                  <a:pt x="f71" y="f154"/>
                  <a:pt x="f126" y="f155"/>
                  <a:pt x="f71" y="f77"/>
                </a:cubicBezTo>
                <a:cubicBezTo>
                  <a:pt x="f71" y="f76"/>
                  <a:pt x="f156" y="f74"/>
                  <a:pt x="f29" y="f135"/>
                </a:cubicBezTo>
                <a:cubicBezTo>
                  <a:pt x="f134" y="f157"/>
                  <a:pt x="f158" y="f157"/>
                  <a:pt x="f65" y="f135"/>
                </a:cubicBezTo>
                <a:cubicBezTo>
                  <a:pt x="f159" y="f54"/>
                  <a:pt x="f131" y="f74"/>
                  <a:pt x="f131" y="f23"/>
                </a:cubicBezTo>
                <a:cubicBezTo>
                  <a:pt x="f111" y="f119"/>
                  <a:pt x="f122" y="f75"/>
                  <a:pt x="f122" y="f160"/>
                </a:cubicBezTo>
                <a:cubicBezTo>
                  <a:pt x="f122" y="f56"/>
                  <a:pt x="f122" y="f19"/>
                  <a:pt x="f122" y="f161"/>
                </a:cubicBezTo>
                <a:cubicBezTo>
                  <a:pt x="f162" y="f163"/>
                  <a:pt x="f52" y="f138"/>
                  <a:pt x="f113" y="f19"/>
                </a:cubicBezTo>
                <a:cubicBezTo>
                  <a:pt x="f164" y="f154"/>
                  <a:pt x="f121" y="f79"/>
                  <a:pt x="f121" y="f165"/>
                </a:cubicBezTo>
                <a:cubicBezTo>
                  <a:pt x="f121" y="f67"/>
                  <a:pt x="f166" y="f54"/>
                  <a:pt x="f121" y="f2"/>
                </a:cubicBezTo>
                <a:cubicBezTo>
                  <a:pt x="f121" y="f132"/>
                  <a:pt x="f52" y="f27"/>
                  <a:pt x="f111" y="f111"/>
                </a:cubicBezTo>
                <a:cubicBezTo>
                  <a:pt x="f65" y="f131"/>
                  <a:pt x="f167" y="f131"/>
                  <a:pt x="f168" y="f131"/>
                </a:cubicBezTo>
                <a:cubicBezTo>
                  <a:pt x="f169" y="f131"/>
                  <a:pt x="f170" y="f159"/>
                  <a:pt x="f171" y="f159"/>
                </a:cubicBezTo>
                <a:cubicBezTo>
                  <a:pt x="f48" y="f159"/>
                  <a:pt x="f148" y="f131"/>
                  <a:pt x="f60" y="f111"/>
                </a:cubicBezTo>
                <a:cubicBezTo>
                  <a:pt x="f172" y="f111"/>
                  <a:pt x="f173" y="f132"/>
                  <a:pt x="f174" y="f2"/>
                </a:cubicBezTo>
                <a:cubicBezTo>
                  <a:pt x="f42" y="f135"/>
                  <a:pt x="f42" y="f77"/>
                  <a:pt x="f175" y="f160"/>
                </a:cubicBezTo>
                <a:cubicBezTo>
                  <a:pt x="f175" y="f86"/>
                  <a:pt x="f42" y="f176"/>
                  <a:pt x="f174" y="f176"/>
                </a:cubicBezTo>
                <a:cubicBezTo>
                  <a:pt x="f177" y="f165"/>
                  <a:pt x="f178" y="f154"/>
                  <a:pt x="f125" y="f13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Freeform 27">
            <a:extLst>
              <a:ext uri="{FF2B5EF4-FFF2-40B4-BE49-F238E27FC236}">
                <a16:creationId xmlns:a16="http://schemas.microsoft.com/office/drawing/2014/main" id="{FE9BFE8B-E942-46F7-AF46-8335C9B64DB5}"/>
              </a:ext>
            </a:extLst>
          </p:cNvPr>
          <p:cNvSpPr/>
          <p:nvPr/>
        </p:nvSpPr>
        <p:spPr>
          <a:xfrm>
            <a:off x="6338885" y="3984626"/>
            <a:ext cx="465136" cy="43021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3"/>
              <a:gd name="f7" fmla="val 114"/>
              <a:gd name="f8" fmla="val 95"/>
              <a:gd name="f9" fmla="val 17"/>
              <a:gd name="f10" fmla="val 110"/>
              <a:gd name="f11" fmla="val 119"/>
              <a:gd name="f12" fmla="val 26"/>
              <a:gd name="f13" fmla="val 122"/>
              <a:gd name="f14" fmla="val 41"/>
              <a:gd name="f15" fmla="val 48"/>
              <a:gd name="f16" fmla="val 121"/>
              <a:gd name="f17" fmla="val 54"/>
              <a:gd name="f18" fmla="val 118"/>
              <a:gd name="f19" fmla="val 60"/>
              <a:gd name="f20" fmla="val 62"/>
              <a:gd name="f21" fmla="val 117"/>
              <a:gd name="f22" fmla="val 63"/>
              <a:gd name="f23" fmla="val 64"/>
              <a:gd name="f24" fmla="val 86"/>
              <a:gd name="f25" fmla="val 102"/>
              <a:gd name="f26" fmla="val 105"/>
              <a:gd name="f27" fmla="val 82"/>
              <a:gd name="f28" fmla="val 66"/>
              <a:gd name="f29" fmla="val 50"/>
              <a:gd name="f30" fmla="val 35"/>
              <a:gd name="f31" fmla="val 106"/>
              <a:gd name="f32" fmla="val 97"/>
              <a:gd name="f33" fmla="val 5"/>
              <a:gd name="f34" fmla="val 76"/>
              <a:gd name="f35" fmla="val 13"/>
              <a:gd name="f36" fmla="val 14"/>
              <a:gd name="f37" fmla="val 52"/>
              <a:gd name="f38" fmla="val 51"/>
              <a:gd name="f39" fmla="val 12"/>
              <a:gd name="f40" fmla="val 7"/>
              <a:gd name="f41" fmla="val 46"/>
              <a:gd name="f42" fmla="val 3"/>
              <a:gd name="f43" fmla="val 40"/>
              <a:gd name="f44" fmla="val 1"/>
              <a:gd name="f45" fmla="val 34"/>
              <a:gd name="f46" fmla="val 31"/>
              <a:gd name="f47" fmla="val 28"/>
              <a:gd name="f48" fmla="val 25"/>
              <a:gd name="f49" fmla="val 23"/>
              <a:gd name="f50" fmla="val 8"/>
              <a:gd name="f51" fmla="val 11"/>
              <a:gd name="f52" fmla="val 24"/>
              <a:gd name="f53" fmla="val 15"/>
              <a:gd name="f54" fmla="val 19"/>
              <a:gd name="f55" fmla="val 21"/>
              <a:gd name="f56" fmla="val 9"/>
              <a:gd name="f57" fmla="val 53"/>
              <a:gd name="f58" fmla="val 2"/>
              <a:gd name="f59" fmla="val 67"/>
              <a:gd name="f60" fmla="val 4"/>
              <a:gd name="f61" fmla="val 88"/>
              <a:gd name="f62" fmla="val 6"/>
              <a:gd name="f63" fmla="val 93"/>
              <a:gd name="f64" fmla="val 10"/>
              <a:gd name="f65" fmla="val 84"/>
              <a:gd name="f66" fmla="val 42"/>
              <a:gd name="f67" fmla="val 65"/>
              <a:gd name="f68" fmla="val 55"/>
              <a:gd name="f69" fmla="val 58"/>
              <a:gd name="f70" fmla="val 22"/>
              <a:gd name="f71" fmla="val 75"/>
              <a:gd name="f72" fmla="val 32"/>
              <a:gd name="f73" fmla="val 91"/>
              <a:gd name="f74" fmla="val 49"/>
              <a:gd name="f75" fmla="val 61"/>
              <a:gd name="f76" fmla="val 81"/>
              <a:gd name="f77" fmla="val 96"/>
              <a:gd name="f78" fmla="val 100"/>
              <a:gd name="f79" fmla="val 78"/>
              <a:gd name="f80" fmla="val 104"/>
              <a:gd name="f81" fmla="val 70"/>
              <a:gd name="f82" fmla="val 98"/>
              <a:gd name="f83" fmla="val 56"/>
              <a:gd name="f84" fmla="val 94"/>
              <a:gd name="f85" fmla="val 89"/>
              <a:gd name="f86" fmla="val 85"/>
              <a:gd name="f87" fmla="val 83"/>
              <a:gd name="f88" fmla="val 80"/>
              <a:gd name="f89" fmla="val 77"/>
              <a:gd name="f90" fmla="val 16"/>
              <a:gd name="f91" fmla="val 27"/>
              <a:gd name="f92" fmla="val 29"/>
              <a:gd name="f93" fmla="val 37"/>
              <a:gd name="f94" fmla="val 45"/>
              <a:gd name="f95" fmla="val 59"/>
              <a:gd name="f96" fmla="val 79"/>
              <a:gd name="f97" fmla="val 30"/>
              <a:gd name="f98" fmla="val 108"/>
              <a:gd name="f99" fmla="val 43"/>
              <a:gd name="f100" fmla="val 107"/>
              <a:gd name="f101" fmla="val 38"/>
              <a:gd name="f102" fmla="val 33"/>
              <a:gd name="f103" fmla="val 90"/>
              <a:gd name="f104" fmla="+- 0 0 -90"/>
              <a:gd name="f105" fmla="*/ f3 1 123"/>
              <a:gd name="f106" fmla="*/ f4 1 114"/>
              <a:gd name="f107" fmla="val f5"/>
              <a:gd name="f108" fmla="val f6"/>
              <a:gd name="f109" fmla="val f7"/>
              <a:gd name="f110" fmla="*/ f104 f0 1"/>
              <a:gd name="f111" fmla="+- f109 0 f107"/>
              <a:gd name="f112" fmla="+- f108 0 f107"/>
              <a:gd name="f113" fmla="*/ f110 1 f2"/>
              <a:gd name="f114" fmla="*/ f112 1 123"/>
              <a:gd name="f115" fmla="*/ f111 1 114"/>
              <a:gd name="f116" fmla="*/ 95 f112 1"/>
              <a:gd name="f117" fmla="*/ 17 f111 1"/>
              <a:gd name="f118" fmla="*/ 122 f112 1"/>
              <a:gd name="f119" fmla="*/ 41 f111 1"/>
              <a:gd name="f120" fmla="*/ 118 f112 1"/>
              <a:gd name="f121" fmla="*/ 60 f111 1"/>
              <a:gd name="f122" fmla="*/ 64 f111 1"/>
              <a:gd name="f123" fmla="*/ 82 f112 1"/>
              <a:gd name="f124" fmla="*/ 110 f111 1"/>
              <a:gd name="f125" fmla="*/ 35 f112 1"/>
              <a:gd name="f126" fmla="*/ 106 f111 1"/>
              <a:gd name="f127" fmla="*/ 13 f112 1"/>
              <a:gd name="f128" fmla="*/ 54 f111 1"/>
              <a:gd name="f129" fmla="*/ 12 f112 1"/>
              <a:gd name="f130" fmla="*/ 50 f111 1"/>
              <a:gd name="f131" fmla="*/ 1 f112 1"/>
              <a:gd name="f132" fmla="*/ 34 f111 1"/>
              <a:gd name="f133" fmla="*/ 3 f112 1"/>
              <a:gd name="f134" fmla="*/ 25 f111 1"/>
              <a:gd name="f135" fmla="*/ 11 f112 1"/>
              <a:gd name="f136" fmla="*/ 24 f111 1"/>
              <a:gd name="f137" fmla="*/ 23 f112 1"/>
              <a:gd name="f138" fmla="*/ 21 f111 1"/>
              <a:gd name="f139" fmla="*/ 40 f112 1"/>
              <a:gd name="f140" fmla="*/ 9 f111 1"/>
              <a:gd name="f141" fmla="*/ 4 f111 1"/>
              <a:gd name="f142" fmla="*/ 84 f112 1"/>
              <a:gd name="f143" fmla="*/ 42 f111 1"/>
              <a:gd name="f144" fmla="*/ 58 f111 1"/>
              <a:gd name="f145" fmla="*/ 49 f112 1"/>
              <a:gd name="f146" fmla="*/ 95 f111 1"/>
              <a:gd name="f147" fmla="*/ 67 f112 1"/>
              <a:gd name="f148" fmla="*/ 97 f111 1"/>
              <a:gd name="f149" fmla="*/ 100 f112 1"/>
              <a:gd name="f150" fmla="*/ 78 f111 1"/>
              <a:gd name="f151" fmla="*/ 98 f112 1"/>
              <a:gd name="f152" fmla="*/ 56 f111 1"/>
              <a:gd name="f153" fmla="*/ 86 f112 1"/>
              <a:gd name="f154" fmla="*/ 28 f111 1"/>
              <a:gd name="f155" fmla="*/ 83 f112 1"/>
              <a:gd name="f156" fmla="*/ 23 f111 1"/>
              <a:gd name="f157" fmla="*/ 77 f112 1"/>
              <a:gd name="f158" fmla="*/ 16 f111 1"/>
              <a:gd name="f159" fmla="*/ 42 f112 1"/>
              <a:gd name="f160" fmla="*/ 22 f111 1"/>
              <a:gd name="f161" fmla="*/ 19 f112 1"/>
              <a:gd name="f162" fmla="*/ 37 f111 1"/>
              <a:gd name="f163" fmla="*/ 46 f111 1"/>
              <a:gd name="f164" fmla="*/ 70 f112 1"/>
              <a:gd name="f165" fmla="*/ 30 f111 1"/>
              <a:gd name="f166" fmla="*/ 108 f112 1"/>
              <a:gd name="f167" fmla="*/ 43 f111 1"/>
              <a:gd name="f168" fmla="*/ 29 f111 1"/>
              <a:gd name="f169" fmla="*/ 90 f112 1"/>
              <a:gd name="f170" fmla="+- f113 0 f1"/>
              <a:gd name="f171" fmla="*/ f116 1 123"/>
              <a:gd name="f172" fmla="*/ f117 1 114"/>
              <a:gd name="f173" fmla="*/ f118 1 123"/>
              <a:gd name="f174" fmla="*/ f119 1 114"/>
              <a:gd name="f175" fmla="*/ f120 1 123"/>
              <a:gd name="f176" fmla="*/ f121 1 114"/>
              <a:gd name="f177" fmla="*/ f122 1 114"/>
              <a:gd name="f178" fmla="*/ f123 1 123"/>
              <a:gd name="f179" fmla="*/ f124 1 114"/>
              <a:gd name="f180" fmla="*/ f125 1 123"/>
              <a:gd name="f181" fmla="*/ f126 1 114"/>
              <a:gd name="f182" fmla="*/ f127 1 123"/>
              <a:gd name="f183" fmla="*/ f128 1 114"/>
              <a:gd name="f184" fmla="*/ f129 1 123"/>
              <a:gd name="f185" fmla="*/ f130 1 114"/>
              <a:gd name="f186" fmla="*/ f131 1 123"/>
              <a:gd name="f187" fmla="*/ f132 1 114"/>
              <a:gd name="f188" fmla="*/ f133 1 123"/>
              <a:gd name="f189" fmla="*/ f134 1 114"/>
              <a:gd name="f190" fmla="*/ f135 1 123"/>
              <a:gd name="f191" fmla="*/ f136 1 114"/>
              <a:gd name="f192" fmla="*/ f137 1 123"/>
              <a:gd name="f193" fmla="*/ f138 1 114"/>
              <a:gd name="f194" fmla="*/ f139 1 123"/>
              <a:gd name="f195" fmla="*/ f140 1 114"/>
              <a:gd name="f196" fmla="*/ f141 1 114"/>
              <a:gd name="f197" fmla="*/ f142 1 123"/>
              <a:gd name="f198" fmla="*/ f143 1 114"/>
              <a:gd name="f199" fmla="*/ f144 1 114"/>
              <a:gd name="f200" fmla="*/ f145 1 123"/>
              <a:gd name="f201" fmla="*/ f146 1 114"/>
              <a:gd name="f202" fmla="*/ f147 1 123"/>
              <a:gd name="f203" fmla="*/ f148 1 114"/>
              <a:gd name="f204" fmla="*/ f149 1 123"/>
              <a:gd name="f205" fmla="*/ f150 1 114"/>
              <a:gd name="f206" fmla="*/ f151 1 123"/>
              <a:gd name="f207" fmla="*/ f152 1 114"/>
              <a:gd name="f208" fmla="*/ f153 1 123"/>
              <a:gd name="f209" fmla="*/ f154 1 114"/>
              <a:gd name="f210" fmla="*/ f155 1 123"/>
              <a:gd name="f211" fmla="*/ f156 1 114"/>
              <a:gd name="f212" fmla="*/ f157 1 123"/>
              <a:gd name="f213" fmla="*/ f158 1 114"/>
              <a:gd name="f214" fmla="*/ f159 1 123"/>
              <a:gd name="f215" fmla="*/ f160 1 114"/>
              <a:gd name="f216" fmla="*/ f161 1 123"/>
              <a:gd name="f217" fmla="*/ f162 1 114"/>
              <a:gd name="f218" fmla="*/ f163 1 114"/>
              <a:gd name="f219" fmla="*/ f164 1 123"/>
              <a:gd name="f220" fmla="*/ f165 1 114"/>
              <a:gd name="f221" fmla="*/ f166 1 123"/>
              <a:gd name="f222" fmla="*/ f167 1 114"/>
              <a:gd name="f223" fmla="*/ f168 1 114"/>
              <a:gd name="f224" fmla="*/ f169 1 123"/>
              <a:gd name="f225" fmla="*/ 0 1 f114"/>
              <a:gd name="f226" fmla="*/ f108 1 f114"/>
              <a:gd name="f227" fmla="*/ 0 1 f115"/>
              <a:gd name="f228" fmla="*/ f109 1 f115"/>
              <a:gd name="f229" fmla="*/ f171 1 f114"/>
              <a:gd name="f230" fmla="*/ f172 1 f115"/>
              <a:gd name="f231" fmla="*/ f173 1 f114"/>
              <a:gd name="f232" fmla="*/ f174 1 f115"/>
              <a:gd name="f233" fmla="*/ f175 1 f114"/>
              <a:gd name="f234" fmla="*/ f176 1 f115"/>
              <a:gd name="f235" fmla="*/ f177 1 f115"/>
              <a:gd name="f236" fmla="*/ f178 1 f114"/>
              <a:gd name="f237" fmla="*/ f179 1 f115"/>
              <a:gd name="f238" fmla="*/ f180 1 f114"/>
              <a:gd name="f239" fmla="*/ f181 1 f115"/>
              <a:gd name="f240" fmla="*/ f182 1 f114"/>
              <a:gd name="f241" fmla="*/ f183 1 f115"/>
              <a:gd name="f242" fmla="*/ f184 1 f114"/>
              <a:gd name="f243" fmla="*/ f185 1 f115"/>
              <a:gd name="f244" fmla="*/ f186 1 f114"/>
              <a:gd name="f245" fmla="*/ f187 1 f115"/>
              <a:gd name="f246" fmla="*/ f188 1 f114"/>
              <a:gd name="f247" fmla="*/ f189 1 f115"/>
              <a:gd name="f248" fmla="*/ f190 1 f114"/>
              <a:gd name="f249" fmla="*/ f191 1 f115"/>
              <a:gd name="f250" fmla="*/ f192 1 f114"/>
              <a:gd name="f251" fmla="*/ f193 1 f115"/>
              <a:gd name="f252" fmla="*/ f194 1 f114"/>
              <a:gd name="f253" fmla="*/ f195 1 f115"/>
              <a:gd name="f254" fmla="*/ f196 1 f115"/>
              <a:gd name="f255" fmla="*/ f197 1 f114"/>
              <a:gd name="f256" fmla="*/ f198 1 f115"/>
              <a:gd name="f257" fmla="*/ f199 1 f115"/>
              <a:gd name="f258" fmla="*/ f200 1 f114"/>
              <a:gd name="f259" fmla="*/ f201 1 f115"/>
              <a:gd name="f260" fmla="*/ f202 1 f114"/>
              <a:gd name="f261" fmla="*/ f203 1 f115"/>
              <a:gd name="f262" fmla="*/ f204 1 f114"/>
              <a:gd name="f263" fmla="*/ f205 1 f115"/>
              <a:gd name="f264" fmla="*/ f206 1 f114"/>
              <a:gd name="f265" fmla="*/ f207 1 f115"/>
              <a:gd name="f266" fmla="*/ f208 1 f114"/>
              <a:gd name="f267" fmla="*/ f209 1 f115"/>
              <a:gd name="f268" fmla="*/ f210 1 f114"/>
              <a:gd name="f269" fmla="*/ f211 1 f115"/>
              <a:gd name="f270" fmla="*/ f212 1 f114"/>
              <a:gd name="f271" fmla="*/ f213 1 f115"/>
              <a:gd name="f272" fmla="*/ f214 1 f114"/>
              <a:gd name="f273" fmla="*/ f215 1 f115"/>
              <a:gd name="f274" fmla="*/ f216 1 f114"/>
              <a:gd name="f275" fmla="*/ f217 1 f115"/>
              <a:gd name="f276" fmla="*/ f218 1 f115"/>
              <a:gd name="f277" fmla="*/ f219 1 f114"/>
              <a:gd name="f278" fmla="*/ f220 1 f115"/>
              <a:gd name="f279" fmla="*/ f221 1 f114"/>
              <a:gd name="f280" fmla="*/ f222 1 f115"/>
              <a:gd name="f281" fmla="*/ f223 1 f115"/>
              <a:gd name="f282" fmla="*/ f224 1 f114"/>
              <a:gd name="f283" fmla="*/ f225 f105 1"/>
              <a:gd name="f284" fmla="*/ f226 f105 1"/>
              <a:gd name="f285" fmla="*/ f228 f106 1"/>
              <a:gd name="f286" fmla="*/ f227 f106 1"/>
              <a:gd name="f287" fmla="*/ f229 f105 1"/>
              <a:gd name="f288" fmla="*/ f230 f106 1"/>
              <a:gd name="f289" fmla="*/ f231 f105 1"/>
              <a:gd name="f290" fmla="*/ f232 f106 1"/>
              <a:gd name="f291" fmla="*/ f233 f105 1"/>
              <a:gd name="f292" fmla="*/ f234 f106 1"/>
              <a:gd name="f293" fmla="*/ f235 f106 1"/>
              <a:gd name="f294" fmla="*/ f236 f105 1"/>
              <a:gd name="f295" fmla="*/ f237 f106 1"/>
              <a:gd name="f296" fmla="*/ f238 f105 1"/>
              <a:gd name="f297" fmla="*/ f239 f106 1"/>
              <a:gd name="f298" fmla="*/ f240 f105 1"/>
              <a:gd name="f299" fmla="*/ f241 f106 1"/>
              <a:gd name="f300" fmla="*/ f242 f105 1"/>
              <a:gd name="f301" fmla="*/ f243 f106 1"/>
              <a:gd name="f302" fmla="*/ f244 f105 1"/>
              <a:gd name="f303" fmla="*/ f245 f106 1"/>
              <a:gd name="f304" fmla="*/ f246 f105 1"/>
              <a:gd name="f305" fmla="*/ f247 f106 1"/>
              <a:gd name="f306" fmla="*/ f248 f105 1"/>
              <a:gd name="f307" fmla="*/ f249 f106 1"/>
              <a:gd name="f308" fmla="*/ f250 f105 1"/>
              <a:gd name="f309" fmla="*/ f251 f106 1"/>
              <a:gd name="f310" fmla="*/ f252 f105 1"/>
              <a:gd name="f311" fmla="*/ f253 f106 1"/>
              <a:gd name="f312" fmla="*/ f254 f106 1"/>
              <a:gd name="f313" fmla="*/ f255 f105 1"/>
              <a:gd name="f314" fmla="*/ f256 f106 1"/>
              <a:gd name="f315" fmla="*/ f257 f106 1"/>
              <a:gd name="f316" fmla="*/ f258 f105 1"/>
              <a:gd name="f317" fmla="*/ f259 f106 1"/>
              <a:gd name="f318" fmla="*/ f260 f105 1"/>
              <a:gd name="f319" fmla="*/ f261 f106 1"/>
              <a:gd name="f320" fmla="*/ f262 f105 1"/>
              <a:gd name="f321" fmla="*/ f263 f106 1"/>
              <a:gd name="f322" fmla="*/ f264 f105 1"/>
              <a:gd name="f323" fmla="*/ f265 f106 1"/>
              <a:gd name="f324" fmla="*/ f266 f105 1"/>
              <a:gd name="f325" fmla="*/ f267 f106 1"/>
              <a:gd name="f326" fmla="*/ f268 f105 1"/>
              <a:gd name="f327" fmla="*/ f269 f106 1"/>
              <a:gd name="f328" fmla="*/ f270 f105 1"/>
              <a:gd name="f329" fmla="*/ f271 f106 1"/>
              <a:gd name="f330" fmla="*/ f272 f105 1"/>
              <a:gd name="f331" fmla="*/ f273 f106 1"/>
              <a:gd name="f332" fmla="*/ f274 f105 1"/>
              <a:gd name="f333" fmla="*/ f275 f106 1"/>
              <a:gd name="f334" fmla="*/ f276 f106 1"/>
              <a:gd name="f335" fmla="*/ f277 f105 1"/>
              <a:gd name="f336" fmla="*/ f278 f106 1"/>
              <a:gd name="f337" fmla="*/ f279 f105 1"/>
              <a:gd name="f338" fmla="*/ f280 f106 1"/>
              <a:gd name="f339" fmla="*/ f281 f106 1"/>
              <a:gd name="f340" fmla="*/ f282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1" y="f293"/>
              </a:cxn>
              <a:cxn ang="f170">
                <a:pos x="f294" y="f295"/>
              </a:cxn>
              <a:cxn ang="f170">
                <a:pos x="f296" y="f297"/>
              </a:cxn>
              <a:cxn ang="f170">
                <a:pos x="f298" y="f299"/>
              </a:cxn>
              <a:cxn ang="f170">
                <a:pos x="f300" y="f301"/>
              </a:cxn>
              <a:cxn ang="f170">
                <a:pos x="f302" y="f303"/>
              </a:cxn>
              <a:cxn ang="f170">
                <a:pos x="f304" y="f305"/>
              </a:cxn>
              <a:cxn ang="f170">
                <a:pos x="f306" y="f307"/>
              </a:cxn>
              <a:cxn ang="f170">
                <a:pos x="f308" y="f309"/>
              </a:cxn>
              <a:cxn ang="f170">
                <a:pos x="f310" y="f311"/>
              </a:cxn>
              <a:cxn ang="f170">
                <a:pos x="f294" y="f312"/>
              </a:cxn>
              <a:cxn ang="f170">
                <a:pos x="f287" y="f288"/>
              </a:cxn>
              <a:cxn ang="f170">
                <a:pos x="f313" y="f314"/>
              </a:cxn>
              <a:cxn ang="f170">
                <a:pos x="f308" y="f315"/>
              </a:cxn>
              <a:cxn ang="f170">
                <a:pos x="f316" y="f317"/>
              </a:cxn>
              <a:cxn ang="f170">
                <a:pos x="f318" y="f319"/>
              </a:cxn>
              <a:cxn ang="f170">
                <a:pos x="f320" y="f321"/>
              </a:cxn>
              <a:cxn ang="f170">
                <a:pos x="f322" y="f323"/>
              </a:cxn>
              <a:cxn ang="f170">
                <a:pos x="f313" y="f314"/>
              </a:cxn>
              <a:cxn ang="f170">
                <a:pos x="f324" y="f325"/>
              </a:cxn>
              <a:cxn ang="f170">
                <a:pos x="f326" y="f327"/>
              </a:cxn>
              <a:cxn ang="f170">
                <a:pos x="f328" y="f329"/>
              </a:cxn>
              <a:cxn ang="f170">
                <a:pos x="f330" y="f331"/>
              </a:cxn>
              <a:cxn ang="f170">
                <a:pos x="f332" y="f333"/>
              </a:cxn>
              <a:cxn ang="f170">
                <a:pos x="f296" y="f334"/>
              </a:cxn>
              <a:cxn ang="f170">
                <a:pos x="f335" y="f333"/>
              </a:cxn>
              <a:cxn ang="f170">
                <a:pos x="f294" y="f336"/>
              </a:cxn>
              <a:cxn ang="f170">
                <a:pos x="f324" y="f325"/>
              </a:cxn>
              <a:cxn ang="f170">
                <a:pos x="f337" y="f338"/>
              </a:cxn>
              <a:cxn ang="f170">
                <a:pos x="f320" y="f339"/>
              </a:cxn>
              <a:cxn ang="f170">
                <a:pos x="f340" y="f339"/>
              </a:cxn>
              <a:cxn ang="f170">
                <a:pos x="f337" y="f338"/>
              </a:cxn>
            </a:cxnLst>
            <a:rect l="f283" t="f286" r="f284" b="f285"/>
            <a:pathLst>
              <a:path w="123" h="114">
                <a:moveTo>
                  <a:pt x="f8" y="f9"/>
                </a:moveTo>
                <a:cubicBezTo>
                  <a:pt x="f10" y="f9"/>
                  <a:pt x="f11" y="f12"/>
                  <a:pt x="f13" y="f14"/>
                </a:cubicBezTo>
                <a:cubicBezTo>
                  <a:pt x="f6" y="f15"/>
                  <a:pt x="f16" y="f17"/>
                  <a:pt x="f18" y="f19"/>
                </a:cubicBezTo>
                <a:cubicBezTo>
                  <a:pt x="f18" y="f20"/>
                  <a:pt x="f21" y="f22"/>
                  <a:pt x="f18" y="f23"/>
                </a:cubicBezTo>
                <a:cubicBezTo>
                  <a:pt x="f11" y="f24"/>
                  <a:pt x="f25" y="f26"/>
                  <a:pt x="f27" y="f10"/>
                </a:cubicBezTo>
                <a:cubicBezTo>
                  <a:pt x="f28" y="f7"/>
                  <a:pt x="f29" y="f7"/>
                  <a:pt x="f30" y="f31"/>
                </a:cubicBezTo>
                <a:cubicBezTo>
                  <a:pt x="f9" y="f32"/>
                  <a:pt x="f33" y="f34"/>
                  <a:pt x="f35" y="f17"/>
                </a:cubicBezTo>
                <a:cubicBezTo>
                  <a:pt x="f36" y="f37"/>
                  <a:pt x="f35" y="f38"/>
                  <a:pt x="f39" y="f2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5" y="f46"/>
                  <a:pt x="f5" y="f47"/>
                  <a:pt x="f42" y="f48"/>
                </a:cubicBezTo>
                <a:cubicBezTo>
                  <a:pt x="f33" y="f49"/>
                  <a:pt x="f50" y="f49"/>
                  <a:pt x="f51" y="f52"/>
                </a:cubicBezTo>
                <a:cubicBezTo>
                  <a:pt x="f53" y="f12"/>
                  <a:pt x="f54" y="f52"/>
                  <a:pt x="f49" y="f55"/>
                </a:cubicBezTo>
                <a:cubicBezTo>
                  <a:pt x="f47" y="f9"/>
                  <a:pt x="f45" y="f35"/>
                  <a:pt x="f43" y="f56"/>
                </a:cubicBezTo>
                <a:cubicBezTo>
                  <a:pt x="f57" y="f58"/>
                  <a:pt x="f59" y="f5"/>
                  <a:pt x="f27" y="f60"/>
                </a:cubicBezTo>
                <a:cubicBezTo>
                  <a:pt x="f61" y="f62"/>
                  <a:pt x="f63" y="f64"/>
                  <a:pt x="f8" y="f9"/>
                </a:cubicBezTo>
                <a:close/>
                <a:moveTo>
                  <a:pt x="f65" y="f66"/>
                </a:moveTo>
                <a:cubicBezTo>
                  <a:pt x="f67" y="f68"/>
                  <a:pt x="f41" y="f22"/>
                  <a:pt x="f49" y="f69"/>
                </a:cubicBezTo>
                <a:cubicBezTo>
                  <a:pt x="f70" y="f71"/>
                  <a:pt x="f72" y="f73"/>
                  <a:pt x="f74" y="f8"/>
                </a:cubicBezTo>
                <a:cubicBezTo>
                  <a:pt x="f17" y="f32"/>
                  <a:pt x="f75" y="f32"/>
                  <a:pt x="f59" y="f32"/>
                </a:cubicBezTo>
                <a:cubicBezTo>
                  <a:pt x="f76" y="f77"/>
                  <a:pt x="f63" y="f73"/>
                  <a:pt x="f78" y="f79"/>
                </a:cubicBezTo>
                <a:cubicBezTo>
                  <a:pt x="f80" y="f81"/>
                  <a:pt x="f80" y="f22"/>
                  <a:pt x="f82" y="f83"/>
                </a:cubicBezTo>
                <a:cubicBezTo>
                  <a:pt x="f84" y="f38"/>
                  <a:pt x="f85" y="f41"/>
                  <a:pt x="f65" y="f66"/>
                </a:cubicBezTo>
                <a:close/>
                <a:moveTo>
                  <a:pt x="f24" y="f47"/>
                </a:moveTo>
                <a:cubicBezTo>
                  <a:pt x="f86" y="f12"/>
                  <a:pt x="f87" y="f48"/>
                  <a:pt x="f87" y="f49"/>
                </a:cubicBezTo>
                <a:cubicBezTo>
                  <a:pt x="f27" y="f54"/>
                  <a:pt x="f88" y="f9"/>
                  <a:pt x="f89" y="f90"/>
                </a:cubicBezTo>
                <a:cubicBezTo>
                  <a:pt x="f23" y="f36"/>
                  <a:pt x="f57" y="f90"/>
                  <a:pt x="f66" y="f70"/>
                </a:cubicBezTo>
                <a:cubicBezTo>
                  <a:pt x="f30" y="f91"/>
                  <a:pt x="f92" y="f30"/>
                  <a:pt x="f54" y="f93"/>
                </a:cubicBezTo>
                <a:cubicBezTo>
                  <a:pt x="f52" y="f66"/>
                  <a:pt x="f47" y="f94"/>
                  <a:pt x="f30" y="f41"/>
                </a:cubicBezTo>
                <a:cubicBezTo>
                  <a:pt x="f15" y="f41"/>
                  <a:pt x="f95" y="f66"/>
                  <a:pt x="f81" y="f93"/>
                </a:cubicBezTo>
                <a:cubicBezTo>
                  <a:pt x="f71" y="f30"/>
                  <a:pt x="f96" y="f45"/>
                  <a:pt x="f27" y="f97"/>
                </a:cubicBezTo>
                <a:cubicBezTo>
                  <a:pt x="f87" y="f92"/>
                  <a:pt x="f86" y="f47"/>
                  <a:pt x="f24" y="f47"/>
                </a:cubicBezTo>
                <a:close/>
                <a:moveTo>
                  <a:pt x="f98" y="f99"/>
                </a:moveTo>
                <a:cubicBezTo>
                  <a:pt x="f100" y="f101"/>
                  <a:pt x="f26" y="f102"/>
                  <a:pt x="f78" y="f92"/>
                </a:cubicBezTo>
                <a:cubicBezTo>
                  <a:pt x="f32" y="f91"/>
                  <a:pt x="f84" y="f12"/>
                  <a:pt x="f103" y="f92"/>
                </a:cubicBezTo>
                <a:cubicBezTo>
                  <a:pt x="f77" y="f45"/>
                  <a:pt x="f25" y="f101"/>
                  <a:pt x="f98" y="f99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8B5FBA78-E81F-47F7-86C2-528C5AA156BB}"/>
              </a:ext>
            </a:extLst>
          </p:cNvPr>
          <p:cNvSpPr/>
          <p:nvPr/>
        </p:nvSpPr>
        <p:spPr>
          <a:xfrm>
            <a:off x="5376864" y="1116016"/>
            <a:ext cx="2224085" cy="180975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69"/>
              <a:gd name="f7" fmla="val 462"/>
              <a:gd name="f8" fmla="val 284"/>
              <a:gd name="f9" fmla="val 17"/>
              <a:gd name="f10" fmla="val 286"/>
              <a:gd name="f11" fmla="val 15"/>
              <a:gd name="f12" fmla="val 288"/>
              <a:gd name="f13" fmla="val 13"/>
              <a:gd name="f14" fmla="val 290"/>
              <a:gd name="f15" fmla="val 11"/>
              <a:gd name="f16" fmla="val 299"/>
              <a:gd name="f17" fmla="val 4"/>
              <a:gd name="f18" fmla="val 309"/>
              <a:gd name="f19" fmla="val 320"/>
              <a:gd name="f20" fmla="val 385"/>
              <a:gd name="f21" fmla="val 450"/>
              <a:gd name="f22" fmla="val 516"/>
              <a:gd name="f23" fmla="val 518"/>
              <a:gd name="f24" fmla="val 521"/>
              <a:gd name="f25" fmla="val 524"/>
              <a:gd name="f26" fmla="val 530"/>
              <a:gd name="f27" fmla="val 533"/>
              <a:gd name="f28" fmla="val 3"/>
              <a:gd name="f29" fmla="val 9"/>
              <a:gd name="f30" fmla="val 534"/>
              <a:gd name="f31" fmla="val 24"/>
              <a:gd name="f32" fmla="val 31"/>
              <a:gd name="f33" fmla="val 35"/>
              <a:gd name="f34" fmla="val 535"/>
              <a:gd name="f35" fmla="val 36"/>
              <a:gd name="f36" fmla="val 538"/>
              <a:gd name="f37" fmla="val 545"/>
              <a:gd name="f38" fmla="val 552"/>
              <a:gd name="f39" fmla="val 559"/>
              <a:gd name="f40" fmla="val 566"/>
              <a:gd name="f41" fmla="val 39"/>
              <a:gd name="f42" fmla="val 46"/>
              <a:gd name="f43" fmla="val 102"/>
              <a:gd name="f44" fmla="val 158"/>
              <a:gd name="f45" fmla="val 214"/>
              <a:gd name="f46" fmla="val 293"/>
              <a:gd name="f47" fmla="val 372"/>
              <a:gd name="f48" fmla="val 460"/>
              <a:gd name="f49" fmla="val 558"/>
              <a:gd name="f50" fmla="val 492"/>
              <a:gd name="f51" fmla="val 427"/>
              <a:gd name="f52" fmla="val 362"/>
              <a:gd name="f53" fmla="val 314"/>
              <a:gd name="f54" fmla="val 265"/>
              <a:gd name="f55" fmla="val 217"/>
              <a:gd name="f56" fmla="val 163"/>
              <a:gd name="f57" fmla="val 110"/>
              <a:gd name="f58" fmla="val 56"/>
              <a:gd name="f59" fmla="val 41"/>
              <a:gd name="f60" fmla="val 26"/>
              <a:gd name="f61" fmla="val 459"/>
              <a:gd name="f62" fmla="val 451"/>
              <a:gd name="f63" fmla="val 389"/>
              <a:gd name="f64" fmla="val 328"/>
              <a:gd name="f65" fmla="val 266"/>
              <a:gd name="f66" fmla="val 193"/>
              <a:gd name="f67" fmla="val 121"/>
              <a:gd name="f68" fmla="val 48"/>
              <a:gd name="f69" fmla="val 45"/>
              <a:gd name="f70" fmla="val 43"/>
              <a:gd name="f71" fmla="val 38"/>
              <a:gd name="f72" fmla="val 8"/>
              <a:gd name="f73" fmla="val 16"/>
              <a:gd name="f74" fmla="val 32"/>
              <a:gd name="f75" fmla="val 34"/>
              <a:gd name="f76" fmla="val 25"/>
              <a:gd name="f77" fmla="val 18"/>
              <a:gd name="f78" fmla="val 104"/>
              <a:gd name="f79" fmla="val 222"/>
              <a:gd name="f80" fmla="val 231"/>
              <a:gd name="f81" fmla="val 239"/>
              <a:gd name="f82" fmla="val 248"/>
              <a:gd name="f83" fmla="val 261"/>
              <a:gd name="f84" fmla="val 272"/>
              <a:gd name="f85" fmla="val 281"/>
              <a:gd name="f86" fmla="val 282"/>
              <a:gd name="f87" fmla="val 283"/>
              <a:gd name="f88" fmla="val 53"/>
              <a:gd name="f89" fmla="val 374"/>
              <a:gd name="f90" fmla="val 55"/>
              <a:gd name="f91" fmla="val 57"/>
              <a:gd name="f92" fmla="val 82"/>
              <a:gd name="f93" fmla="val 106"/>
              <a:gd name="f94" fmla="val 131"/>
              <a:gd name="f95" fmla="val 149"/>
              <a:gd name="f96" fmla="val 168"/>
              <a:gd name="f97" fmla="val 186"/>
              <a:gd name="f98" fmla="val 207"/>
              <a:gd name="f99" fmla="val 227"/>
              <a:gd name="f100" fmla="val 373"/>
              <a:gd name="f101" fmla="val 252"/>
              <a:gd name="f102" fmla="val 257"/>
              <a:gd name="f103" fmla="val 376"/>
              <a:gd name="f104" fmla="val 377"/>
              <a:gd name="f105" fmla="val 271"/>
              <a:gd name="f106" fmla="val 379"/>
              <a:gd name="f107" fmla="val 275"/>
              <a:gd name="f108" fmla="val 381"/>
              <a:gd name="f109" fmla="val 380"/>
              <a:gd name="f110" fmla="val 276"/>
              <a:gd name="f111" fmla="val 326"/>
              <a:gd name="f112" fmla="val 273"/>
              <a:gd name="f113" fmla="val 220"/>
              <a:gd name="f114" fmla="val 162"/>
              <a:gd name="f115" fmla="val 29"/>
              <a:gd name="f116" fmla="val 264"/>
              <a:gd name="f117" fmla="val 247"/>
              <a:gd name="f118" fmla="val 229"/>
              <a:gd name="f119" fmla="val 210"/>
              <a:gd name="f120" fmla="val 191"/>
              <a:gd name="f121" fmla="val 147"/>
              <a:gd name="f122" fmla="val 54"/>
              <a:gd name="f123" fmla="val 136"/>
              <a:gd name="f124" fmla="val 255"/>
              <a:gd name="f125" fmla="val 514"/>
              <a:gd name="f126" fmla="val 513"/>
              <a:gd name="f127" fmla="val 511"/>
              <a:gd name="f128" fmla="val 448"/>
              <a:gd name="f129" fmla="val 322"/>
              <a:gd name="f130" fmla="val 306"/>
              <a:gd name="f131" fmla="val 294"/>
              <a:gd name="f132" fmla="val 112"/>
              <a:gd name="f133" fmla="val 178"/>
              <a:gd name="f134" fmla="val 243"/>
              <a:gd name="f135" fmla="val 333"/>
              <a:gd name="f136" fmla="val 382"/>
              <a:gd name="f137" fmla="val 305"/>
              <a:gd name="f138" fmla="val 317"/>
              <a:gd name="f139" fmla="val 329"/>
              <a:gd name="f140" fmla="val 375"/>
              <a:gd name="f141" fmla="val 421"/>
              <a:gd name="f142" fmla="val 467"/>
              <a:gd name="f143" fmla="val 482"/>
              <a:gd name="f144" fmla="val 497"/>
              <a:gd name="f145" fmla="val 391"/>
              <a:gd name="f146" fmla="val 478"/>
              <a:gd name="f147" fmla="val 445"/>
              <a:gd name="f148" fmla="val 412"/>
              <a:gd name="f149" fmla="val 353"/>
              <a:gd name="f150" fmla="val 323"/>
              <a:gd name="f151" fmla="val 321"/>
              <a:gd name="f152" fmla="val 319"/>
              <a:gd name="f153" fmla="val 308"/>
              <a:gd name="f154" fmla="val 392"/>
              <a:gd name="f155" fmla="val 297"/>
              <a:gd name="f156" fmla="val 400"/>
              <a:gd name="f157" fmla="val 296"/>
              <a:gd name="f158" fmla="val 409"/>
              <a:gd name="f159" fmla="val 298"/>
              <a:gd name="f160" fmla="val 337"/>
              <a:gd name="f161" fmla="val 441"/>
              <a:gd name="f162" fmla="val 470"/>
              <a:gd name="f163" fmla="val 499"/>
              <a:gd name="f164" fmla="val 503"/>
              <a:gd name="f165" fmla="val 508"/>
              <a:gd name="f166" fmla="val 408"/>
              <a:gd name="f167" fmla="val 407"/>
              <a:gd name="f168" fmla="val 402"/>
              <a:gd name="f169" fmla="val 397"/>
              <a:gd name="f170" fmla="val 268"/>
              <a:gd name="f171" fmla="val 259"/>
              <a:gd name="f172" fmla="val 185"/>
              <a:gd name="f173" fmla="val 153"/>
              <a:gd name="f174" fmla="val 89"/>
              <a:gd name="f175" fmla="val 403"/>
              <a:gd name="f176" fmla="val 127"/>
              <a:gd name="f177" fmla="val 200"/>
              <a:gd name="f178" fmla="+- 0 0 -90"/>
              <a:gd name="f179" fmla="*/ f3 1 569"/>
              <a:gd name="f180" fmla="*/ f4 1 462"/>
              <a:gd name="f181" fmla="val f5"/>
              <a:gd name="f182" fmla="val f6"/>
              <a:gd name="f183" fmla="val f7"/>
              <a:gd name="f184" fmla="*/ f178 f0 1"/>
              <a:gd name="f185" fmla="+- f183 0 f181"/>
              <a:gd name="f186" fmla="+- f182 0 f181"/>
              <a:gd name="f187" fmla="*/ f184 1 f2"/>
              <a:gd name="f188" fmla="*/ f186 1 569"/>
              <a:gd name="f189" fmla="*/ f185 1 462"/>
              <a:gd name="f190" fmla="*/ 290 f186 1"/>
              <a:gd name="f191" fmla="*/ 11 f185 1"/>
              <a:gd name="f192" fmla="*/ 516 f186 1"/>
              <a:gd name="f193" fmla="*/ 0 f185 1"/>
              <a:gd name="f194" fmla="*/ 533 f186 1"/>
              <a:gd name="f195" fmla="*/ 9 f185 1"/>
              <a:gd name="f196" fmla="*/ 538 f186 1"/>
              <a:gd name="f197" fmla="*/ 35 f185 1"/>
              <a:gd name="f198" fmla="*/ 569 f186 1"/>
              <a:gd name="f199" fmla="*/ 46 f185 1"/>
              <a:gd name="f200" fmla="*/ 450 f185 1"/>
              <a:gd name="f201" fmla="*/ 362 f186 1"/>
              <a:gd name="f202" fmla="*/ 462 f185 1"/>
              <a:gd name="f203" fmla="*/ 56 f186 1"/>
              <a:gd name="f204" fmla="*/ 0 f186 1"/>
              <a:gd name="f205" fmla="*/ 451 f185 1"/>
              <a:gd name="f206" fmla="*/ 48 f185 1"/>
              <a:gd name="f207" fmla="*/ 8 f186 1"/>
              <a:gd name="f208" fmla="*/ 35 f186 1"/>
              <a:gd name="f209" fmla="*/ 32 f185 1"/>
              <a:gd name="f210" fmla="*/ 46 f186 1"/>
              <a:gd name="f211" fmla="*/ 248 f186 1"/>
              <a:gd name="f212" fmla="*/ 284 f186 1"/>
              <a:gd name="f213" fmla="*/ 17 f185 1"/>
              <a:gd name="f214" fmla="*/ 57 f186 1"/>
              <a:gd name="f215" fmla="*/ 374 f185 1"/>
              <a:gd name="f216" fmla="*/ 186 f186 1"/>
              <a:gd name="f217" fmla="*/ 261 f186 1"/>
              <a:gd name="f218" fmla="*/ 376 f185 1"/>
              <a:gd name="f219" fmla="*/ 275 f186 1"/>
              <a:gd name="f220" fmla="*/ 379 f185 1"/>
              <a:gd name="f221" fmla="*/ 276 f186 1"/>
              <a:gd name="f222" fmla="*/ 191 f186 1"/>
              <a:gd name="f223" fmla="*/ 53 f186 1"/>
              <a:gd name="f224" fmla="*/ 18 f185 1"/>
              <a:gd name="f225" fmla="*/ 322 f186 1"/>
              <a:gd name="f226" fmla="*/ 293 f186 1"/>
              <a:gd name="f227" fmla="*/ 243 f185 1"/>
              <a:gd name="f228" fmla="*/ 382 f185 1"/>
              <a:gd name="f229" fmla="*/ 467 f186 1"/>
              <a:gd name="f230" fmla="*/ 391 f185 1"/>
              <a:gd name="f231" fmla="*/ 412 f186 1"/>
              <a:gd name="f232" fmla="*/ 317 f186 1"/>
              <a:gd name="f233" fmla="*/ 299 f186 1"/>
              <a:gd name="f234" fmla="*/ 409 f185 1"/>
              <a:gd name="f235" fmla="*/ 499 f186 1"/>
              <a:gd name="f236" fmla="*/ 407 f185 1"/>
              <a:gd name="f237" fmla="*/ 273 f186 1"/>
              <a:gd name="f238" fmla="*/ 153 f186 1"/>
              <a:gd name="f239" fmla="+- f187 0 f1"/>
              <a:gd name="f240" fmla="*/ f190 1 569"/>
              <a:gd name="f241" fmla="*/ f191 1 462"/>
              <a:gd name="f242" fmla="*/ f192 1 569"/>
              <a:gd name="f243" fmla="*/ f193 1 462"/>
              <a:gd name="f244" fmla="*/ f194 1 569"/>
              <a:gd name="f245" fmla="*/ f195 1 462"/>
              <a:gd name="f246" fmla="*/ f196 1 569"/>
              <a:gd name="f247" fmla="*/ f197 1 462"/>
              <a:gd name="f248" fmla="*/ f198 1 569"/>
              <a:gd name="f249" fmla="*/ f199 1 462"/>
              <a:gd name="f250" fmla="*/ f200 1 462"/>
              <a:gd name="f251" fmla="*/ f201 1 569"/>
              <a:gd name="f252" fmla="*/ f202 1 462"/>
              <a:gd name="f253" fmla="*/ f203 1 569"/>
              <a:gd name="f254" fmla="*/ f204 1 569"/>
              <a:gd name="f255" fmla="*/ f205 1 462"/>
              <a:gd name="f256" fmla="*/ f206 1 462"/>
              <a:gd name="f257" fmla="*/ f207 1 569"/>
              <a:gd name="f258" fmla="*/ f208 1 569"/>
              <a:gd name="f259" fmla="*/ f209 1 462"/>
              <a:gd name="f260" fmla="*/ f210 1 569"/>
              <a:gd name="f261" fmla="*/ f211 1 569"/>
              <a:gd name="f262" fmla="*/ f212 1 569"/>
              <a:gd name="f263" fmla="*/ f213 1 462"/>
              <a:gd name="f264" fmla="*/ f214 1 569"/>
              <a:gd name="f265" fmla="*/ f215 1 462"/>
              <a:gd name="f266" fmla="*/ f216 1 569"/>
              <a:gd name="f267" fmla="*/ f217 1 569"/>
              <a:gd name="f268" fmla="*/ f218 1 462"/>
              <a:gd name="f269" fmla="*/ f219 1 569"/>
              <a:gd name="f270" fmla="*/ f220 1 462"/>
              <a:gd name="f271" fmla="*/ f221 1 569"/>
              <a:gd name="f272" fmla="*/ f222 1 569"/>
              <a:gd name="f273" fmla="*/ f223 1 569"/>
              <a:gd name="f274" fmla="*/ f224 1 462"/>
              <a:gd name="f275" fmla="*/ f225 1 569"/>
              <a:gd name="f276" fmla="*/ f226 1 569"/>
              <a:gd name="f277" fmla="*/ f227 1 462"/>
              <a:gd name="f278" fmla="*/ f228 1 462"/>
              <a:gd name="f279" fmla="*/ f229 1 569"/>
              <a:gd name="f280" fmla="*/ f230 1 462"/>
              <a:gd name="f281" fmla="*/ f231 1 569"/>
              <a:gd name="f282" fmla="*/ f232 1 569"/>
              <a:gd name="f283" fmla="*/ f233 1 569"/>
              <a:gd name="f284" fmla="*/ f234 1 462"/>
              <a:gd name="f285" fmla="*/ f235 1 569"/>
              <a:gd name="f286" fmla="*/ f236 1 462"/>
              <a:gd name="f287" fmla="*/ f237 1 569"/>
              <a:gd name="f288" fmla="*/ f238 1 569"/>
              <a:gd name="f289" fmla="*/ 0 1 f188"/>
              <a:gd name="f290" fmla="*/ f182 1 f188"/>
              <a:gd name="f291" fmla="*/ 0 1 f189"/>
              <a:gd name="f292" fmla="*/ f183 1 f189"/>
              <a:gd name="f293" fmla="*/ f240 1 f188"/>
              <a:gd name="f294" fmla="*/ f241 1 f189"/>
              <a:gd name="f295" fmla="*/ f242 1 f188"/>
              <a:gd name="f296" fmla="*/ f243 1 f189"/>
              <a:gd name="f297" fmla="*/ f244 1 f188"/>
              <a:gd name="f298" fmla="*/ f245 1 f189"/>
              <a:gd name="f299" fmla="*/ f246 1 f188"/>
              <a:gd name="f300" fmla="*/ f247 1 f189"/>
              <a:gd name="f301" fmla="*/ f248 1 f188"/>
              <a:gd name="f302" fmla="*/ f249 1 f189"/>
              <a:gd name="f303" fmla="*/ f250 1 f189"/>
              <a:gd name="f304" fmla="*/ f251 1 f188"/>
              <a:gd name="f305" fmla="*/ f252 1 f189"/>
              <a:gd name="f306" fmla="*/ f253 1 f188"/>
              <a:gd name="f307" fmla="*/ f254 1 f188"/>
              <a:gd name="f308" fmla="*/ f255 1 f189"/>
              <a:gd name="f309" fmla="*/ f256 1 f189"/>
              <a:gd name="f310" fmla="*/ f257 1 f188"/>
              <a:gd name="f311" fmla="*/ f258 1 f188"/>
              <a:gd name="f312" fmla="*/ f259 1 f189"/>
              <a:gd name="f313" fmla="*/ f260 1 f188"/>
              <a:gd name="f314" fmla="*/ f261 1 f188"/>
              <a:gd name="f315" fmla="*/ f262 1 f188"/>
              <a:gd name="f316" fmla="*/ f263 1 f189"/>
              <a:gd name="f317" fmla="*/ f264 1 f188"/>
              <a:gd name="f318" fmla="*/ f265 1 f189"/>
              <a:gd name="f319" fmla="*/ f266 1 f188"/>
              <a:gd name="f320" fmla="*/ f267 1 f188"/>
              <a:gd name="f321" fmla="*/ f268 1 f189"/>
              <a:gd name="f322" fmla="*/ f269 1 f188"/>
              <a:gd name="f323" fmla="*/ f270 1 f189"/>
              <a:gd name="f324" fmla="*/ f271 1 f188"/>
              <a:gd name="f325" fmla="*/ f272 1 f188"/>
              <a:gd name="f326" fmla="*/ f273 1 f188"/>
              <a:gd name="f327" fmla="*/ f274 1 f189"/>
              <a:gd name="f328" fmla="*/ f275 1 f188"/>
              <a:gd name="f329" fmla="*/ f276 1 f188"/>
              <a:gd name="f330" fmla="*/ f277 1 f189"/>
              <a:gd name="f331" fmla="*/ f278 1 f189"/>
              <a:gd name="f332" fmla="*/ f279 1 f188"/>
              <a:gd name="f333" fmla="*/ f280 1 f189"/>
              <a:gd name="f334" fmla="*/ f281 1 f188"/>
              <a:gd name="f335" fmla="*/ f282 1 f188"/>
              <a:gd name="f336" fmla="*/ f283 1 f188"/>
              <a:gd name="f337" fmla="*/ f284 1 f189"/>
              <a:gd name="f338" fmla="*/ f285 1 f188"/>
              <a:gd name="f339" fmla="*/ f286 1 f189"/>
              <a:gd name="f340" fmla="*/ f287 1 f188"/>
              <a:gd name="f341" fmla="*/ f288 1 f188"/>
              <a:gd name="f342" fmla="*/ f289 f179 1"/>
              <a:gd name="f343" fmla="*/ f290 f179 1"/>
              <a:gd name="f344" fmla="*/ f292 f180 1"/>
              <a:gd name="f345" fmla="*/ f291 f180 1"/>
              <a:gd name="f346" fmla="*/ f293 f179 1"/>
              <a:gd name="f347" fmla="*/ f294 f180 1"/>
              <a:gd name="f348" fmla="*/ f295 f179 1"/>
              <a:gd name="f349" fmla="*/ f296 f180 1"/>
              <a:gd name="f350" fmla="*/ f297 f179 1"/>
              <a:gd name="f351" fmla="*/ f298 f180 1"/>
              <a:gd name="f352" fmla="*/ f299 f179 1"/>
              <a:gd name="f353" fmla="*/ f300 f180 1"/>
              <a:gd name="f354" fmla="*/ f301 f179 1"/>
              <a:gd name="f355" fmla="*/ f302 f180 1"/>
              <a:gd name="f356" fmla="*/ f303 f180 1"/>
              <a:gd name="f357" fmla="*/ f304 f179 1"/>
              <a:gd name="f358" fmla="*/ f305 f180 1"/>
              <a:gd name="f359" fmla="*/ f306 f179 1"/>
              <a:gd name="f360" fmla="*/ f307 f179 1"/>
              <a:gd name="f361" fmla="*/ f308 f180 1"/>
              <a:gd name="f362" fmla="*/ f309 f180 1"/>
              <a:gd name="f363" fmla="*/ f310 f179 1"/>
              <a:gd name="f364" fmla="*/ f311 f179 1"/>
              <a:gd name="f365" fmla="*/ f312 f180 1"/>
              <a:gd name="f366" fmla="*/ f313 f179 1"/>
              <a:gd name="f367" fmla="*/ f314 f179 1"/>
              <a:gd name="f368" fmla="*/ f315 f179 1"/>
              <a:gd name="f369" fmla="*/ f316 f180 1"/>
              <a:gd name="f370" fmla="*/ f317 f179 1"/>
              <a:gd name="f371" fmla="*/ f318 f180 1"/>
              <a:gd name="f372" fmla="*/ f319 f179 1"/>
              <a:gd name="f373" fmla="*/ f320 f179 1"/>
              <a:gd name="f374" fmla="*/ f321 f180 1"/>
              <a:gd name="f375" fmla="*/ f322 f179 1"/>
              <a:gd name="f376" fmla="*/ f323 f180 1"/>
              <a:gd name="f377" fmla="*/ f324 f179 1"/>
              <a:gd name="f378" fmla="*/ f325 f179 1"/>
              <a:gd name="f379" fmla="*/ f326 f179 1"/>
              <a:gd name="f380" fmla="*/ f327 f180 1"/>
              <a:gd name="f381" fmla="*/ f328 f179 1"/>
              <a:gd name="f382" fmla="*/ f329 f179 1"/>
              <a:gd name="f383" fmla="*/ f330 f180 1"/>
              <a:gd name="f384" fmla="*/ f331 f180 1"/>
              <a:gd name="f385" fmla="*/ f332 f179 1"/>
              <a:gd name="f386" fmla="*/ f333 f180 1"/>
              <a:gd name="f387" fmla="*/ f334 f179 1"/>
              <a:gd name="f388" fmla="*/ f335 f179 1"/>
              <a:gd name="f389" fmla="*/ f336 f179 1"/>
              <a:gd name="f390" fmla="*/ f337 f180 1"/>
              <a:gd name="f391" fmla="*/ f338 f179 1"/>
              <a:gd name="f392" fmla="*/ f339 f180 1"/>
              <a:gd name="f393" fmla="*/ f340 f179 1"/>
              <a:gd name="f394" fmla="*/ f341 f1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9">
                <a:pos x="f346" y="f347"/>
              </a:cxn>
              <a:cxn ang="f239">
                <a:pos x="f348" y="f349"/>
              </a:cxn>
              <a:cxn ang="f239">
                <a:pos x="f350" y="f351"/>
              </a:cxn>
              <a:cxn ang="f239">
                <a:pos x="f352" y="f353"/>
              </a:cxn>
              <a:cxn ang="f239">
                <a:pos x="f354" y="f355"/>
              </a:cxn>
              <a:cxn ang="f239">
                <a:pos x="f354" y="f356"/>
              </a:cxn>
              <a:cxn ang="f239">
                <a:pos x="f357" y="f358"/>
              </a:cxn>
              <a:cxn ang="f239">
                <a:pos x="f359" y="f358"/>
              </a:cxn>
              <a:cxn ang="f239">
                <a:pos x="f360" y="f361"/>
              </a:cxn>
              <a:cxn ang="f239">
                <a:pos x="f360" y="f362"/>
              </a:cxn>
              <a:cxn ang="f239">
                <a:pos x="f363" y="f353"/>
              </a:cxn>
              <a:cxn ang="f239">
                <a:pos x="f364" y="f365"/>
              </a:cxn>
              <a:cxn ang="f239">
                <a:pos x="f366" y="f349"/>
              </a:cxn>
              <a:cxn ang="f239">
                <a:pos x="f367" y="f349"/>
              </a:cxn>
              <a:cxn ang="f239">
                <a:pos x="f368" y="f369"/>
              </a:cxn>
              <a:cxn ang="f239">
                <a:pos x="f370" y="f371"/>
              </a:cxn>
              <a:cxn ang="f239">
                <a:pos x="f372" y="f371"/>
              </a:cxn>
              <a:cxn ang="f239">
                <a:pos x="f373" y="f374"/>
              </a:cxn>
              <a:cxn ang="f239">
                <a:pos x="f375" y="f376"/>
              </a:cxn>
              <a:cxn ang="f239">
                <a:pos x="f377" y="f355"/>
              </a:cxn>
              <a:cxn ang="f239">
                <a:pos x="f378" y="f369"/>
              </a:cxn>
              <a:cxn ang="f239">
                <a:pos x="f379" y="f380"/>
              </a:cxn>
              <a:cxn ang="f239">
                <a:pos x="f348" y="f369"/>
              </a:cxn>
              <a:cxn ang="f239">
                <a:pos x="f381" y="f369"/>
              </a:cxn>
              <a:cxn ang="f239">
                <a:pos x="f382" y="f383"/>
              </a:cxn>
              <a:cxn ang="f239">
                <a:pos x="f382" y="f384"/>
              </a:cxn>
              <a:cxn ang="f239">
                <a:pos x="f385" y="f371"/>
              </a:cxn>
              <a:cxn ang="f239">
                <a:pos x="f348" y="f371"/>
              </a:cxn>
              <a:cxn ang="f239">
                <a:pos x="f348" y="f386"/>
              </a:cxn>
              <a:cxn ang="f239">
                <a:pos x="f387" y="f386"/>
              </a:cxn>
              <a:cxn ang="f239">
                <a:pos x="f388" y="f386"/>
              </a:cxn>
              <a:cxn ang="f239">
                <a:pos x="f389" y="f390"/>
              </a:cxn>
              <a:cxn ang="f239">
                <a:pos x="f391" y="f390"/>
              </a:cxn>
              <a:cxn ang="f239">
                <a:pos x="f348" y="f392"/>
              </a:cxn>
              <a:cxn ang="f239">
                <a:pos x="f393" y="f390"/>
              </a:cxn>
              <a:cxn ang="f239">
                <a:pos x="f393" y="f392"/>
              </a:cxn>
              <a:cxn ang="f239">
                <a:pos x="f394" y="f386"/>
              </a:cxn>
              <a:cxn ang="f239">
                <a:pos x="f379" y="f386"/>
              </a:cxn>
              <a:cxn ang="f239">
                <a:pos x="f393" y="f390"/>
              </a:cxn>
            </a:cxnLst>
            <a:rect l="f342" t="f345" r="f343" b="f344"/>
            <a:pathLst>
              <a:path w="569" h="462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5"/>
                  <a:pt x="f19" y="f5"/>
                </a:cubicBezTo>
                <a:cubicBezTo>
                  <a:pt x="f20" y="f5"/>
                  <a:pt x="f21" y="f5"/>
                  <a:pt x="f22" y="f5"/>
                </a:cubicBezTo>
                <a:cubicBezTo>
                  <a:pt x="f23" y="f5"/>
                  <a:pt x="f24" y="f5"/>
                  <a:pt x="f25" y="f5"/>
                </a:cubicBezTo>
                <a:cubicBezTo>
                  <a:pt x="f26" y="f5"/>
                  <a:pt x="f27" y="f28"/>
                  <a:pt x="f27" y="f29"/>
                </a:cubicBezTo>
                <a:cubicBezTo>
                  <a:pt x="f27" y="f9"/>
                  <a:pt x="f30" y="f31"/>
                  <a:pt x="f27" y="f32"/>
                </a:cubicBezTo>
                <a:cubicBezTo>
                  <a:pt x="f27" y="f33"/>
                  <a:pt x="f34" y="f35"/>
                  <a:pt x="f36" y="f33"/>
                </a:cubicBezTo>
                <a:cubicBezTo>
                  <a:pt x="f37" y="f33"/>
                  <a:pt x="f38" y="f33"/>
                  <a:pt x="f39" y="f33"/>
                </a:cubicBezTo>
                <a:cubicBezTo>
                  <a:pt x="f40" y="f33"/>
                  <a:pt x="f6" y="f41"/>
                  <a:pt x="f6" y="f42"/>
                </a:cubicBezTo>
                <a:cubicBezTo>
                  <a:pt x="f6" y="f43"/>
                  <a:pt x="f6" y="f44"/>
                  <a:pt x="f6" y="f45"/>
                </a:cubicBezTo>
                <a:cubicBezTo>
                  <a:pt x="f6" y="f46"/>
                  <a:pt x="f6" y="f47"/>
                  <a:pt x="f6" y="f21"/>
                </a:cubicBezTo>
                <a:cubicBezTo>
                  <a:pt x="f6" y="f48"/>
                  <a:pt x="f40" y="f7"/>
                  <a:pt x="f49" y="f7"/>
                </a:cubicBezTo>
                <a:cubicBezTo>
                  <a:pt x="f50" y="f7"/>
                  <a:pt x="f51" y="f7"/>
                  <a:pt x="f52" y="f7"/>
                </a:cubicBezTo>
                <a:cubicBezTo>
                  <a:pt x="f53" y="f7"/>
                  <a:pt x="f54" y="f7"/>
                  <a:pt x="f55" y="f7"/>
                </a:cubicBezTo>
                <a:cubicBezTo>
                  <a:pt x="f56" y="f7"/>
                  <a:pt x="f57" y="f7"/>
                  <a:pt x="f58" y="f7"/>
                </a:cubicBezTo>
                <a:cubicBezTo>
                  <a:pt x="f59" y="f7"/>
                  <a:pt x="f60" y="f7"/>
                  <a:pt x="f15" y="f7"/>
                </a:cubicBezTo>
                <a:cubicBezTo>
                  <a:pt x="f28" y="f7"/>
                  <a:pt x="f5" y="f61"/>
                  <a:pt x="f5" y="f62"/>
                </a:cubicBezTo>
                <a:cubicBezTo>
                  <a:pt x="f5" y="f63"/>
                  <a:pt x="f5" y="f64"/>
                  <a:pt x="f5" y="f65"/>
                </a:cubicBezTo>
                <a:cubicBezTo>
                  <a:pt x="f5" y="f66"/>
                  <a:pt x="f5" y="f67"/>
                  <a:pt x="f5" y="f68"/>
                </a:cubicBezTo>
                <a:cubicBezTo>
                  <a:pt x="f5" y="f42"/>
                  <a:pt x="f5" y="f69"/>
                  <a:pt x="f5" y="f70"/>
                </a:cubicBezTo>
                <a:cubicBezTo>
                  <a:pt x="f5" y="f71"/>
                  <a:pt x="f17" y="f35"/>
                  <a:pt x="f72" y="f33"/>
                </a:cubicBezTo>
                <a:cubicBezTo>
                  <a:pt x="f73" y="f33"/>
                  <a:pt x="f31" y="f33"/>
                  <a:pt x="f74" y="f33"/>
                </a:cubicBezTo>
                <a:cubicBezTo>
                  <a:pt x="f75" y="f33"/>
                  <a:pt x="f33" y="f33"/>
                  <a:pt x="f33" y="f74"/>
                </a:cubicBezTo>
                <a:cubicBezTo>
                  <a:pt x="f33" y="f76"/>
                  <a:pt x="f33" y="f77"/>
                  <a:pt x="f33" y="f15"/>
                </a:cubicBezTo>
                <a:cubicBezTo>
                  <a:pt x="f33" y="f28"/>
                  <a:pt x="f71" y="f5"/>
                  <a:pt x="f42" y="f5"/>
                </a:cubicBezTo>
                <a:cubicBezTo>
                  <a:pt x="f78" y="f5"/>
                  <a:pt x="f56" y="f5"/>
                  <a:pt x="f79" y="f5"/>
                </a:cubicBezTo>
                <a:cubicBezTo>
                  <a:pt x="f80" y="f5"/>
                  <a:pt x="f81" y="f5"/>
                  <a:pt x="f82" y="f5"/>
                </a:cubicBezTo>
                <a:cubicBezTo>
                  <a:pt x="f83" y="f5"/>
                  <a:pt x="f84" y="f17"/>
                  <a:pt x="f85" y="f13"/>
                </a:cubicBezTo>
                <a:cubicBezTo>
                  <a:pt x="f86" y="f11"/>
                  <a:pt x="f87" y="f73"/>
                  <a:pt x="f8" y="f9"/>
                </a:cubicBezTo>
                <a:close/>
                <a:moveTo>
                  <a:pt x="f88" y="f89"/>
                </a:moveTo>
                <a:cubicBezTo>
                  <a:pt x="f90" y="f89"/>
                  <a:pt x="f58" y="f89"/>
                  <a:pt x="f91" y="f89"/>
                </a:cubicBezTo>
                <a:cubicBezTo>
                  <a:pt x="f92" y="f89"/>
                  <a:pt x="f93" y="f89"/>
                  <a:pt x="f94" y="f89"/>
                </a:cubicBezTo>
                <a:cubicBezTo>
                  <a:pt x="f95" y="f89"/>
                  <a:pt x="f96" y="f89"/>
                  <a:pt x="f97" y="f89"/>
                </a:cubicBezTo>
                <a:cubicBezTo>
                  <a:pt x="f98" y="f89"/>
                  <a:pt x="f99" y="f100"/>
                  <a:pt x="f82" y="f89"/>
                </a:cubicBezTo>
                <a:cubicBezTo>
                  <a:pt x="f101" y="f89"/>
                  <a:pt x="f102" y="f89"/>
                  <a:pt x="f83" y="f103"/>
                </a:cubicBezTo>
                <a:cubicBezTo>
                  <a:pt x="f65" y="f104"/>
                  <a:pt x="f105" y="f106"/>
                  <a:pt x="f107" y="f108"/>
                </a:cubicBezTo>
                <a:cubicBezTo>
                  <a:pt x="f107" y="f108"/>
                  <a:pt x="f107" y="f109"/>
                  <a:pt x="f107" y="f106"/>
                </a:cubicBezTo>
                <a:cubicBezTo>
                  <a:pt x="f110" y="f111"/>
                  <a:pt x="f110" y="f112"/>
                  <a:pt x="f110" y="f113"/>
                </a:cubicBezTo>
                <a:cubicBezTo>
                  <a:pt x="f110" y="f114"/>
                  <a:pt x="f110" y="f78"/>
                  <a:pt x="f110" y="f42"/>
                </a:cubicBezTo>
                <a:cubicBezTo>
                  <a:pt x="f107" y="f115"/>
                  <a:pt x="f116" y="f9"/>
                  <a:pt x="f117" y="f9"/>
                </a:cubicBezTo>
                <a:cubicBezTo>
                  <a:pt x="f118" y="f9"/>
                  <a:pt x="f119" y="f9"/>
                  <a:pt x="f120" y="f9"/>
                </a:cubicBezTo>
                <a:cubicBezTo>
                  <a:pt x="f121" y="f9"/>
                  <a:pt x="f43" y="f9"/>
                  <a:pt x="f91" y="f9"/>
                </a:cubicBezTo>
                <a:cubicBezTo>
                  <a:pt x="f58" y="f9"/>
                  <a:pt x="f122" y="f9"/>
                  <a:pt x="f88" y="f77"/>
                </a:cubicBezTo>
                <a:cubicBezTo>
                  <a:pt x="f88" y="f123"/>
                  <a:pt x="f88" y="f124"/>
                  <a:pt x="f88" y="f89"/>
                </a:cubicBezTo>
                <a:close/>
                <a:moveTo>
                  <a:pt x="f22" y="f9"/>
                </a:moveTo>
                <a:cubicBezTo>
                  <a:pt x="f125" y="f9"/>
                  <a:pt x="f126" y="f9"/>
                  <a:pt x="f127" y="f9"/>
                </a:cubicBezTo>
                <a:cubicBezTo>
                  <a:pt x="f128" y="f9"/>
                  <a:pt x="f20" y="f77"/>
                  <a:pt x="f129" y="f9"/>
                </a:cubicBezTo>
                <a:cubicBezTo>
                  <a:pt x="f130" y="f9"/>
                  <a:pt x="f46" y="f115"/>
                  <a:pt x="f46" y="f42"/>
                </a:cubicBezTo>
                <a:cubicBezTo>
                  <a:pt x="f131" y="f132"/>
                  <a:pt x="f46" y="f133"/>
                  <a:pt x="f46" y="f134"/>
                </a:cubicBezTo>
                <a:cubicBezTo>
                  <a:pt x="f46" y="f12"/>
                  <a:pt x="f46" y="f135"/>
                  <a:pt x="f46" y="f104"/>
                </a:cubicBezTo>
                <a:cubicBezTo>
                  <a:pt x="f46" y="f106"/>
                  <a:pt x="f46" y="f109"/>
                  <a:pt x="f46" y="f136"/>
                </a:cubicBezTo>
                <a:cubicBezTo>
                  <a:pt x="f137" y="f89"/>
                  <a:pt x="f138" y="f100"/>
                  <a:pt x="f139" y="f89"/>
                </a:cubicBezTo>
                <a:cubicBezTo>
                  <a:pt x="f140" y="f89"/>
                  <a:pt x="f141" y="f89"/>
                  <a:pt x="f142" y="f89"/>
                </a:cubicBezTo>
                <a:cubicBezTo>
                  <a:pt x="f143" y="f89"/>
                  <a:pt x="f144" y="f89"/>
                  <a:pt x="f127" y="f89"/>
                </a:cubicBezTo>
                <a:cubicBezTo>
                  <a:pt x="f126" y="f89"/>
                  <a:pt x="f125" y="f89"/>
                  <a:pt x="f22" y="f89"/>
                </a:cubicBezTo>
                <a:cubicBezTo>
                  <a:pt x="f22" y="f124"/>
                  <a:pt x="f22" y="f123"/>
                  <a:pt x="f22" y="f9"/>
                </a:cubicBezTo>
                <a:close/>
                <a:moveTo>
                  <a:pt x="f22" y="f145"/>
                </a:moveTo>
                <a:cubicBezTo>
                  <a:pt x="f125" y="f145"/>
                  <a:pt x="f126" y="f145"/>
                  <a:pt x="f127" y="f145"/>
                </a:cubicBezTo>
                <a:cubicBezTo>
                  <a:pt x="f146" y="f145"/>
                  <a:pt x="f147" y="f145"/>
                  <a:pt x="f148" y="f145"/>
                </a:cubicBezTo>
                <a:cubicBezTo>
                  <a:pt x="f136" y="f145"/>
                  <a:pt x="f149" y="f145"/>
                  <a:pt x="f150" y="f145"/>
                </a:cubicBezTo>
                <a:cubicBezTo>
                  <a:pt x="f151" y="f145"/>
                  <a:pt x="f152" y="f145"/>
                  <a:pt x="f138" y="f145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5" y="f158"/>
                  <a:pt x="f159" y="f158"/>
                  <a:pt x="f16" y="f158"/>
                </a:cubicBezTo>
                <a:cubicBezTo>
                  <a:pt x="f160" y="f158"/>
                  <a:pt x="f89" y="f158"/>
                  <a:pt x="f148" y="f158"/>
                </a:cubicBezTo>
                <a:cubicBezTo>
                  <a:pt x="f161" y="f158"/>
                  <a:pt x="f162" y="f158"/>
                  <a:pt x="f163" y="f158"/>
                </a:cubicBezTo>
                <a:cubicBezTo>
                  <a:pt x="f164" y="f158"/>
                  <a:pt x="f165" y="f158"/>
                  <a:pt x="f126" y="f158"/>
                </a:cubicBezTo>
                <a:cubicBezTo>
                  <a:pt x="f125" y="f158"/>
                  <a:pt x="f22" y="f166"/>
                  <a:pt x="f22" y="f167"/>
                </a:cubicBezTo>
                <a:cubicBezTo>
                  <a:pt x="f22" y="f168"/>
                  <a:pt x="f22" y="f169"/>
                  <a:pt x="f22" y="f145"/>
                </a:cubicBezTo>
                <a:close/>
                <a:moveTo>
                  <a:pt x="f112" y="f158"/>
                </a:moveTo>
                <a:cubicBezTo>
                  <a:pt x="f112" y="f166"/>
                  <a:pt x="f112" y="f166"/>
                  <a:pt x="f112" y="f166"/>
                </a:cubicBezTo>
                <a:cubicBezTo>
                  <a:pt x="f112" y="f167"/>
                  <a:pt x="f112" y="f167"/>
                  <a:pt x="f112" y="f167"/>
                </a:cubicBezTo>
                <a:cubicBezTo>
                  <a:pt x="f170" y="f169"/>
                  <a:pt x="f171" y="f145"/>
                  <a:pt x="f82" y="f145"/>
                </a:cubicBezTo>
                <a:cubicBezTo>
                  <a:pt x="f55" y="f145"/>
                  <a:pt x="f172" y="f145"/>
                  <a:pt x="f173" y="f145"/>
                </a:cubicBezTo>
                <a:cubicBezTo>
                  <a:pt x="f67" y="f145"/>
                  <a:pt x="f174" y="f145"/>
                  <a:pt x="f91" y="f145"/>
                </a:cubicBezTo>
                <a:cubicBezTo>
                  <a:pt x="f58" y="f145"/>
                  <a:pt x="f122" y="f145"/>
                  <a:pt x="f88" y="f145"/>
                </a:cubicBezTo>
                <a:cubicBezTo>
                  <a:pt x="f88" y="f169"/>
                  <a:pt x="f88" y="f175"/>
                  <a:pt x="f88" y="f158"/>
                </a:cubicBezTo>
                <a:cubicBezTo>
                  <a:pt x="f176" y="f158"/>
                  <a:pt x="f177" y="f158"/>
                  <a:pt x="f112" y="f158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9" name="Freeform 32">
            <a:extLst>
              <a:ext uri="{FF2B5EF4-FFF2-40B4-BE49-F238E27FC236}">
                <a16:creationId xmlns:a16="http://schemas.microsoft.com/office/drawing/2014/main" id="{78D045AD-9043-49A6-95AA-17AD7E219DA0}"/>
              </a:ext>
            </a:extLst>
          </p:cNvPr>
          <p:cNvSpPr/>
          <p:nvPr/>
        </p:nvSpPr>
        <p:spPr>
          <a:xfrm>
            <a:off x="5654677" y="1951036"/>
            <a:ext cx="695328" cy="4889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8"/>
              <a:gd name="f7" fmla="val 125"/>
              <a:gd name="f8" fmla="val 89"/>
              <a:gd name="f9" fmla="val 63"/>
              <a:gd name="f10" fmla="val 37"/>
              <a:gd name="f11" fmla="val 11"/>
              <a:gd name="f12" fmla="val 3"/>
              <a:gd name="f13" fmla="val 122"/>
              <a:gd name="f14" fmla="val 114"/>
              <a:gd name="f15" fmla="val 80"/>
              <a:gd name="f16" fmla="val 45"/>
              <a:gd name="f17" fmla="val 4"/>
              <a:gd name="f18" fmla="val 115"/>
              <a:gd name="f19" fmla="val 167"/>
              <a:gd name="f20" fmla="val 174"/>
              <a:gd name="f21" fmla="val 121"/>
              <a:gd name="f22" fmla="val 168"/>
              <a:gd name="f23" fmla="val 141"/>
              <a:gd name="f24" fmla="+- 0 0 -90"/>
              <a:gd name="f25" fmla="*/ f3 1 178"/>
              <a:gd name="f26" fmla="*/ f4 1 125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178"/>
              <a:gd name="f35" fmla="*/ f31 1 125"/>
              <a:gd name="f36" fmla="*/ 89 f32 1"/>
              <a:gd name="f37" fmla="*/ 125 f31 1"/>
              <a:gd name="f38" fmla="*/ 11 f32 1"/>
              <a:gd name="f39" fmla="*/ 0 f32 1"/>
              <a:gd name="f40" fmla="*/ 114 f31 1"/>
              <a:gd name="f41" fmla="*/ 11 f31 1"/>
              <a:gd name="f42" fmla="*/ 0 f31 1"/>
              <a:gd name="f43" fmla="*/ 167 f32 1"/>
              <a:gd name="f44" fmla="*/ 178 f32 1"/>
              <a:gd name="f45" fmla="*/ 115 f31 1"/>
              <a:gd name="f46" fmla="*/ 168 f32 1"/>
              <a:gd name="f47" fmla="+- f33 0 f1"/>
              <a:gd name="f48" fmla="*/ f36 1 178"/>
              <a:gd name="f49" fmla="*/ f37 1 125"/>
              <a:gd name="f50" fmla="*/ f38 1 178"/>
              <a:gd name="f51" fmla="*/ f39 1 178"/>
              <a:gd name="f52" fmla="*/ f40 1 125"/>
              <a:gd name="f53" fmla="*/ f41 1 125"/>
              <a:gd name="f54" fmla="*/ f42 1 125"/>
              <a:gd name="f55" fmla="*/ f43 1 178"/>
              <a:gd name="f56" fmla="*/ f44 1 178"/>
              <a:gd name="f57" fmla="*/ f45 1 125"/>
              <a:gd name="f58" fmla="*/ f46 1 178"/>
              <a:gd name="f59" fmla="*/ 0 1 f34"/>
              <a:gd name="f60" fmla="*/ f28 1 f34"/>
              <a:gd name="f61" fmla="*/ 0 1 f35"/>
              <a:gd name="f62" fmla="*/ f29 1 f35"/>
              <a:gd name="f63" fmla="*/ f48 1 f34"/>
              <a:gd name="f64" fmla="*/ f49 1 f35"/>
              <a:gd name="f65" fmla="*/ f50 1 f34"/>
              <a:gd name="f66" fmla="*/ f51 1 f34"/>
              <a:gd name="f67" fmla="*/ f52 1 f35"/>
              <a:gd name="f68" fmla="*/ f53 1 f35"/>
              <a:gd name="f69" fmla="*/ f54 1 f35"/>
              <a:gd name="f70" fmla="*/ f55 1 f34"/>
              <a:gd name="f71" fmla="*/ f56 1 f34"/>
              <a:gd name="f72" fmla="*/ f57 1 f35"/>
              <a:gd name="f73" fmla="*/ f58 1 f34"/>
              <a:gd name="f74" fmla="*/ f59 f25 1"/>
              <a:gd name="f75" fmla="*/ f60 f25 1"/>
              <a:gd name="f76" fmla="*/ f62 f26 1"/>
              <a:gd name="f77" fmla="*/ f61 f26 1"/>
              <a:gd name="f78" fmla="*/ f63 f25 1"/>
              <a:gd name="f79" fmla="*/ f64 f26 1"/>
              <a:gd name="f80" fmla="*/ f65 f25 1"/>
              <a:gd name="f81" fmla="*/ f66 f25 1"/>
              <a:gd name="f82" fmla="*/ f67 f26 1"/>
              <a:gd name="f83" fmla="*/ f68 f26 1"/>
              <a:gd name="f84" fmla="*/ f69 f26 1"/>
              <a:gd name="f85" fmla="*/ f70 f25 1"/>
              <a:gd name="f86" fmla="*/ f71 f25 1"/>
              <a:gd name="f87" fmla="*/ f72 f26 1"/>
              <a:gd name="f88" fmla="*/ f7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78" y="f79"/>
              </a:cxn>
              <a:cxn ang="f47">
                <a:pos x="f80" y="f79"/>
              </a:cxn>
              <a:cxn ang="f47">
                <a:pos x="f81" y="f82"/>
              </a:cxn>
              <a:cxn ang="f47">
                <a:pos x="f81" y="f83"/>
              </a:cxn>
              <a:cxn ang="f47">
                <a:pos x="f80" y="f84"/>
              </a:cxn>
              <a:cxn ang="f47">
                <a:pos x="f85" y="f84"/>
              </a:cxn>
              <a:cxn ang="f47">
                <a:pos x="f86" y="f83"/>
              </a:cxn>
              <a:cxn ang="f47">
                <a:pos x="f86" y="f87"/>
              </a:cxn>
              <a:cxn ang="f47">
                <a:pos x="f88" y="f79"/>
              </a:cxn>
              <a:cxn ang="f47">
                <a:pos x="f78" y="f79"/>
              </a:cxn>
            </a:cxnLst>
            <a:rect l="f74" t="f77" r="f75" b="f76"/>
            <a:pathLst>
              <a:path w="178" h="125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5" y="f13"/>
                  <a:pt x="f5" y="f14"/>
                </a:cubicBezTo>
                <a:cubicBezTo>
                  <a:pt x="f5" y="f15"/>
                  <a:pt x="f5" y="f16"/>
                  <a:pt x="f5" y="f11"/>
                </a:cubicBezTo>
                <a:cubicBezTo>
                  <a:pt x="f5" y="f17"/>
                  <a:pt x="f12" y="f5"/>
                  <a:pt x="f11" y="f5"/>
                </a:cubicBezTo>
                <a:cubicBezTo>
                  <a:pt x="f9" y="f5"/>
                  <a:pt x="f18" y="f5"/>
                  <a:pt x="f19" y="f5"/>
                </a:cubicBezTo>
                <a:cubicBezTo>
                  <a:pt x="f20" y="f5"/>
                  <a:pt x="f6" y="f17"/>
                  <a:pt x="f6" y="f11"/>
                </a:cubicBezTo>
                <a:cubicBezTo>
                  <a:pt x="f6" y="f16"/>
                  <a:pt x="f6" y="f15"/>
                  <a:pt x="f6" y="f18"/>
                </a:cubicBezTo>
                <a:cubicBezTo>
                  <a:pt x="f6" y="f21"/>
                  <a:pt x="f20" y="f7"/>
                  <a:pt x="f22" y="f7"/>
                </a:cubicBezTo>
                <a:cubicBezTo>
                  <a:pt x="f23" y="f7"/>
                  <a:pt x="f18" y="f7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0" name="Freeform 33">
            <a:extLst>
              <a:ext uri="{FF2B5EF4-FFF2-40B4-BE49-F238E27FC236}">
                <a16:creationId xmlns:a16="http://schemas.microsoft.com/office/drawing/2014/main" id="{83936EF0-8761-4D1D-A7F3-EE30DA3E9B56}"/>
              </a:ext>
            </a:extLst>
          </p:cNvPr>
          <p:cNvSpPr/>
          <p:nvPr/>
        </p:nvSpPr>
        <p:spPr>
          <a:xfrm>
            <a:off x="5654677" y="1323978"/>
            <a:ext cx="695328" cy="4889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8"/>
              <a:gd name="f7" fmla="val 125"/>
              <a:gd name="f8" fmla="val 89"/>
              <a:gd name="f9" fmla="val 63"/>
              <a:gd name="f10" fmla="val 37"/>
              <a:gd name="f11" fmla="val 11"/>
              <a:gd name="f12" fmla="val 3"/>
              <a:gd name="f13" fmla="val 122"/>
              <a:gd name="f14" fmla="val 113"/>
              <a:gd name="f15" fmla="val 79"/>
              <a:gd name="f16" fmla="val 45"/>
              <a:gd name="f17" fmla="val 10"/>
              <a:gd name="f18" fmla="val 31"/>
              <a:gd name="f19" fmla="val 53"/>
              <a:gd name="f20" fmla="val 74"/>
              <a:gd name="f21" fmla="val 105"/>
              <a:gd name="f22" fmla="val 135"/>
              <a:gd name="f23" fmla="val 166"/>
              <a:gd name="f24" fmla="val 175"/>
              <a:gd name="f25" fmla="val 12"/>
              <a:gd name="f26" fmla="val 140"/>
              <a:gd name="f27" fmla="val 114"/>
              <a:gd name="f28" fmla="+- 0 0 -90"/>
              <a:gd name="f29" fmla="*/ f3 1 178"/>
              <a:gd name="f30" fmla="*/ f4 1 125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178"/>
              <a:gd name="f39" fmla="*/ f35 1 125"/>
              <a:gd name="f40" fmla="*/ 89 f36 1"/>
              <a:gd name="f41" fmla="*/ 125 f35 1"/>
              <a:gd name="f42" fmla="*/ 11 f36 1"/>
              <a:gd name="f43" fmla="*/ 0 f36 1"/>
              <a:gd name="f44" fmla="*/ 113 f35 1"/>
              <a:gd name="f45" fmla="*/ 10 f35 1"/>
              <a:gd name="f46" fmla="*/ 10 f36 1"/>
              <a:gd name="f47" fmla="*/ 0 f35 1"/>
              <a:gd name="f48" fmla="*/ 74 f36 1"/>
              <a:gd name="f49" fmla="*/ 166 f36 1"/>
              <a:gd name="f50" fmla="*/ 178 f36 1"/>
              <a:gd name="f51" fmla="*/ 12 f35 1"/>
              <a:gd name="f52" fmla="+- f37 0 f1"/>
              <a:gd name="f53" fmla="*/ f40 1 178"/>
              <a:gd name="f54" fmla="*/ f41 1 125"/>
              <a:gd name="f55" fmla="*/ f42 1 178"/>
              <a:gd name="f56" fmla="*/ f43 1 178"/>
              <a:gd name="f57" fmla="*/ f44 1 125"/>
              <a:gd name="f58" fmla="*/ f45 1 125"/>
              <a:gd name="f59" fmla="*/ f46 1 178"/>
              <a:gd name="f60" fmla="*/ f47 1 125"/>
              <a:gd name="f61" fmla="*/ f48 1 178"/>
              <a:gd name="f62" fmla="*/ f49 1 178"/>
              <a:gd name="f63" fmla="*/ f50 1 178"/>
              <a:gd name="f64" fmla="*/ f51 1 125"/>
              <a:gd name="f65" fmla="*/ 0 1 f38"/>
              <a:gd name="f66" fmla="*/ f32 1 f38"/>
              <a:gd name="f67" fmla="*/ 0 1 f39"/>
              <a:gd name="f68" fmla="*/ f33 1 f39"/>
              <a:gd name="f69" fmla="*/ f53 1 f38"/>
              <a:gd name="f70" fmla="*/ f54 1 f39"/>
              <a:gd name="f71" fmla="*/ f55 1 f38"/>
              <a:gd name="f72" fmla="*/ f56 1 f38"/>
              <a:gd name="f73" fmla="*/ f57 1 f39"/>
              <a:gd name="f74" fmla="*/ f58 1 f39"/>
              <a:gd name="f75" fmla="*/ f59 1 f38"/>
              <a:gd name="f76" fmla="*/ f60 1 f39"/>
              <a:gd name="f77" fmla="*/ f61 1 f38"/>
              <a:gd name="f78" fmla="*/ f62 1 f38"/>
              <a:gd name="f79" fmla="*/ f63 1 f38"/>
              <a:gd name="f80" fmla="*/ f64 1 f39"/>
              <a:gd name="f81" fmla="*/ f65 f29 1"/>
              <a:gd name="f82" fmla="*/ f66 f29 1"/>
              <a:gd name="f83" fmla="*/ f68 f30 1"/>
              <a:gd name="f84" fmla="*/ f67 f30 1"/>
              <a:gd name="f85" fmla="*/ f69 f29 1"/>
              <a:gd name="f86" fmla="*/ f70 f30 1"/>
              <a:gd name="f87" fmla="*/ f71 f29 1"/>
              <a:gd name="f88" fmla="*/ f72 f29 1"/>
              <a:gd name="f89" fmla="*/ f73 f30 1"/>
              <a:gd name="f90" fmla="*/ f74 f30 1"/>
              <a:gd name="f91" fmla="*/ f75 f29 1"/>
              <a:gd name="f92" fmla="*/ f76 f30 1"/>
              <a:gd name="f93" fmla="*/ f77 f29 1"/>
              <a:gd name="f94" fmla="*/ f78 f29 1"/>
              <a:gd name="f95" fmla="*/ f79 f29 1"/>
              <a:gd name="f96" fmla="*/ f80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2">
                <a:pos x="f85" y="f86"/>
              </a:cxn>
              <a:cxn ang="f52">
                <a:pos x="f87" y="f86"/>
              </a:cxn>
              <a:cxn ang="f52">
                <a:pos x="f88" y="f89"/>
              </a:cxn>
              <a:cxn ang="f52">
                <a:pos x="f88" y="f90"/>
              </a:cxn>
              <a:cxn ang="f52">
                <a:pos x="f91" y="f92"/>
              </a:cxn>
              <a:cxn ang="f52">
                <a:pos x="f93" y="f92"/>
              </a:cxn>
              <a:cxn ang="f52">
                <a:pos x="f94" y="f92"/>
              </a:cxn>
              <a:cxn ang="f52">
                <a:pos x="f95" y="f96"/>
              </a:cxn>
              <a:cxn ang="f52">
                <a:pos x="f95" y="f89"/>
              </a:cxn>
              <a:cxn ang="f52">
                <a:pos x="f94" y="f86"/>
              </a:cxn>
              <a:cxn ang="f52">
                <a:pos x="f85" y="f86"/>
              </a:cxn>
              <a:cxn ang="f52">
                <a:pos x="f85" y="f86"/>
              </a:cxn>
            </a:cxnLst>
            <a:rect l="f81" t="f84" r="f82" b="f83"/>
            <a:pathLst>
              <a:path w="178" h="125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5" y="f13"/>
                  <a:pt x="f5" y="f14"/>
                </a:cubicBezTo>
                <a:cubicBezTo>
                  <a:pt x="f5" y="f15"/>
                  <a:pt x="f5" y="f16"/>
                  <a:pt x="f5" y="f17"/>
                </a:cubicBezTo>
                <a:cubicBezTo>
                  <a:pt x="f5" y="f12"/>
                  <a:pt x="f12" y="f5"/>
                  <a:pt x="f17" y="f5"/>
                </a:cubicBezTo>
                <a:cubicBezTo>
                  <a:pt x="f18" y="f5"/>
                  <a:pt x="f19" y="f5"/>
                  <a:pt x="f20" y="f5"/>
                </a:cubicBezTo>
                <a:cubicBezTo>
                  <a:pt x="f21" y="f5"/>
                  <a:pt x="f22" y="f5"/>
                  <a:pt x="f23" y="f5"/>
                </a:cubicBezTo>
                <a:cubicBezTo>
                  <a:pt x="f24" y="f5"/>
                  <a:pt x="f6" y="f12"/>
                  <a:pt x="f6" y="f25"/>
                </a:cubicBezTo>
                <a:cubicBezTo>
                  <a:pt x="f6" y="f16"/>
                  <a:pt x="f6" y="f15"/>
                  <a:pt x="f6" y="f14"/>
                </a:cubicBezTo>
                <a:cubicBezTo>
                  <a:pt x="f6" y="f13"/>
                  <a:pt x="f24" y="f7"/>
                  <a:pt x="f23" y="f7"/>
                </a:cubicBezTo>
                <a:cubicBezTo>
                  <a:pt x="f26" y="f7"/>
                  <a:pt x="f27" y="f7"/>
                  <a:pt x="f8" y="f7"/>
                </a:cubicBezTo>
                <a:cubicBezTo>
                  <a:pt x="f8" y="f7"/>
                  <a:pt x="f8" y="f7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45E0A793-FDCD-4DE0-83A3-14CA5431E5FD}"/>
              </a:ext>
            </a:extLst>
          </p:cNvPr>
          <p:cNvSpPr/>
          <p:nvPr/>
        </p:nvSpPr>
        <p:spPr>
          <a:xfrm>
            <a:off x="6627808" y="1951036"/>
            <a:ext cx="695328" cy="4889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8"/>
              <a:gd name="f7" fmla="val 125"/>
              <a:gd name="f8" fmla="val 89"/>
              <a:gd name="f9" fmla="val 63"/>
              <a:gd name="f10" fmla="val 37"/>
              <a:gd name="f11" fmla="val 11"/>
              <a:gd name="f12" fmla="val 3"/>
              <a:gd name="f13" fmla="val 122"/>
              <a:gd name="f14" fmla="val 113"/>
              <a:gd name="f15" fmla="val 93"/>
              <a:gd name="f16" fmla="val 73"/>
              <a:gd name="f17" fmla="val 53"/>
              <a:gd name="f18" fmla="val 39"/>
              <a:gd name="f19" fmla="val 26"/>
              <a:gd name="f20" fmla="val 12"/>
              <a:gd name="f21" fmla="val 115"/>
              <a:gd name="f22" fmla="val 167"/>
              <a:gd name="f23" fmla="val 175"/>
              <a:gd name="f24" fmla="val 46"/>
              <a:gd name="f25" fmla="val 80"/>
              <a:gd name="f26" fmla="val 141"/>
              <a:gd name="f27" fmla="+- 0 0 -90"/>
              <a:gd name="f28" fmla="*/ f3 1 178"/>
              <a:gd name="f29" fmla="*/ f4 1 125"/>
              <a:gd name="f30" fmla="val f5"/>
              <a:gd name="f31" fmla="val f6"/>
              <a:gd name="f32" fmla="val f7"/>
              <a:gd name="f33" fmla="*/ f27 f0 1"/>
              <a:gd name="f34" fmla="+- f32 0 f30"/>
              <a:gd name="f35" fmla="+- f31 0 f30"/>
              <a:gd name="f36" fmla="*/ f33 1 f2"/>
              <a:gd name="f37" fmla="*/ f35 1 178"/>
              <a:gd name="f38" fmla="*/ f34 1 125"/>
              <a:gd name="f39" fmla="*/ 89 f35 1"/>
              <a:gd name="f40" fmla="*/ 125 f34 1"/>
              <a:gd name="f41" fmla="*/ 11 f35 1"/>
              <a:gd name="f42" fmla="*/ 0 f35 1"/>
              <a:gd name="f43" fmla="*/ 113 f34 1"/>
              <a:gd name="f44" fmla="*/ 53 f34 1"/>
              <a:gd name="f45" fmla="*/ 12 f34 1"/>
              <a:gd name="f46" fmla="*/ 12 f35 1"/>
              <a:gd name="f47" fmla="*/ 0 f34 1"/>
              <a:gd name="f48" fmla="*/ 167 f35 1"/>
              <a:gd name="f49" fmla="*/ 178 f35 1"/>
              <a:gd name="f50" fmla="*/ 115 f34 1"/>
              <a:gd name="f51" fmla="+- f36 0 f1"/>
              <a:gd name="f52" fmla="*/ f39 1 178"/>
              <a:gd name="f53" fmla="*/ f40 1 125"/>
              <a:gd name="f54" fmla="*/ f41 1 178"/>
              <a:gd name="f55" fmla="*/ f42 1 178"/>
              <a:gd name="f56" fmla="*/ f43 1 125"/>
              <a:gd name="f57" fmla="*/ f44 1 125"/>
              <a:gd name="f58" fmla="*/ f45 1 125"/>
              <a:gd name="f59" fmla="*/ f46 1 178"/>
              <a:gd name="f60" fmla="*/ f47 1 125"/>
              <a:gd name="f61" fmla="*/ f48 1 178"/>
              <a:gd name="f62" fmla="*/ f49 1 178"/>
              <a:gd name="f63" fmla="*/ f50 1 125"/>
              <a:gd name="f64" fmla="*/ 0 1 f37"/>
              <a:gd name="f65" fmla="*/ f31 1 f37"/>
              <a:gd name="f66" fmla="*/ 0 1 f38"/>
              <a:gd name="f67" fmla="*/ f32 1 f38"/>
              <a:gd name="f68" fmla="*/ f52 1 f37"/>
              <a:gd name="f69" fmla="*/ f53 1 f38"/>
              <a:gd name="f70" fmla="*/ f54 1 f37"/>
              <a:gd name="f71" fmla="*/ f55 1 f37"/>
              <a:gd name="f72" fmla="*/ f56 1 f38"/>
              <a:gd name="f73" fmla="*/ f57 1 f38"/>
              <a:gd name="f74" fmla="*/ f58 1 f38"/>
              <a:gd name="f75" fmla="*/ f59 1 f37"/>
              <a:gd name="f76" fmla="*/ f60 1 f38"/>
              <a:gd name="f77" fmla="*/ f61 1 f37"/>
              <a:gd name="f78" fmla="*/ f62 1 f37"/>
              <a:gd name="f79" fmla="*/ f63 1 f38"/>
              <a:gd name="f80" fmla="*/ f64 f28 1"/>
              <a:gd name="f81" fmla="*/ f65 f28 1"/>
              <a:gd name="f82" fmla="*/ f67 f29 1"/>
              <a:gd name="f83" fmla="*/ f66 f29 1"/>
              <a:gd name="f84" fmla="*/ f68 f28 1"/>
              <a:gd name="f85" fmla="*/ f69 f29 1"/>
              <a:gd name="f86" fmla="*/ f70 f28 1"/>
              <a:gd name="f87" fmla="*/ f71 f28 1"/>
              <a:gd name="f88" fmla="*/ f72 f29 1"/>
              <a:gd name="f89" fmla="*/ f73 f29 1"/>
              <a:gd name="f90" fmla="*/ f74 f29 1"/>
              <a:gd name="f91" fmla="*/ f75 f28 1"/>
              <a:gd name="f92" fmla="*/ f76 f29 1"/>
              <a:gd name="f93" fmla="*/ f77 f28 1"/>
              <a:gd name="f94" fmla="*/ f78 f28 1"/>
              <a:gd name="f95" fmla="*/ f7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1">
                <a:pos x="f84" y="f85"/>
              </a:cxn>
              <a:cxn ang="f51">
                <a:pos x="f86" y="f85"/>
              </a:cxn>
              <a:cxn ang="f51">
                <a:pos x="f87" y="f88"/>
              </a:cxn>
              <a:cxn ang="f51">
                <a:pos x="f87" y="f89"/>
              </a:cxn>
              <a:cxn ang="f51">
                <a:pos x="f87" y="f90"/>
              </a:cxn>
              <a:cxn ang="f51">
                <a:pos x="f91" y="f92"/>
              </a:cxn>
              <a:cxn ang="f51">
                <a:pos x="f93" y="f92"/>
              </a:cxn>
              <a:cxn ang="f51">
                <a:pos x="f94" y="f90"/>
              </a:cxn>
              <a:cxn ang="f51">
                <a:pos x="f94" y="f95"/>
              </a:cxn>
              <a:cxn ang="f51">
                <a:pos x="f93" y="f85"/>
              </a:cxn>
              <a:cxn ang="f51">
                <a:pos x="f84" y="f85"/>
              </a:cxn>
              <a:cxn ang="f51">
                <a:pos x="f84" y="f85"/>
              </a:cxn>
            </a:cxnLst>
            <a:rect l="f80" t="f83" r="f81" b="f82"/>
            <a:pathLst>
              <a:path w="178" h="125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5" y="f13"/>
                  <a:pt x="f5" y="f14"/>
                </a:cubicBezTo>
                <a:cubicBezTo>
                  <a:pt x="f5" y="f15"/>
                  <a:pt x="f5" y="f16"/>
                  <a:pt x="f5" y="f17"/>
                </a:cubicBezTo>
                <a:cubicBezTo>
                  <a:pt x="f5" y="f18"/>
                  <a:pt x="f5" y="f19"/>
                  <a:pt x="f5" y="f20"/>
                </a:cubicBezTo>
                <a:cubicBezTo>
                  <a:pt x="f5" y="f12"/>
                  <a:pt x="f12" y="f5"/>
                  <a:pt x="f20" y="f5"/>
                </a:cubicBezTo>
                <a:cubicBezTo>
                  <a:pt x="f9" y="f5"/>
                  <a:pt x="f21" y="f5"/>
                  <a:pt x="f22" y="f5"/>
                </a:cubicBezTo>
                <a:cubicBezTo>
                  <a:pt x="f23" y="f5"/>
                  <a:pt x="f6" y="f12"/>
                  <a:pt x="f6" y="f20"/>
                </a:cubicBezTo>
                <a:cubicBezTo>
                  <a:pt x="f6" y="f24"/>
                  <a:pt x="f6" y="f25"/>
                  <a:pt x="f6" y="f21"/>
                </a:cubicBezTo>
                <a:cubicBezTo>
                  <a:pt x="f6" y="f13"/>
                  <a:pt x="f23" y="f7"/>
                  <a:pt x="f22" y="f7"/>
                </a:cubicBezTo>
                <a:cubicBezTo>
                  <a:pt x="f26" y="f7"/>
                  <a:pt x="f21" y="f7"/>
                  <a:pt x="f8" y="f7"/>
                </a:cubicBezTo>
                <a:cubicBezTo>
                  <a:pt x="f8" y="f7"/>
                  <a:pt x="f8" y="f7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1A6CC1FC-D619-4730-AA85-0F585396E5EB}"/>
              </a:ext>
            </a:extLst>
          </p:cNvPr>
          <p:cNvSpPr/>
          <p:nvPr/>
        </p:nvSpPr>
        <p:spPr>
          <a:xfrm>
            <a:off x="6627808" y="1323978"/>
            <a:ext cx="695328" cy="48894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8"/>
              <a:gd name="f7" fmla="val 125"/>
              <a:gd name="f8" fmla="val 89"/>
              <a:gd name="f9" fmla="val 63"/>
              <a:gd name="f10" fmla="val 37"/>
              <a:gd name="f11" fmla="val 11"/>
              <a:gd name="f12" fmla="val 3"/>
              <a:gd name="f13" fmla="val 122"/>
              <a:gd name="f14" fmla="val 113"/>
              <a:gd name="f15" fmla="val 79"/>
              <a:gd name="f16" fmla="val 46"/>
              <a:gd name="f17" fmla="val 12"/>
              <a:gd name="f18" fmla="val 40"/>
              <a:gd name="f19" fmla="val 68"/>
              <a:gd name="f20" fmla="val 97"/>
              <a:gd name="f21" fmla="val 112"/>
              <a:gd name="f22" fmla="val 127"/>
              <a:gd name="f23" fmla="val 143"/>
              <a:gd name="f24" fmla="val 151"/>
              <a:gd name="f25" fmla="val 159"/>
              <a:gd name="f26" fmla="val 167"/>
              <a:gd name="f27" fmla="val 175"/>
              <a:gd name="f28" fmla="val 45"/>
              <a:gd name="f29" fmla="val 80"/>
              <a:gd name="f30" fmla="val 115"/>
              <a:gd name="f31" fmla="val 121"/>
              <a:gd name="f32" fmla="val 168"/>
              <a:gd name="f33" fmla="val 142"/>
              <a:gd name="f34" fmla="+- 0 0 -90"/>
              <a:gd name="f35" fmla="*/ f3 1 178"/>
              <a:gd name="f36" fmla="*/ f4 1 125"/>
              <a:gd name="f37" fmla="val f5"/>
              <a:gd name="f38" fmla="val f6"/>
              <a:gd name="f39" fmla="val f7"/>
              <a:gd name="f40" fmla="*/ f34 f0 1"/>
              <a:gd name="f41" fmla="+- f39 0 f37"/>
              <a:gd name="f42" fmla="+- f38 0 f37"/>
              <a:gd name="f43" fmla="*/ f40 1 f2"/>
              <a:gd name="f44" fmla="*/ f42 1 178"/>
              <a:gd name="f45" fmla="*/ f41 1 125"/>
              <a:gd name="f46" fmla="*/ 89 f42 1"/>
              <a:gd name="f47" fmla="*/ 125 f41 1"/>
              <a:gd name="f48" fmla="*/ 11 f42 1"/>
              <a:gd name="f49" fmla="*/ 0 f42 1"/>
              <a:gd name="f50" fmla="*/ 113 f41 1"/>
              <a:gd name="f51" fmla="*/ 12 f41 1"/>
              <a:gd name="f52" fmla="*/ 0 f41 1"/>
              <a:gd name="f53" fmla="*/ 97 f42 1"/>
              <a:gd name="f54" fmla="*/ 143 f42 1"/>
              <a:gd name="f55" fmla="*/ 167 f42 1"/>
              <a:gd name="f56" fmla="*/ 178 f42 1"/>
              <a:gd name="f57" fmla="*/ 11 f41 1"/>
              <a:gd name="f58" fmla="*/ 115 f41 1"/>
              <a:gd name="f59" fmla="*/ 168 f42 1"/>
              <a:gd name="f60" fmla="+- f43 0 f1"/>
              <a:gd name="f61" fmla="*/ f46 1 178"/>
              <a:gd name="f62" fmla="*/ f47 1 125"/>
              <a:gd name="f63" fmla="*/ f48 1 178"/>
              <a:gd name="f64" fmla="*/ f49 1 178"/>
              <a:gd name="f65" fmla="*/ f50 1 125"/>
              <a:gd name="f66" fmla="*/ f51 1 125"/>
              <a:gd name="f67" fmla="*/ f52 1 125"/>
              <a:gd name="f68" fmla="*/ f53 1 178"/>
              <a:gd name="f69" fmla="*/ f54 1 178"/>
              <a:gd name="f70" fmla="*/ f55 1 178"/>
              <a:gd name="f71" fmla="*/ f56 1 178"/>
              <a:gd name="f72" fmla="*/ f57 1 125"/>
              <a:gd name="f73" fmla="*/ f58 1 125"/>
              <a:gd name="f74" fmla="*/ f59 1 178"/>
              <a:gd name="f75" fmla="*/ 0 1 f44"/>
              <a:gd name="f76" fmla="*/ f38 1 f44"/>
              <a:gd name="f77" fmla="*/ 0 1 f45"/>
              <a:gd name="f78" fmla="*/ f39 1 f45"/>
              <a:gd name="f79" fmla="*/ f61 1 f44"/>
              <a:gd name="f80" fmla="*/ f62 1 f45"/>
              <a:gd name="f81" fmla="*/ f63 1 f44"/>
              <a:gd name="f82" fmla="*/ f64 1 f44"/>
              <a:gd name="f83" fmla="*/ f65 1 f45"/>
              <a:gd name="f84" fmla="*/ f66 1 f45"/>
              <a:gd name="f85" fmla="*/ f67 1 f45"/>
              <a:gd name="f86" fmla="*/ f68 1 f44"/>
              <a:gd name="f87" fmla="*/ f69 1 f44"/>
              <a:gd name="f88" fmla="*/ f70 1 f44"/>
              <a:gd name="f89" fmla="*/ f71 1 f44"/>
              <a:gd name="f90" fmla="*/ f72 1 f45"/>
              <a:gd name="f91" fmla="*/ f73 1 f45"/>
              <a:gd name="f92" fmla="*/ f74 1 f44"/>
              <a:gd name="f93" fmla="*/ f75 f35 1"/>
              <a:gd name="f94" fmla="*/ f76 f35 1"/>
              <a:gd name="f95" fmla="*/ f78 f36 1"/>
              <a:gd name="f96" fmla="*/ f77 f36 1"/>
              <a:gd name="f97" fmla="*/ f79 f35 1"/>
              <a:gd name="f98" fmla="*/ f80 f36 1"/>
              <a:gd name="f99" fmla="*/ f81 f35 1"/>
              <a:gd name="f100" fmla="*/ f82 f35 1"/>
              <a:gd name="f101" fmla="*/ f83 f36 1"/>
              <a:gd name="f102" fmla="*/ f84 f36 1"/>
              <a:gd name="f103" fmla="*/ f85 f36 1"/>
              <a:gd name="f104" fmla="*/ f86 f35 1"/>
              <a:gd name="f105" fmla="*/ f87 f35 1"/>
              <a:gd name="f106" fmla="*/ f88 f35 1"/>
              <a:gd name="f107" fmla="*/ f89 f35 1"/>
              <a:gd name="f108" fmla="*/ f90 f36 1"/>
              <a:gd name="f109" fmla="*/ f91 f36 1"/>
              <a:gd name="f110" fmla="*/ f9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0">
                <a:pos x="f97" y="f98"/>
              </a:cxn>
              <a:cxn ang="f60">
                <a:pos x="f99" y="f98"/>
              </a:cxn>
              <a:cxn ang="f60">
                <a:pos x="f100" y="f101"/>
              </a:cxn>
              <a:cxn ang="f60">
                <a:pos x="f100" y="f102"/>
              </a:cxn>
              <a:cxn ang="f60">
                <a:pos x="f99" y="f103"/>
              </a:cxn>
              <a:cxn ang="f60">
                <a:pos x="f104" y="f103"/>
              </a:cxn>
              <a:cxn ang="f60">
                <a:pos x="f105" y="f103"/>
              </a:cxn>
              <a:cxn ang="f60">
                <a:pos x="f106" y="f103"/>
              </a:cxn>
              <a:cxn ang="f60">
                <a:pos x="f107" y="f108"/>
              </a:cxn>
              <a:cxn ang="f60">
                <a:pos x="f107" y="f109"/>
              </a:cxn>
              <a:cxn ang="f60">
                <a:pos x="f110" y="f98"/>
              </a:cxn>
              <a:cxn ang="f60">
                <a:pos x="f97" y="f98"/>
              </a:cxn>
            </a:cxnLst>
            <a:rect l="f93" t="f96" r="f94" b="f95"/>
            <a:pathLst>
              <a:path w="178" h="125">
                <a:moveTo>
                  <a:pt x="f8" y="f7"/>
                </a:moveTo>
                <a:cubicBezTo>
                  <a:pt x="f9" y="f7"/>
                  <a:pt x="f10" y="f7"/>
                  <a:pt x="f11" y="f7"/>
                </a:cubicBezTo>
                <a:cubicBezTo>
                  <a:pt x="f12" y="f7"/>
                  <a:pt x="f5" y="f13"/>
                  <a:pt x="f5" y="f14"/>
                </a:cubicBezTo>
                <a:cubicBezTo>
                  <a:pt x="f5" y="f15"/>
                  <a:pt x="f5" y="f16"/>
                  <a:pt x="f5" y="f17"/>
                </a:cubicBezTo>
                <a:cubicBezTo>
                  <a:pt x="f5" y="f12"/>
                  <a:pt x="f12" y="f5"/>
                  <a:pt x="f11" y="f5"/>
                </a:cubicBezTo>
                <a:cubicBezTo>
                  <a:pt x="f18" y="f5"/>
                  <a:pt x="f19" y="f5"/>
                  <a:pt x="f20" y="f5"/>
                </a:cubicBezTo>
                <a:cubicBezTo>
                  <a:pt x="f21" y="f5"/>
                  <a:pt x="f22" y="f5"/>
                  <a:pt x="f23" y="f5"/>
                </a:cubicBezTo>
                <a:cubicBezTo>
                  <a:pt x="f24" y="f5"/>
                  <a:pt x="f25" y="f5"/>
                  <a:pt x="f26" y="f5"/>
                </a:cubicBezTo>
                <a:cubicBezTo>
                  <a:pt x="f27" y="f5"/>
                  <a:pt x="f6" y="f12"/>
                  <a:pt x="f6" y="f11"/>
                </a:cubicBezTo>
                <a:cubicBezTo>
                  <a:pt x="f6" y="f28"/>
                  <a:pt x="f6" y="f29"/>
                  <a:pt x="f6" y="f30"/>
                </a:cubicBezTo>
                <a:cubicBezTo>
                  <a:pt x="f6" y="f31"/>
                  <a:pt x="f27" y="f7"/>
                  <a:pt x="f32" y="f7"/>
                </a:cubicBezTo>
                <a:cubicBezTo>
                  <a:pt x="f33" y="f7"/>
                  <a:pt x="f30" y="f7"/>
                  <a:pt x="f8" y="f7"/>
                </a:cubicBezTo>
                <a:close/>
              </a:path>
            </a:pathLst>
          </a:cu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30C92B-E253-42DA-89A0-A40E0D8D13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4800">
                <a:cs typeface="Arial" pitchFamily="34"/>
              </a:rPr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2D8DC5D4-43A4-4EB6-B98A-D59D65B78ECC}"/>
              </a:ext>
            </a:extLst>
          </p:cNvPr>
          <p:cNvSpPr/>
          <p:nvPr/>
        </p:nvSpPr>
        <p:spPr>
          <a:xfrm>
            <a:off x="4584060" y="1119243"/>
            <a:ext cx="392323" cy="393484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54204D92-0150-47F9-82E2-873E552A5EB7}"/>
              </a:ext>
            </a:extLst>
          </p:cNvPr>
          <p:cNvSpPr/>
          <p:nvPr/>
        </p:nvSpPr>
        <p:spPr>
          <a:xfrm>
            <a:off x="3955045" y="1172132"/>
            <a:ext cx="392323" cy="287697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7746A942-51F9-489A-B96F-8C372A748D4E}"/>
              </a:ext>
            </a:extLst>
          </p:cNvPr>
          <p:cNvSpPr/>
          <p:nvPr/>
        </p:nvSpPr>
        <p:spPr>
          <a:xfrm>
            <a:off x="4585615" y="3390083"/>
            <a:ext cx="234827" cy="53088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2374775 f73 1"/>
              <a:gd name="f80" fmla="*/ 198001 f74 1"/>
              <a:gd name="f81" fmla="*/ 1 f74 1"/>
              <a:gd name="f82" fmla="*/ 3166775 f73 1"/>
              <a:gd name="f83" fmla="*/ 1346449 f74 1"/>
              <a:gd name="f84" fmla="*/ 755186 f74 1"/>
              <a:gd name="f85" fmla="*/ 0 f73 1"/>
              <a:gd name="f86" fmla="*/ 734449 f74 1"/>
              <a:gd name="f87" fmla="*/ 1231644 f73 1"/>
              <a:gd name="f88" fmla="*/ 853246 f74 1"/>
              <a:gd name="f89" fmla="*/ 1400264 f73 1"/>
              <a:gd name="f90" fmla="*/ 673226 f74 1"/>
              <a:gd name="f91" fmla="*/ 1580284 f73 1"/>
              <a:gd name="f92" fmla="*/ 493206 f74 1"/>
              <a:gd name="f93" fmla="*/ 612000 f74 1"/>
              <a:gd name="f94" fmla="*/ 1231645 f73 1"/>
              <a:gd name="f95" fmla="*/ 591263 f74 1"/>
              <a:gd name="f96" fmla="*/ 10368 f73 1"/>
              <a:gd name="f97" fmla="*/ 2939 f74 1"/>
              <a:gd name="f98" fmla="*/ 1491744 f73 1"/>
              <a:gd name="f99" fmla="*/ 0 f74 1"/>
              <a:gd name="f100" fmla="*/ 2009 f74 1"/>
              <a:gd name="f101" fmla="*/ 1494147 f73 1"/>
              <a:gd name="f102" fmla="*/ 1499342 f73 1"/>
              <a:gd name="f103" fmla="*/ 6353 f74 1"/>
              <a:gd name="f104" fmla="*/ 273414 f74 1"/>
              <a:gd name="f105" fmla="*/ 2293171 f73 1"/>
              <a:gd name="f106" fmla="*/ 1091887 f74 1"/>
              <a:gd name="f107" fmla="*/ 2283744 f73 1"/>
              <a:gd name="f108" fmla="*/ 1340768 f74 1"/>
              <a:gd name="f109" fmla="*/ 1344512 f74 1"/>
              <a:gd name="f110" fmla="*/ 1494334 f73 1"/>
              <a:gd name="f111" fmla="*/ 1346448 f74 1"/>
              <a:gd name="f112" fmla="*/ 1343510 f74 1"/>
              <a:gd name="f113" fmla="+- f75 0 f1"/>
              <a:gd name="f114" fmla="*/ f78 1 1346449"/>
              <a:gd name="f115" fmla="*/ f79 1 3166775"/>
              <a:gd name="f116" fmla="*/ f80 1 1346449"/>
              <a:gd name="f117" fmla="*/ f81 1 1346449"/>
              <a:gd name="f118" fmla="*/ f82 1 3166775"/>
              <a:gd name="f119" fmla="*/ f83 1 1346449"/>
              <a:gd name="f120" fmla="*/ f84 1 1346449"/>
              <a:gd name="f121" fmla="*/ f85 1 3166775"/>
              <a:gd name="f122" fmla="*/ f86 1 1346449"/>
              <a:gd name="f123" fmla="*/ f87 1 3166775"/>
              <a:gd name="f124" fmla="*/ f88 1 1346449"/>
              <a:gd name="f125" fmla="*/ f89 1 3166775"/>
              <a:gd name="f126" fmla="*/ f90 1 1346449"/>
              <a:gd name="f127" fmla="*/ f91 1 3166775"/>
              <a:gd name="f128" fmla="*/ f92 1 1346449"/>
              <a:gd name="f129" fmla="*/ f93 1 1346449"/>
              <a:gd name="f130" fmla="*/ f94 1 3166775"/>
              <a:gd name="f131" fmla="*/ f95 1 1346449"/>
              <a:gd name="f132" fmla="*/ f96 1 3166775"/>
              <a:gd name="f133" fmla="*/ f97 1 1346449"/>
              <a:gd name="f134" fmla="*/ f98 1 3166775"/>
              <a:gd name="f135" fmla="*/ f99 1 1346449"/>
              <a:gd name="f136" fmla="*/ f100 1 1346449"/>
              <a:gd name="f137" fmla="*/ f101 1 3166775"/>
              <a:gd name="f138" fmla="*/ f102 1 3166775"/>
              <a:gd name="f139" fmla="*/ f103 1 1346449"/>
              <a:gd name="f140" fmla="*/ f104 1 1346449"/>
              <a:gd name="f141" fmla="*/ f105 1 3166775"/>
              <a:gd name="f142" fmla="*/ f106 1 1346449"/>
              <a:gd name="f143" fmla="*/ f107 1 3166775"/>
              <a:gd name="f144" fmla="*/ f108 1 1346449"/>
              <a:gd name="f145" fmla="*/ f109 1 1346449"/>
              <a:gd name="f146" fmla="*/ f110 1 3166775"/>
              <a:gd name="f147" fmla="*/ f111 1 1346449"/>
              <a:gd name="f148" fmla="*/ f112 1 1346449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15 1 f77"/>
              <a:gd name="f155" fmla="*/ f116 1 f76"/>
              <a:gd name="f156" fmla="*/ f117 1 f76"/>
              <a:gd name="f157" fmla="*/ f118 1 f77"/>
              <a:gd name="f158" fmla="*/ f119 1 f76"/>
              <a:gd name="f159" fmla="*/ f120 1 f76"/>
              <a:gd name="f160" fmla="*/ f121 1 f77"/>
              <a:gd name="f161" fmla="*/ f122 1 f76"/>
              <a:gd name="f162" fmla="*/ f123 1 f77"/>
              <a:gd name="f163" fmla="*/ f124 1 f76"/>
              <a:gd name="f164" fmla="*/ f125 1 f77"/>
              <a:gd name="f165" fmla="*/ f126 1 f76"/>
              <a:gd name="f166" fmla="*/ f127 1 f77"/>
              <a:gd name="f167" fmla="*/ f128 1 f76"/>
              <a:gd name="f168" fmla="*/ f129 1 f76"/>
              <a:gd name="f169" fmla="*/ f130 1 f77"/>
              <a:gd name="f170" fmla="*/ f131 1 f76"/>
              <a:gd name="f171" fmla="*/ f132 1 f77"/>
              <a:gd name="f172" fmla="*/ f133 1 f76"/>
              <a:gd name="f173" fmla="*/ f134 1 f77"/>
              <a:gd name="f174" fmla="*/ f135 1 f76"/>
              <a:gd name="f175" fmla="*/ f136 1 f76"/>
              <a:gd name="f176" fmla="*/ f137 1 f77"/>
              <a:gd name="f177" fmla="*/ f138 1 f77"/>
              <a:gd name="f178" fmla="*/ f139 1 f76"/>
              <a:gd name="f179" fmla="*/ f140 1 f76"/>
              <a:gd name="f180" fmla="*/ f141 1 f77"/>
              <a:gd name="f181" fmla="*/ f142 1 f76"/>
              <a:gd name="f182" fmla="*/ f143 1 f77"/>
              <a:gd name="f183" fmla="*/ f144 1 f76"/>
              <a:gd name="f184" fmla="*/ f145 1 f76"/>
              <a:gd name="f185" fmla="*/ f146 1 f77"/>
              <a:gd name="f186" fmla="*/ f147 1 f76"/>
              <a:gd name="f187" fmla="*/ f148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AF332A7-BAEB-4D25-A4B0-86F30ED669B4}"/>
              </a:ext>
            </a:extLst>
          </p:cNvPr>
          <p:cNvSpPr/>
          <p:nvPr/>
        </p:nvSpPr>
        <p:spPr>
          <a:xfrm rot="18900010">
            <a:off x="7189081" y="2740913"/>
            <a:ext cx="169237" cy="37701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07A14106-9D16-4C8E-B445-1F91E3FF7217}"/>
              </a:ext>
            </a:extLst>
          </p:cNvPr>
          <p:cNvSpPr/>
          <p:nvPr/>
        </p:nvSpPr>
        <p:spPr>
          <a:xfrm flipH="1">
            <a:off x="3950326" y="3481349"/>
            <a:ext cx="348340" cy="348340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6F3D63CF-2B60-4C9C-9E25-10B5EE10D8D1}"/>
              </a:ext>
            </a:extLst>
          </p:cNvPr>
          <p:cNvSpPr/>
          <p:nvPr/>
        </p:nvSpPr>
        <p:spPr>
          <a:xfrm>
            <a:off x="5808954" y="2731870"/>
            <a:ext cx="345551" cy="340010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A3F795F7-9BDB-4367-868C-D384605ADB29}"/>
              </a:ext>
            </a:extLst>
          </p:cNvPr>
          <p:cNvSpPr/>
          <p:nvPr/>
        </p:nvSpPr>
        <p:spPr>
          <a:xfrm>
            <a:off x="8297457" y="2700415"/>
            <a:ext cx="348340" cy="347316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5C70044E-A611-4C16-8ED2-6F98BB32461D}"/>
              </a:ext>
            </a:extLst>
          </p:cNvPr>
          <p:cNvSpPr/>
          <p:nvPr/>
        </p:nvSpPr>
        <p:spPr>
          <a:xfrm>
            <a:off x="5213067" y="1139168"/>
            <a:ext cx="353644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40ECE36-C4FB-4B5C-BC54-D615C91A8A66}"/>
              </a:ext>
            </a:extLst>
          </p:cNvPr>
          <p:cNvSpPr/>
          <p:nvPr/>
        </p:nvSpPr>
        <p:spPr>
          <a:xfrm rot="5400013">
            <a:off x="5803148" y="1139169"/>
            <a:ext cx="354119" cy="353644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07670E60-FF7C-4398-9045-722AAF6FD4AB}"/>
              </a:ext>
            </a:extLst>
          </p:cNvPr>
          <p:cNvSpPr/>
          <p:nvPr/>
        </p:nvSpPr>
        <p:spPr>
          <a:xfrm>
            <a:off x="5107399" y="3464167"/>
            <a:ext cx="384852" cy="382722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75AE998A-1ED9-4CD0-976F-795FB01C3474}"/>
              </a:ext>
            </a:extLst>
          </p:cNvPr>
          <p:cNvSpPr/>
          <p:nvPr/>
        </p:nvSpPr>
        <p:spPr>
          <a:xfrm rot="16200004">
            <a:off x="6393865" y="1103082"/>
            <a:ext cx="425516" cy="425799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1AFF1A04-EEC7-43CC-A380-02B82449C80F}"/>
              </a:ext>
            </a:extLst>
          </p:cNvPr>
          <p:cNvSpPr/>
          <p:nvPr/>
        </p:nvSpPr>
        <p:spPr>
          <a:xfrm>
            <a:off x="7056196" y="1068357"/>
            <a:ext cx="354942" cy="495257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2E2EAED6-CF50-4D3C-8800-D96F00D9F6F5}"/>
              </a:ext>
            </a:extLst>
          </p:cNvPr>
          <p:cNvSpPr/>
          <p:nvPr/>
        </p:nvSpPr>
        <p:spPr>
          <a:xfrm>
            <a:off x="5779209" y="3450643"/>
            <a:ext cx="289316" cy="409760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86123FC7-F927-4C12-AA97-6B852D1B1297}"/>
              </a:ext>
            </a:extLst>
          </p:cNvPr>
          <p:cNvSpPr/>
          <p:nvPr/>
        </p:nvSpPr>
        <p:spPr>
          <a:xfrm rot="20700014">
            <a:off x="4603143" y="2725644"/>
            <a:ext cx="411470" cy="352455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D336F27-71F7-4E48-B9E6-FE14242F6360}"/>
              </a:ext>
            </a:extLst>
          </p:cNvPr>
          <p:cNvSpPr/>
          <p:nvPr/>
        </p:nvSpPr>
        <p:spPr>
          <a:xfrm>
            <a:off x="3300993" y="2658928"/>
            <a:ext cx="395468" cy="37019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1576606 f85 1"/>
              <a:gd name="f90" fmla="*/ 2778202 f84 1"/>
              <a:gd name="f91" fmla="*/ 1663394 f85 1"/>
              <a:gd name="f92" fmla="*/ 2776423 f84 1"/>
              <a:gd name="f93" fmla="*/ 2991331 f85 1"/>
              <a:gd name="f94" fmla="*/ 2709748 f84 1"/>
              <a:gd name="f95" fmla="*/ 3000856 f85 1"/>
              <a:gd name="f96" fmla="*/ 526981 f84 1"/>
              <a:gd name="f97" fmla="*/ 2855082 f85 1"/>
              <a:gd name="f98" fmla="*/ 2861369 f85 1"/>
              <a:gd name="f99" fmla="*/ 2472117 f84 1"/>
              <a:gd name="f100" fmla="*/ 2765302 f84 1"/>
              <a:gd name="f101" fmla="*/ 430441 f84 1"/>
              <a:gd name="f102" fmla="*/ 402054 f84 1"/>
              <a:gd name="f103" fmla="*/ 2406065 f85 1"/>
              <a:gd name="f104" fmla="*/ 22 f84 1"/>
              <a:gd name="f105" fmla="*/ 2853673 f85 1"/>
              <a:gd name="f106" fmla="*/ 91100 f84 1"/>
              <a:gd name="f107" fmla="*/ 2854770 f85 1"/>
              <a:gd name="f108" fmla="*/ 3120669 f85 1"/>
              <a:gd name="f109" fmla="*/ 428517 f84 1"/>
              <a:gd name="f110" fmla="*/ 738345 f84 1"/>
              <a:gd name="f111" fmla="*/ 3239999 f85 1"/>
              <a:gd name="f112" fmla="*/ 3032924 f84 1"/>
              <a:gd name="f113" fmla="*/ 0 f85 1"/>
              <a:gd name="f114" fmla="*/ 102477 f85 1"/>
              <a:gd name="f115" fmla="*/ 385229 f85 1"/>
              <a:gd name="f116" fmla="*/ 386326 f85 1"/>
              <a:gd name="f117" fmla="*/ 833935 f85 1"/>
              <a:gd name="f118" fmla="*/ 378630 f85 1"/>
              <a:gd name="f119" fmla="*/ 384918 f85 1"/>
              <a:gd name="f120" fmla="*/ 239143 f85 1"/>
              <a:gd name="f121" fmla="*/ 229618 f85 1"/>
              <a:gd name="f122" fmla="*/ 269069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239999"/>
              <a:gd name="f129" fmla="*/ f94 1 3032924"/>
              <a:gd name="f130" fmla="*/ f95 1 3239999"/>
              <a:gd name="f131" fmla="*/ f96 1 3032924"/>
              <a:gd name="f132" fmla="*/ f97 1 3239999"/>
              <a:gd name="f133" fmla="*/ f98 1 3239999"/>
              <a:gd name="f134" fmla="*/ f99 1 3032924"/>
              <a:gd name="f135" fmla="*/ f100 1 3032924"/>
              <a:gd name="f136" fmla="*/ f101 1 3032924"/>
              <a:gd name="f137" fmla="*/ f102 1 3032924"/>
              <a:gd name="f138" fmla="*/ f103 1 3239999"/>
              <a:gd name="f139" fmla="*/ f104 1 3032924"/>
              <a:gd name="f140" fmla="*/ f105 1 3239999"/>
              <a:gd name="f141" fmla="*/ f106 1 3032924"/>
              <a:gd name="f142" fmla="*/ f107 1 3239999"/>
              <a:gd name="f143" fmla="*/ f108 1 3239999"/>
              <a:gd name="f144" fmla="*/ f109 1 3032924"/>
              <a:gd name="f145" fmla="*/ f110 1 3032924"/>
              <a:gd name="f146" fmla="*/ f111 1 3239999"/>
              <a:gd name="f147" fmla="*/ f112 1 3032924"/>
              <a:gd name="f148" fmla="*/ f113 1 3239999"/>
              <a:gd name="f149" fmla="*/ f114 1 3239999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239999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4 1 f87"/>
              <a:gd name="f163" fmla="*/ f125 1 f88"/>
              <a:gd name="f164" fmla="*/ f126 1 f87"/>
              <a:gd name="f165" fmla="*/ f127 1 f88"/>
              <a:gd name="f166" fmla="*/ f128 1 f87"/>
              <a:gd name="f167" fmla="*/ f129 1 f88"/>
              <a:gd name="f168" fmla="*/ f130 1 f87"/>
              <a:gd name="f169" fmla="*/ f131 1 f88"/>
              <a:gd name="f170" fmla="*/ f132 1 f87"/>
              <a:gd name="f171" fmla="*/ f133 1 f87"/>
              <a:gd name="f172" fmla="*/ f134 1 f88"/>
              <a:gd name="f173" fmla="*/ f135 1 f88"/>
              <a:gd name="f174" fmla="*/ f136 1 f88"/>
              <a:gd name="f175" fmla="*/ f137 1 f88"/>
              <a:gd name="f176" fmla="*/ f138 1 f87"/>
              <a:gd name="f177" fmla="*/ f139 1 f88"/>
              <a:gd name="f178" fmla="*/ f140 1 f87"/>
              <a:gd name="f179" fmla="*/ f141 1 f88"/>
              <a:gd name="f180" fmla="*/ f142 1 f87"/>
              <a:gd name="f181" fmla="*/ f143 1 f87"/>
              <a:gd name="f182" fmla="*/ f144 1 f88"/>
              <a:gd name="f183" fmla="*/ f145 1 f88"/>
              <a:gd name="f184" fmla="*/ f146 1 f87"/>
              <a:gd name="f185" fmla="*/ f147 1 f88"/>
              <a:gd name="f186" fmla="*/ f148 1 f87"/>
              <a:gd name="f187" fmla="*/ f149 1 f87"/>
              <a:gd name="f188" fmla="*/ f150 1 f87"/>
              <a:gd name="f189" fmla="*/ f151 1 f87"/>
              <a:gd name="f190" fmla="*/ f152 1 f87"/>
              <a:gd name="f191" fmla="*/ f153 1 f87"/>
              <a:gd name="f192" fmla="*/ f154 1 f87"/>
              <a:gd name="f193" fmla="*/ f155 1 f87"/>
              <a:gd name="f194" fmla="*/ f156 1 f87"/>
              <a:gd name="f195" fmla="*/ f157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91C2BAA7-F21A-4CD8-9512-5D45805B5050}"/>
              </a:ext>
            </a:extLst>
          </p:cNvPr>
          <p:cNvSpPr/>
          <p:nvPr/>
        </p:nvSpPr>
        <p:spPr>
          <a:xfrm>
            <a:off x="3282293" y="3459989"/>
            <a:ext cx="381085" cy="38108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DC6A9264-79A3-479F-9730-DA8C3D7CEA63}"/>
              </a:ext>
            </a:extLst>
          </p:cNvPr>
          <p:cNvSpPr/>
          <p:nvPr/>
        </p:nvSpPr>
        <p:spPr>
          <a:xfrm rot="18805987">
            <a:off x="7594762" y="1154635"/>
            <a:ext cx="413848" cy="409532"/>
          </a:xfrm>
          <a:custGeom>
            <a:avLst/>
            <a:gdLst>
              <a:gd name="f0" fmla="val w"/>
              <a:gd name="f1" fmla="val h"/>
              <a:gd name="f2" fmla="val 0"/>
              <a:gd name="f3" fmla="val 1807240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0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0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CDA5D8C4-D1C9-480F-8902-B9A5A1F911A5}"/>
              </a:ext>
            </a:extLst>
          </p:cNvPr>
          <p:cNvSpPr/>
          <p:nvPr/>
        </p:nvSpPr>
        <p:spPr>
          <a:xfrm>
            <a:off x="8199305" y="1154686"/>
            <a:ext cx="408398" cy="410254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FE5EDBC2-31F0-488A-829B-2D886BA9FF32}"/>
              </a:ext>
            </a:extLst>
          </p:cNvPr>
          <p:cNvSpPr/>
          <p:nvPr/>
        </p:nvSpPr>
        <p:spPr>
          <a:xfrm>
            <a:off x="7022390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F965F2D-933E-4E5C-A2E6-22A72863FD41}"/>
              </a:ext>
            </a:extLst>
          </p:cNvPr>
          <p:cNvSpPr/>
          <p:nvPr/>
        </p:nvSpPr>
        <p:spPr>
          <a:xfrm>
            <a:off x="6366171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453CF1A8-BD95-44F0-A864-7F134217AD83}"/>
              </a:ext>
            </a:extLst>
          </p:cNvPr>
          <p:cNvSpPr/>
          <p:nvPr/>
        </p:nvSpPr>
        <p:spPr>
          <a:xfrm>
            <a:off x="7678619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9E85AC1E-FF70-42FC-8215-EFF908BDC58C}"/>
              </a:ext>
            </a:extLst>
          </p:cNvPr>
          <p:cNvSpPr/>
          <p:nvPr/>
        </p:nvSpPr>
        <p:spPr>
          <a:xfrm>
            <a:off x="8334847" y="3433443"/>
            <a:ext cx="358581" cy="426951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E45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C7C677EF-FFBE-488A-ACE5-49FEE7808335}"/>
              </a:ext>
            </a:extLst>
          </p:cNvPr>
          <p:cNvSpPr/>
          <p:nvPr/>
        </p:nvSpPr>
        <p:spPr>
          <a:xfrm>
            <a:off x="3263511" y="1109212"/>
            <a:ext cx="453149" cy="462320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6B649265-EABD-49A7-B8D2-DAFBA8DA2D10}"/>
              </a:ext>
            </a:extLst>
          </p:cNvPr>
          <p:cNvGrpSpPr/>
          <p:nvPr/>
        </p:nvGrpSpPr>
        <p:grpSpPr>
          <a:xfrm>
            <a:off x="7025646" y="4064800"/>
            <a:ext cx="303087" cy="420139"/>
            <a:chOff x="7025646" y="4064800"/>
            <a:chExt cx="303087" cy="420139"/>
          </a:xfrm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8146EE22-B70F-48DA-A946-3F8B3FAE59F9}"/>
                </a:ext>
              </a:extLst>
            </p:cNvPr>
            <p:cNvSpPr/>
            <p:nvPr/>
          </p:nvSpPr>
          <p:spPr>
            <a:xfrm>
              <a:off x="7190777" y="4065861"/>
              <a:ext cx="137955" cy="164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BC58D082-C1B8-47C8-8E64-812D92039726}"/>
                </a:ext>
              </a:extLst>
            </p:cNvPr>
            <p:cNvSpPr/>
            <p:nvPr/>
          </p:nvSpPr>
          <p:spPr>
            <a:xfrm>
              <a:off x="7163574" y="4172443"/>
              <a:ext cx="29288" cy="83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4E3FCFCA-B119-427E-A20D-2EA0352996A9}"/>
                </a:ext>
              </a:extLst>
            </p:cNvPr>
            <p:cNvSpPr/>
            <p:nvPr/>
          </p:nvSpPr>
          <p:spPr>
            <a:xfrm>
              <a:off x="7026679" y="4064800"/>
              <a:ext cx="136931" cy="1630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B3CAB1DF-7B2E-4D29-A005-679F4E1A9B81}"/>
                </a:ext>
              </a:extLst>
            </p:cNvPr>
            <p:cNvSpPr/>
            <p:nvPr/>
          </p:nvSpPr>
          <p:spPr>
            <a:xfrm>
              <a:off x="7025646" y="4258150"/>
              <a:ext cx="303087" cy="226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0FDD8034-88FA-46DA-AE88-3D4811087BA9}"/>
              </a:ext>
            </a:extLst>
          </p:cNvPr>
          <p:cNvGrpSpPr/>
          <p:nvPr/>
        </p:nvGrpSpPr>
        <p:grpSpPr>
          <a:xfrm>
            <a:off x="3235467" y="1800746"/>
            <a:ext cx="483104" cy="480717"/>
            <a:chOff x="3235467" y="1800746"/>
            <a:chExt cx="483104" cy="480717"/>
          </a:xfrm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B2347392-4B03-4BCD-8AF4-E29B1DC77FBE}"/>
                </a:ext>
              </a:extLst>
            </p:cNvPr>
            <p:cNvSpPr/>
            <p:nvPr/>
          </p:nvSpPr>
          <p:spPr>
            <a:xfrm>
              <a:off x="3235467" y="1800746"/>
              <a:ext cx="386251" cy="385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AF1A44F1-B69E-4592-B25C-1F82E082A93C}"/>
                </a:ext>
              </a:extLst>
            </p:cNvPr>
            <p:cNvSpPr/>
            <p:nvPr/>
          </p:nvSpPr>
          <p:spPr>
            <a:xfrm>
              <a:off x="3300023" y="1994269"/>
              <a:ext cx="418548" cy="287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21F69E73-ED0B-49A3-9433-8416BD6C90B2}"/>
              </a:ext>
            </a:extLst>
          </p:cNvPr>
          <p:cNvGrpSpPr/>
          <p:nvPr/>
        </p:nvGrpSpPr>
        <p:grpSpPr>
          <a:xfrm>
            <a:off x="3300023" y="4214048"/>
            <a:ext cx="371521" cy="331525"/>
            <a:chOff x="3300023" y="4214048"/>
            <a:chExt cx="371521" cy="331525"/>
          </a:xfrm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673DD8A3-C804-4275-8E9A-9652522BEC1C}"/>
                </a:ext>
              </a:extLst>
            </p:cNvPr>
            <p:cNvSpPr/>
            <p:nvPr/>
          </p:nvSpPr>
          <p:spPr>
            <a:xfrm>
              <a:off x="3394042" y="4214048"/>
              <a:ext cx="277502" cy="2745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7A8A3653-DDF1-4118-B0DD-4DE14194FD71}"/>
                </a:ext>
              </a:extLst>
            </p:cNvPr>
            <p:cNvSpPr/>
            <p:nvPr/>
          </p:nvSpPr>
          <p:spPr>
            <a:xfrm>
              <a:off x="3356972" y="4386468"/>
              <a:ext cx="136501" cy="1365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CEC5FECB-B5AA-4BAD-BC11-1679FDA5482F}"/>
                </a:ext>
              </a:extLst>
            </p:cNvPr>
            <p:cNvSpPr/>
            <p:nvPr/>
          </p:nvSpPr>
          <p:spPr>
            <a:xfrm>
              <a:off x="3300023" y="4493133"/>
              <a:ext cx="89510" cy="524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8D74305C-BBC1-4461-A239-CE5FC43BFF18}"/>
              </a:ext>
            </a:extLst>
          </p:cNvPr>
          <p:cNvGrpSpPr/>
          <p:nvPr/>
        </p:nvGrpSpPr>
        <p:grpSpPr>
          <a:xfrm>
            <a:off x="6324374" y="4126339"/>
            <a:ext cx="372379" cy="364343"/>
            <a:chOff x="6324374" y="4126339"/>
            <a:chExt cx="372379" cy="364343"/>
          </a:xfrm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ECD2FF33-6CAD-458B-B8ED-487B71C95068}"/>
                </a:ext>
              </a:extLst>
            </p:cNvPr>
            <p:cNvSpPr/>
            <p:nvPr/>
          </p:nvSpPr>
          <p:spPr>
            <a:xfrm>
              <a:off x="6440046" y="4126339"/>
              <a:ext cx="122035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EC3190AE-C62F-4DE7-85B5-BEC9140A3303}"/>
                </a:ext>
              </a:extLst>
            </p:cNvPr>
            <p:cNvSpPr/>
            <p:nvPr/>
          </p:nvSpPr>
          <p:spPr>
            <a:xfrm>
              <a:off x="6573822" y="4259192"/>
              <a:ext cx="122931" cy="120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E17AC719-5911-4AE3-BB48-06F0B34F55A7}"/>
                </a:ext>
              </a:extLst>
            </p:cNvPr>
            <p:cNvSpPr/>
            <p:nvPr/>
          </p:nvSpPr>
          <p:spPr>
            <a:xfrm>
              <a:off x="6324374" y="4198431"/>
              <a:ext cx="301002" cy="292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0E54934F-6931-43D4-BA66-D8D93692DBDB}"/>
              </a:ext>
            </a:extLst>
          </p:cNvPr>
          <p:cNvGrpSpPr/>
          <p:nvPr/>
        </p:nvGrpSpPr>
        <p:grpSpPr>
          <a:xfrm>
            <a:off x="3964216" y="4156908"/>
            <a:ext cx="352236" cy="356734"/>
            <a:chOff x="3964216" y="4156908"/>
            <a:chExt cx="352236" cy="356734"/>
          </a:xfrm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05370FBB-3ABF-43BF-A613-6B25859398F0}"/>
                </a:ext>
              </a:extLst>
            </p:cNvPr>
            <p:cNvSpPr/>
            <p:nvPr/>
          </p:nvSpPr>
          <p:spPr>
            <a:xfrm>
              <a:off x="3964216" y="4156908"/>
              <a:ext cx="352236" cy="35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74D32FC4-3AF4-4725-8BFC-D6F8958E07DD}"/>
                </a:ext>
              </a:extLst>
            </p:cNvPr>
            <p:cNvSpPr/>
            <p:nvPr/>
          </p:nvSpPr>
          <p:spPr>
            <a:xfrm>
              <a:off x="4097993" y="4299947"/>
              <a:ext cx="72319" cy="714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20042C7F-9E0F-4C08-91A6-E73E8B610301}"/>
              </a:ext>
            </a:extLst>
          </p:cNvPr>
          <p:cNvGrpSpPr/>
          <p:nvPr/>
        </p:nvGrpSpPr>
        <p:grpSpPr>
          <a:xfrm>
            <a:off x="7665662" y="4173376"/>
            <a:ext cx="365174" cy="332640"/>
            <a:chOff x="7665662" y="4173376"/>
            <a:chExt cx="365174" cy="332640"/>
          </a:xfrm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D32146C2-0CAC-497C-B768-87BD34381A60}"/>
                </a:ext>
              </a:extLst>
            </p:cNvPr>
            <p:cNvSpPr/>
            <p:nvPr/>
          </p:nvSpPr>
          <p:spPr>
            <a:xfrm>
              <a:off x="7665662" y="4173376"/>
              <a:ext cx="344399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89957D03-690D-4990-9780-FD4A551E1414}"/>
                </a:ext>
              </a:extLst>
            </p:cNvPr>
            <p:cNvSpPr/>
            <p:nvPr/>
          </p:nvSpPr>
          <p:spPr>
            <a:xfrm>
              <a:off x="7937714" y="4291772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EE920DD2-7F32-4675-82FB-2E813CEDCDE2}"/>
                </a:ext>
              </a:extLst>
            </p:cNvPr>
            <p:cNvSpPr/>
            <p:nvPr/>
          </p:nvSpPr>
          <p:spPr>
            <a:xfrm>
              <a:off x="7985619" y="4292687"/>
              <a:ext cx="45217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D1E0A446-D208-4A96-9CFC-6FF79162A2C5}"/>
                </a:ext>
              </a:extLst>
            </p:cNvPr>
            <p:cNvSpPr/>
            <p:nvPr/>
          </p:nvSpPr>
          <p:spPr>
            <a:xfrm>
              <a:off x="7690990" y="4291772"/>
              <a:ext cx="223250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8224CF1C-AA64-4915-94DC-86CD5B28D294}"/>
                </a:ext>
              </a:extLst>
            </p:cNvPr>
            <p:cNvSpPr/>
            <p:nvPr/>
          </p:nvSpPr>
          <p:spPr>
            <a:xfrm>
              <a:off x="7738878" y="4410169"/>
              <a:ext cx="24441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9E766A87-BFFA-43B3-9D46-753F8474D988}"/>
                </a:ext>
              </a:extLst>
            </p:cNvPr>
            <p:cNvSpPr/>
            <p:nvPr/>
          </p:nvSpPr>
          <p:spPr>
            <a:xfrm>
              <a:off x="7786783" y="4411979"/>
              <a:ext cx="218751" cy="94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BFB4E3B7-B3DD-40FD-9D06-12415F10B3C3}"/>
                </a:ext>
              </a:extLst>
            </p:cNvPr>
            <p:cNvSpPr/>
            <p:nvPr/>
          </p:nvSpPr>
          <p:spPr>
            <a:xfrm>
              <a:off x="7665662" y="4411083"/>
              <a:ext cx="49743" cy="94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val 1734"/>
                <a:gd name="f14" fmla="*/ f0 1 1733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733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13" y="f12"/>
                  </a:lnTo>
                  <a:lnTo>
                    <a:pt x="f1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23017806-DE8A-42E2-9188-D7B08384FF36}"/>
              </a:ext>
            </a:extLst>
          </p:cNvPr>
          <p:cNvSpPr/>
          <p:nvPr/>
        </p:nvSpPr>
        <p:spPr>
          <a:xfrm>
            <a:off x="4558101" y="4157566"/>
            <a:ext cx="309149" cy="365174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BAC38792-E019-4033-AF15-7CFDA613F351}"/>
              </a:ext>
            </a:extLst>
          </p:cNvPr>
          <p:cNvGrpSpPr/>
          <p:nvPr/>
        </p:nvGrpSpPr>
        <p:grpSpPr>
          <a:xfrm>
            <a:off x="8328620" y="4140677"/>
            <a:ext cx="357054" cy="363373"/>
            <a:chOff x="8328620" y="4140677"/>
            <a:chExt cx="357054" cy="363373"/>
          </a:xfrm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12E7C372-0C92-4422-9E2F-65B1E2A57291}"/>
                </a:ext>
              </a:extLst>
            </p:cNvPr>
            <p:cNvSpPr/>
            <p:nvPr/>
          </p:nvSpPr>
          <p:spPr>
            <a:xfrm>
              <a:off x="8328620" y="4140677"/>
              <a:ext cx="357054" cy="1543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53120946-3172-49E6-8643-A5448CD8EACC}"/>
                </a:ext>
              </a:extLst>
            </p:cNvPr>
            <p:cNvSpPr/>
            <p:nvPr/>
          </p:nvSpPr>
          <p:spPr>
            <a:xfrm>
              <a:off x="8397328" y="4285299"/>
              <a:ext cx="212405" cy="2187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5F0460EE-A504-4A88-816D-2C7D138EA1EA}"/>
                </a:ext>
              </a:extLst>
            </p:cNvPr>
            <p:cNvSpPr/>
            <p:nvPr/>
          </p:nvSpPr>
          <p:spPr>
            <a:xfrm>
              <a:off x="8468733" y="4236470"/>
              <a:ext cx="7682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8287F053-85F3-4BCF-A560-C06708A33A36}"/>
              </a:ext>
            </a:extLst>
          </p:cNvPr>
          <p:cNvGrpSpPr/>
          <p:nvPr/>
        </p:nvGrpSpPr>
        <p:grpSpPr>
          <a:xfrm>
            <a:off x="5126208" y="4158471"/>
            <a:ext cx="365166" cy="363364"/>
            <a:chOff x="5126208" y="4158471"/>
            <a:chExt cx="365166" cy="363364"/>
          </a:xfrm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9E8AF271-E8EA-4612-95FE-47BECAB5EE65}"/>
                </a:ext>
              </a:extLst>
            </p:cNvPr>
            <p:cNvSpPr/>
            <p:nvPr/>
          </p:nvSpPr>
          <p:spPr>
            <a:xfrm>
              <a:off x="5202140" y="4308506"/>
              <a:ext cx="214216" cy="2133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6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val 7467"/>
                <a:gd name="f61" fmla="*/ f0 1 7466"/>
                <a:gd name="f62" fmla="*/ f1 1 7436"/>
                <a:gd name="f63" fmla="val f2"/>
                <a:gd name="f64" fmla="val f3"/>
                <a:gd name="f65" fmla="val f4"/>
                <a:gd name="f66" fmla="+- f65 0 f63"/>
                <a:gd name="f67" fmla="+- f64 0 f63"/>
                <a:gd name="f68" fmla="*/ f67 1 7466"/>
                <a:gd name="f69" fmla="*/ f66 1 7436"/>
                <a:gd name="f70" fmla="*/ f63 1 f68"/>
                <a:gd name="f71" fmla="*/ f64 1 f68"/>
                <a:gd name="f72" fmla="*/ f63 1 f69"/>
                <a:gd name="f73" fmla="*/ f65 1 f69"/>
                <a:gd name="f74" fmla="*/ f70 f61 1"/>
                <a:gd name="f75" fmla="*/ f71 f61 1"/>
                <a:gd name="f76" fmla="*/ f73 f62 1"/>
                <a:gd name="f77" fmla="*/ f72 f6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4" t="f77" r="f75" b="f76"/>
              <a:pathLst>
                <a:path w="7466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60" y="f56"/>
                  </a:cubicBezTo>
                  <a:cubicBezTo>
                    <a:pt x="f60" y="f11"/>
                    <a:pt x="f35" y="f55"/>
                    <a:pt x="f5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9C1E5913-6281-443B-B7EE-B0B05B7756A9}"/>
                </a:ext>
              </a:extLst>
            </p:cNvPr>
            <p:cNvSpPr/>
            <p:nvPr/>
          </p:nvSpPr>
          <p:spPr>
            <a:xfrm>
              <a:off x="5317812" y="4160620"/>
              <a:ext cx="173562" cy="169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F3C987E6-8AF9-4FED-9E2F-7C413D6169A3}"/>
                </a:ext>
              </a:extLst>
            </p:cNvPr>
            <p:cNvSpPr/>
            <p:nvPr/>
          </p:nvSpPr>
          <p:spPr>
            <a:xfrm>
              <a:off x="5223830" y="4158471"/>
              <a:ext cx="169950" cy="1030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C493109F-7538-4297-A706-2D92E320FD0E}"/>
                </a:ext>
              </a:extLst>
            </p:cNvPr>
            <p:cNvSpPr/>
            <p:nvPr/>
          </p:nvSpPr>
          <p:spPr>
            <a:xfrm>
              <a:off x="5126208" y="4160620"/>
              <a:ext cx="170837" cy="1687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08669363-6A4E-4F0B-A842-63E1C1EE9E0D}"/>
              </a:ext>
            </a:extLst>
          </p:cNvPr>
          <p:cNvGrpSpPr/>
          <p:nvPr/>
        </p:nvGrpSpPr>
        <p:grpSpPr>
          <a:xfrm>
            <a:off x="5732940" y="4193356"/>
            <a:ext cx="362477" cy="283838"/>
            <a:chOff x="5732940" y="4193356"/>
            <a:chExt cx="362477" cy="283838"/>
          </a:xfrm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081E7899-7FCE-4C29-B801-1B83FC71DDE0}"/>
                </a:ext>
              </a:extLst>
            </p:cNvPr>
            <p:cNvSpPr/>
            <p:nvPr/>
          </p:nvSpPr>
          <p:spPr>
            <a:xfrm>
              <a:off x="5732940" y="4431063"/>
              <a:ext cx="362477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44CBAB86-7858-4B9F-9913-5AB52DC97C0A}"/>
                </a:ext>
              </a:extLst>
            </p:cNvPr>
            <p:cNvSpPr/>
            <p:nvPr/>
          </p:nvSpPr>
          <p:spPr>
            <a:xfrm>
              <a:off x="5755544" y="4193356"/>
              <a:ext cx="316373" cy="21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3D82DFAB-E808-46BF-9344-E3E611AF58DF}"/>
              </a:ext>
            </a:extLst>
          </p:cNvPr>
          <p:cNvGrpSpPr/>
          <p:nvPr/>
        </p:nvGrpSpPr>
        <p:grpSpPr>
          <a:xfrm>
            <a:off x="3923672" y="1891811"/>
            <a:ext cx="360474" cy="414671"/>
            <a:chOff x="3923672" y="1891811"/>
            <a:chExt cx="360474" cy="414671"/>
          </a:xfrm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0DF0C99D-058D-4D8E-B97D-2C37FC365825}"/>
                </a:ext>
              </a:extLst>
            </p:cNvPr>
            <p:cNvSpPr/>
            <p:nvPr/>
          </p:nvSpPr>
          <p:spPr>
            <a:xfrm>
              <a:off x="3950445" y="1972123"/>
              <a:ext cx="305912" cy="19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D2B753F3-5A4F-4998-A5EE-71B741BF9D50}"/>
                </a:ext>
              </a:extLst>
            </p:cNvPr>
            <p:cNvSpPr/>
            <p:nvPr/>
          </p:nvSpPr>
          <p:spPr>
            <a:xfrm>
              <a:off x="3923672" y="2197687"/>
              <a:ext cx="360474" cy="108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009D6141-CE5E-4897-9648-184AAB3B4E3D}"/>
                </a:ext>
              </a:extLst>
            </p:cNvPr>
            <p:cNvSpPr/>
            <p:nvPr/>
          </p:nvSpPr>
          <p:spPr>
            <a:xfrm>
              <a:off x="4060649" y="1891811"/>
              <a:ext cx="82414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BEDC87AB-D6F5-48C6-8DAC-6AFC9D89B9CB}"/>
              </a:ext>
            </a:extLst>
          </p:cNvPr>
          <p:cNvGrpSpPr/>
          <p:nvPr/>
        </p:nvGrpSpPr>
        <p:grpSpPr>
          <a:xfrm>
            <a:off x="6993267" y="1888738"/>
            <a:ext cx="416087" cy="415074"/>
            <a:chOff x="6993267" y="1888738"/>
            <a:chExt cx="416087" cy="415074"/>
          </a:xfrm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C1EA8FCA-8919-4E71-90C6-E3FD301ECA05}"/>
                </a:ext>
              </a:extLst>
            </p:cNvPr>
            <p:cNvSpPr/>
            <p:nvPr/>
          </p:nvSpPr>
          <p:spPr>
            <a:xfrm>
              <a:off x="6993267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69C7AED3-F4A1-4F3A-BDAC-C3280895BDB3}"/>
                </a:ext>
              </a:extLst>
            </p:cNvPr>
            <p:cNvSpPr/>
            <p:nvPr/>
          </p:nvSpPr>
          <p:spPr>
            <a:xfrm>
              <a:off x="6994282" y="2115318"/>
              <a:ext cx="191594" cy="1884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F5D5BA0F-04C5-4689-AF13-0647365CC34A}"/>
                </a:ext>
              </a:extLst>
            </p:cNvPr>
            <p:cNvSpPr/>
            <p:nvPr/>
          </p:nvSpPr>
          <p:spPr>
            <a:xfrm>
              <a:off x="7218803" y="1888738"/>
              <a:ext cx="190551" cy="1895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065E3293-6B26-4469-9012-C69A000B09CD}"/>
                </a:ext>
              </a:extLst>
            </p:cNvPr>
            <p:cNvSpPr/>
            <p:nvPr/>
          </p:nvSpPr>
          <p:spPr>
            <a:xfrm>
              <a:off x="7218803" y="2114266"/>
              <a:ext cx="190551" cy="1895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FF0FEB4F-B850-42A6-B87F-079A49B112AC}"/>
              </a:ext>
            </a:extLst>
          </p:cNvPr>
          <p:cNvGrpSpPr/>
          <p:nvPr/>
        </p:nvGrpSpPr>
        <p:grpSpPr>
          <a:xfrm>
            <a:off x="4569814" y="1891802"/>
            <a:ext cx="480672" cy="415063"/>
            <a:chOff x="4569814" y="1891802"/>
            <a:chExt cx="480672" cy="415063"/>
          </a:xfrm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47929F7F-E005-4943-A77F-43DA4AAA44BC}"/>
                </a:ext>
              </a:extLst>
            </p:cNvPr>
            <p:cNvSpPr/>
            <p:nvPr/>
          </p:nvSpPr>
          <p:spPr>
            <a:xfrm>
              <a:off x="4569814" y="1919590"/>
              <a:ext cx="480672" cy="387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0CC699BE-E45E-4DFF-BC48-AEB33BBB99EC}"/>
                </a:ext>
              </a:extLst>
            </p:cNvPr>
            <p:cNvSpPr/>
            <p:nvPr/>
          </p:nvSpPr>
          <p:spPr>
            <a:xfrm>
              <a:off x="4873313" y="1891802"/>
              <a:ext cx="139061" cy="1390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01A08FA6-9DF3-43BF-B62A-40829F4C4431}"/>
                </a:ext>
              </a:extLst>
            </p:cNvPr>
            <p:cNvSpPr/>
            <p:nvPr/>
          </p:nvSpPr>
          <p:spPr>
            <a:xfrm>
              <a:off x="4606564" y="1892817"/>
              <a:ext cx="139061" cy="139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296CCAC1-7339-4B28-B030-1317D5A7DBBD}"/>
                </a:ext>
              </a:extLst>
            </p:cNvPr>
            <p:cNvSpPr/>
            <p:nvPr/>
          </p:nvSpPr>
          <p:spPr>
            <a:xfrm>
              <a:off x="4687927" y="1972123"/>
              <a:ext cx="243084" cy="2441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1A5D6E48-314F-4C46-AECE-C35A7A796245}"/>
              </a:ext>
            </a:extLst>
          </p:cNvPr>
          <p:cNvGrpSpPr/>
          <p:nvPr/>
        </p:nvGrpSpPr>
        <p:grpSpPr>
          <a:xfrm>
            <a:off x="7584893" y="1867579"/>
            <a:ext cx="421830" cy="414442"/>
            <a:chOff x="7584893" y="1867579"/>
            <a:chExt cx="421830" cy="414442"/>
          </a:xfrm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62F0ED0B-4D96-4A58-B638-1E6BA7D294B5}"/>
                </a:ext>
              </a:extLst>
            </p:cNvPr>
            <p:cNvSpPr/>
            <p:nvPr/>
          </p:nvSpPr>
          <p:spPr>
            <a:xfrm>
              <a:off x="7635368" y="1913409"/>
              <a:ext cx="110230" cy="1102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EE1EBBEB-E924-4006-9068-16619C5B47C1}"/>
                </a:ext>
              </a:extLst>
            </p:cNvPr>
            <p:cNvSpPr/>
            <p:nvPr/>
          </p:nvSpPr>
          <p:spPr>
            <a:xfrm>
              <a:off x="7806333" y="1878662"/>
              <a:ext cx="197775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69504CBC-9322-4CA0-B79E-6A881CFF28D6}"/>
                </a:ext>
              </a:extLst>
            </p:cNvPr>
            <p:cNvSpPr/>
            <p:nvPr/>
          </p:nvSpPr>
          <p:spPr>
            <a:xfrm>
              <a:off x="7676552" y="1954603"/>
              <a:ext cx="279138" cy="2791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CA037D74-95B1-4DC5-9FA0-C6A7482FA72E}"/>
                </a:ext>
              </a:extLst>
            </p:cNvPr>
            <p:cNvSpPr/>
            <p:nvPr/>
          </p:nvSpPr>
          <p:spPr>
            <a:xfrm>
              <a:off x="7891820" y="2169834"/>
              <a:ext cx="114903" cy="1121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18B39C47-DAE9-4985-A0C6-774AF5BBE568}"/>
                </a:ext>
              </a:extLst>
            </p:cNvPr>
            <p:cNvSpPr/>
            <p:nvPr/>
          </p:nvSpPr>
          <p:spPr>
            <a:xfrm>
              <a:off x="7598298" y="2084383"/>
              <a:ext cx="196733" cy="1954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5E387883-1CB6-4B8B-B0C6-A696D12A9671}"/>
                </a:ext>
              </a:extLst>
            </p:cNvPr>
            <p:cNvSpPr/>
            <p:nvPr/>
          </p:nvSpPr>
          <p:spPr>
            <a:xfrm>
              <a:off x="7584893" y="1867579"/>
              <a:ext cx="120527" cy="114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6"/>
                <a:gd name="f4" fmla="val 3513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687"/>
                <a:gd name="f19" fmla="val 804"/>
                <a:gd name="f20" fmla="val 3277"/>
                <a:gd name="f21" fmla="val 3010"/>
                <a:gd name="f22" fmla="val 2647"/>
                <a:gd name="f23" fmla="*/ f0 1 3686"/>
                <a:gd name="f24" fmla="*/ f1 1 3513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6"/>
                <a:gd name="f31" fmla="*/ f28 1 3513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4"/>
                  </a:lnTo>
                  <a:lnTo>
                    <a:pt x="f18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62BD2C75-7DE4-4827-81B3-EE4FB527377C}"/>
              </a:ext>
            </a:extLst>
          </p:cNvPr>
          <p:cNvSpPr/>
          <p:nvPr/>
        </p:nvSpPr>
        <p:spPr>
          <a:xfrm>
            <a:off x="5201793" y="1892625"/>
            <a:ext cx="407877" cy="413427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AE45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6D6104F4-1D25-4988-895D-32E00401BE15}"/>
              </a:ext>
            </a:extLst>
          </p:cNvPr>
          <p:cNvGrpSpPr/>
          <p:nvPr/>
        </p:nvGrpSpPr>
        <p:grpSpPr>
          <a:xfrm>
            <a:off x="8230102" y="1867799"/>
            <a:ext cx="415065" cy="377994"/>
            <a:chOff x="8230102" y="1867799"/>
            <a:chExt cx="415065" cy="377994"/>
          </a:xfrm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7C44ED16-3212-47A2-A794-0F0B1C0D7C49}"/>
                </a:ext>
              </a:extLst>
            </p:cNvPr>
            <p:cNvSpPr/>
            <p:nvPr/>
          </p:nvSpPr>
          <p:spPr>
            <a:xfrm>
              <a:off x="8438138" y="1921346"/>
              <a:ext cx="207029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4DEE56E5-51ED-4547-B705-9A428BBA46DE}"/>
                </a:ext>
              </a:extLst>
            </p:cNvPr>
            <p:cNvSpPr/>
            <p:nvPr/>
          </p:nvSpPr>
          <p:spPr>
            <a:xfrm>
              <a:off x="8310423" y="1867799"/>
              <a:ext cx="113339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3C682B54-CD7F-44B1-BEB5-815F516C8732}"/>
                </a:ext>
              </a:extLst>
            </p:cNvPr>
            <p:cNvSpPr/>
            <p:nvPr/>
          </p:nvSpPr>
          <p:spPr>
            <a:xfrm>
              <a:off x="8450500" y="1867799"/>
              <a:ext cx="113303" cy="336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01DCC6B4-2C36-4588-860B-1C1A2D4B6E36}"/>
                </a:ext>
              </a:extLst>
            </p:cNvPr>
            <p:cNvSpPr/>
            <p:nvPr/>
          </p:nvSpPr>
          <p:spPr>
            <a:xfrm>
              <a:off x="8230102" y="1921346"/>
              <a:ext cx="206014" cy="324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931A1032-8DF2-4F2C-BB56-E28F507A51EC}"/>
              </a:ext>
            </a:extLst>
          </p:cNvPr>
          <p:cNvGrpSpPr/>
          <p:nvPr/>
        </p:nvGrpSpPr>
        <p:grpSpPr>
          <a:xfrm>
            <a:off x="5776392" y="1872407"/>
            <a:ext cx="415092" cy="414835"/>
            <a:chOff x="5776392" y="1872407"/>
            <a:chExt cx="415092" cy="414835"/>
          </a:xfrm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C8981714-3ED6-487F-A128-2C3BF1F4ED2C}"/>
                </a:ext>
              </a:extLst>
            </p:cNvPr>
            <p:cNvSpPr/>
            <p:nvPr/>
          </p:nvSpPr>
          <p:spPr>
            <a:xfrm>
              <a:off x="5776392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"/>
                <a:gd name="f6" fmla="val 8192"/>
                <a:gd name="f7" fmla="val 1639"/>
                <a:gd name="f8" fmla="*/ f0 1 1670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0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3" y="f6"/>
                  </a:lnTo>
                  <a:lnTo>
                    <a:pt x="f3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CC21C992-4CA8-4D4D-9790-55DFEFD42052}"/>
                </a:ext>
              </a:extLst>
            </p:cNvPr>
            <p:cNvSpPr/>
            <p:nvPr/>
          </p:nvSpPr>
          <p:spPr>
            <a:xfrm>
              <a:off x="6136858" y="1946327"/>
              <a:ext cx="54626" cy="321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9830"/>
                <a:gd name="f5" fmla="val 1639"/>
                <a:gd name="f6" fmla="val 8192"/>
                <a:gd name="f7" fmla="*/ f0 1 1670"/>
                <a:gd name="f8" fmla="*/ f1 1 98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670"/>
                <a:gd name="f15" fmla="*/ f12 1 98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670" h="9830">
                  <a:moveTo>
                    <a:pt x="f3" y="f2"/>
                  </a:moveTo>
                  <a:lnTo>
                    <a:pt x="f2" y="f5"/>
                  </a:lnTo>
                  <a:lnTo>
                    <a:pt x="f2" y="f6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51BB0B9F-87B5-42E0-AA89-581868429307}"/>
                </a:ext>
              </a:extLst>
            </p:cNvPr>
            <p:cNvSpPr/>
            <p:nvPr/>
          </p:nvSpPr>
          <p:spPr>
            <a:xfrm>
              <a:off x="5857756" y="2008104"/>
              <a:ext cx="252365" cy="197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*/ f0 1 7719"/>
                <a:gd name="f16" fmla="*/ f1 1 605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7719"/>
                <a:gd name="f23" fmla="*/ f20 1 605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7719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DD80A47F-4E2C-41E3-857A-2DEB346B1D5C}"/>
                </a:ext>
              </a:extLst>
            </p:cNvPr>
            <p:cNvSpPr/>
            <p:nvPr/>
          </p:nvSpPr>
          <p:spPr>
            <a:xfrm>
              <a:off x="5795970" y="2233668"/>
              <a:ext cx="375937" cy="53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98D233BB-583F-455D-9116-32217EBB10A6}"/>
                </a:ext>
              </a:extLst>
            </p:cNvPr>
            <p:cNvSpPr/>
            <p:nvPr/>
          </p:nvSpPr>
          <p:spPr>
            <a:xfrm>
              <a:off x="5794918" y="1872407"/>
              <a:ext cx="376979" cy="1089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2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9862"/>
                <a:gd name="f21" fmla="val 7593"/>
                <a:gd name="f22" fmla="val 6050"/>
                <a:gd name="f23" fmla="val 5971"/>
                <a:gd name="f24" fmla="val 5861"/>
                <a:gd name="f25" fmla="*/ f0 1 11532"/>
                <a:gd name="f26" fmla="*/ f1 1 3332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532"/>
                <a:gd name="f33" fmla="*/ f30 1 3332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4"/>
                  </a:lnTo>
                  <a:lnTo>
                    <a:pt x="f20" y="f4"/>
                  </a:lnTo>
                  <a:lnTo>
                    <a:pt x="f3" y="f18"/>
                  </a:lnTo>
                  <a:lnTo>
                    <a:pt x="f21" y="f18"/>
                  </a:lnTo>
                  <a:lnTo>
                    <a:pt x="f22" y="f16"/>
                  </a:lnTo>
                  <a:cubicBezTo>
                    <a:pt x="f23" y="f14"/>
                    <a:pt x="f24" y="f11"/>
                    <a:pt x="f10" y="f11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A74D9DCD-CADD-4730-B6A0-FBD24D1AD764}"/>
              </a:ext>
            </a:extLst>
          </p:cNvPr>
          <p:cNvGrpSpPr/>
          <p:nvPr/>
        </p:nvGrpSpPr>
        <p:grpSpPr>
          <a:xfrm>
            <a:off x="6396858" y="1856424"/>
            <a:ext cx="418173" cy="413043"/>
            <a:chOff x="6396858" y="1856424"/>
            <a:chExt cx="418173" cy="413043"/>
          </a:xfrm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133B0FC9-7C35-49EB-A901-D843CC51EF32}"/>
                </a:ext>
              </a:extLst>
            </p:cNvPr>
            <p:cNvSpPr/>
            <p:nvPr/>
          </p:nvSpPr>
          <p:spPr>
            <a:xfrm>
              <a:off x="6396858" y="2011707"/>
              <a:ext cx="260604" cy="2577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1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4726"/>
                <a:gd name="f22" fmla="*/ f0 1 7971"/>
                <a:gd name="f23" fmla="*/ f1 1 788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7971"/>
                <a:gd name="f30" fmla="*/ f27 1 788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3" y="f21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68EB102A-E708-4849-B50D-31F5C9C8178D}"/>
                </a:ext>
              </a:extLst>
            </p:cNvPr>
            <p:cNvSpPr/>
            <p:nvPr/>
          </p:nvSpPr>
          <p:spPr>
            <a:xfrm>
              <a:off x="6521473" y="1856424"/>
              <a:ext cx="293558" cy="290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5F4C05FA-279F-40C7-9B3F-3683EFDEF4F4}"/>
              </a:ext>
            </a:extLst>
          </p:cNvPr>
          <p:cNvGrpSpPr/>
          <p:nvPr/>
        </p:nvGrpSpPr>
        <p:grpSpPr>
          <a:xfrm>
            <a:off x="3885605" y="2599748"/>
            <a:ext cx="501777" cy="501777"/>
            <a:chOff x="3885605" y="2599748"/>
            <a:chExt cx="501777" cy="501777"/>
          </a:xfrm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2E172E02-37E0-4ED2-AF5F-EC0BFE061444}"/>
                </a:ext>
              </a:extLst>
            </p:cNvPr>
            <p:cNvSpPr/>
            <p:nvPr/>
          </p:nvSpPr>
          <p:spPr>
            <a:xfrm>
              <a:off x="4033537" y="2924178"/>
              <a:ext cx="205804" cy="177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4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val 7905"/>
                <a:gd name="f28" fmla="*/ f0 1 7904"/>
                <a:gd name="f29" fmla="*/ f1 1 681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7904"/>
                <a:gd name="f36" fmla="*/ f33 1 681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7904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27" y="f22"/>
                    <a:pt x="f27" y="f21"/>
                  </a:cubicBezTo>
                  <a:lnTo>
                    <a:pt x="f27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C4FA0D10-4698-4D03-93ED-BCBA31E42A20}"/>
                </a:ext>
              </a:extLst>
            </p:cNvPr>
            <p:cNvSpPr/>
            <p:nvPr/>
          </p:nvSpPr>
          <p:spPr>
            <a:xfrm>
              <a:off x="3885605" y="2599748"/>
              <a:ext cx="501777" cy="4126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DB7E2CB4-0440-4445-A157-EEC9DAE328D0}"/>
              </a:ext>
            </a:extLst>
          </p:cNvPr>
          <p:cNvGrpSpPr/>
          <p:nvPr/>
        </p:nvGrpSpPr>
        <p:grpSpPr>
          <a:xfrm>
            <a:off x="5180706" y="2670642"/>
            <a:ext cx="394993" cy="394992"/>
            <a:chOff x="5180706" y="2670642"/>
            <a:chExt cx="394993" cy="394992"/>
          </a:xfrm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5BC1FE9E-52AB-4AE1-9E1B-4D9852884552}"/>
                </a:ext>
              </a:extLst>
            </p:cNvPr>
            <p:cNvSpPr/>
            <p:nvPr/>
          </p:nvSpPr>
          <p:spPr>
            <a:xfrm>
              <a:off x="5180706" y="2833432"/>
              <a:ext cx="394993" cy="2322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A306AADB-8B93-4589-9A09-E32BB8F15D6D}"/>
                </a:ext>
              </a:extLst>
            </p:cNvPr>
            <p:cNvSpPr/>
            <p:nvPr/>
          </p:nvSpPr>
          <p:spPr>
            <a:xfrm>
              <a:off x="5180706" y="2670642"/>
              <a:ext cx="394993" cy="1396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6008A9DD-BCB3-4674-91E4-1952EFED976D}"/>
              </a:ext>
            </a:extLst>
          </p:cNvPr>
          <p:cNvGrpSpPr/>
          <p:nvPr/>
        </p:nvGrpSpPr>
        <p:grpSpPr>
          <a:xfrm>
            <a:off x="7593022" y="2726905"/>
            <a:ext cx="441262" cy="284423"/>
            <a:chOff x="7593022" y="2726905"/>
            <a:chExt cx="441262" cy="284423"/>
          </a:xfrm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D4A8CC3E-11E9-474F-B30C-286E3E002191}"/>
                </a:ext>
              </a:extLst>
            </p:cNvPr>
            <p:cNvSpPr/>
            <p:nvPr/>
          </p:nvSpPr>
          <p:spPr>
            <a:xfrm>
              <a:off x="7593022" y="2744900"/>
              <a:ext cx="441262" cy="266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4473B265-90C0-421E-A744-C5B4BA769969}"/>
                </a:ext>
              </a:extLst>
            </p:cNvPr>
            <p:cNvSpPr/>
            <p:nvPr/>
          </p:nvSpPr>
          <p:spPr>
            <a:xfrm>
              <a:off x="7620399" y="2726905"/>
              <a:ext cx="386443" cy="151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6E4A9994-8DEE-42BE-B826-64A0DD6F62E2}"/>
              </a:ext>
            </a:extLst>
          </p:cNvPr>
          <p:cNvGrpSpPr/>
          <p:nvPr/>
        </p:nvGrpSpPr>
        <p:grpSpPr>
          <a:xfrm>
            <a:off x="6432246" y="2748293"/>
            <a:ext cx="338904" cy="317717"/>
            <a:chOff x="6432246" y="2748293"/>
            <a:chExt cx="338904" cy="317717"/>
          </a:xfrm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CAA83C86-1D76-468F-88F2-C2D720A088AF}"/>
                </a:ext>
              </a:extLst>
            </p:cNvPr>
            <p:cNvSpPr/>
            <p:nvPr/>
          </p:nvSpPr>
          <p:spPr>
            <a:xfrm>
              <a:off x="6492459" y="3026289"/>
              <a:ext cx="133447" cy="39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328BE349-B5F8-42A0-9E52-D45FFD02D21F}"/>
                </a:ext>
              </a:extLst>
            </p:cNvPr>
            <p:cNvSpPr/>
            <p:nvPr/>
          </p:nvSpPr>
          <p:spPr>
            <a:xfrm>
              <a:off x="6432246" y="2966706"/>
              <a:ext cx="180155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58FE4C30-0E37-4577-A3A4-22B3CA8DD262}"/>
                </a:ext>
              </a:extLst>
            </p:cNvPr>
            <p:cNvSpPr/>
            <p:nvPr/>
          </p:nvSpPr>
          <p:spPr>
            <a:xfrm>
              <a:off x="6632252" y="2907151"/>
              <a:ext cx="119155" cy="992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5647"/>
                <a:gd name="f5" fmla="val 5646"/>
                <a:gd name="f6" fmla="*/ f0 1 6775"/>
                <a:gd name="f7" fmla="*/ f1 1 564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775"/>
                <a:gd name="f14" fmla="*/ f11 1 564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ACF00023-E81D-4FCD-BB59-E1BA178D7A60}"/>
                </a:ext>
              </a:extLst>
            </p:cNvPr>
            <p:cNvSpPr/>
            <p:nvPr/>
          </p:nvSpPr>
          <p:spPr>
            <a:xfrm>
              <a:off x="6632252" y="3026289"/>
              <a:ext cx="119155" cy="298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5"/>
                <a:gd name="f5" fmla="val 567"/>
                <a:gd name="f6" fmla="val 1190"/>
                <a:gd name="f7" fmla="val 506"/>
                <a:gd name="f8" fmla="val 1696"/>
                <a:gd name="f9" fmla="val 1129"/>
                <a:gd name="f10" fmla="val 5646"/>
                <a:gd name="f11" fmla="val 6270"/>
                <a:gd name="f12" fmla="*/ f0 1 6775"/>
                <a:gd name="f13" fmla="*/ f1 1 169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6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84F57F05-0295-415D-AD24-BED556A33476}"/>
                </a:ext>
              </a:extLst>
            </p:cNvPr>
            <p:cNvSpPr/>
            <p:nvPr/>
          </p:nvSpPr>
          <p:spPr>
            <a:xfrm>
              <a:off x="6432246" y="2748293"/>
              <a:ext cx="338904" cy="198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23FE309B-6E40-4A13-B2EF-991D2BD12255}"/>
                </a:ext>
              </a:extLst>
            </p:cNvPr>
            <p:cNvSpPr/>
            <p:nvPr/>
          </p:nvSpPr>
          <p:spPr>
            <a:xfrm>
              <a:off x="6632252" y="2857527"/>
              <a:ext cx="119155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5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270"/>
                <a:gd name="f11" fmla="val 5646"/>
                <a:gd name="f12" fmla="*/ f0 1 6775"/>
                <a:gd name="f13" fmla="*/ f1 1 1693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5"/>
                <a:gd name="f20" fmla="*/ f17 1 1693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8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AE45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9CA567-7651-435D-944A-9F74E0878E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2645" y="92610"/>
            <a:ext cx="8679896" cy="543181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4800">
                <a:cs typeface="Arial" pitchFamily="34"/>
              </a:rPr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0ECD2E9D-7B95-4843-BDA7-9CE2351079C8}"/>
              </a:ext>
            </a:extLst>
          </p:cNvPr>
          <p:cNvSpPr/>
          <p:nvPr/>
        </p:nvSpPr>
        <p:spPr>
          <a:xfrm>
            <a:off x="4530815" y="1242559"/>
            <a:ext cx="415366" cy="48917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865FF927-F357-4054-B793-FFEF87317FAE}"/>
              </a:ext>
            </a:extLst>
          </p:cNvPr>
          <p:cNvSpPr/>
          <p:nvPr/>
        </p:nvSpPr>
        <p:spPr>
          <a:xfrm>
            <a:off x="5223848" y="1253450"/>
            <a:ext cx="436305" cy="467404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22B2DCB9-359A-4CD9-B2A3-2DB404F9D97F}"/>
              </a:ext>
            </a:extLst>
          </p:cNvPr>
          <p:cNvGrpSpPr/>
          <p:nvPr/>
        </p:nvGrpSpPr>
        <p:grpSpPr>
          <a:xfrm>
            <a:off x="3837243" y="1242559"/>
            <a:ext cx="415366" cy="489176"/>
            <a:chOff x="3837243" y="1242559"/>
            <a:chExt cx="415366" cy="489176"/>
          </a:xfrm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1F49C7A1-BAFC-4510-B0F2-725ACB5E5C26}"/>
                </a:ext>
              </a:extLst>
            </p:cNvPr>
            <p:cNvSpPr/>
            <p:nvPr/>
          </p:nvSpPr>
          <p:spPr>
            <a:xfrm>
              <a:off x="3837243" y="1242559"/>
              <a:ext cx="415366" cy="48917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2980491 f87 1"/>
                <a:gd name="f92" fmla="*/ 968 f86 1"/>
                <a:gd name="f93" fmla="*/ 726547 f87 1"/>
                <a:gd name="f94" fmla="*/ 1181117 f86 1"/>
                <a:gd name="f95" fmla="*/ 486068 f87 1"/>
                <a:gd name="f96" fmla="*/ 2371366 f86 1"/>
                <a:gd name="f97" fmla="*/ 4803 f87 1"/>
                <a:gd name="f98" fmla="*/ 3079808 f86 1"/>
                <a:gd name="f99" fmla="*/ 460575 f87 1"/>
                <a:gd name="f100" fmla="*/ 3328959 f86 1"/>
                <a:gd name="f101" fmla="*/ 289487 f87 1"/>
                <a:gd name="f102" fmla="*/ 3735758 f86 1"/>
                <a:gd name="f103" fmla="*/ 480873 f87 1"/>
                <a:gd name="f104" fmla="*/ 3871219 f86 1"/>
                <a:gd name="f105" fmla="*/ 322351 f87 1"/>
                <a:gd name="f106" fmla="*/ 4062605 f86 1"/>
                <a:gd name="f107" fmla="*/ 513737 f87 1"/>
                <a:gd name="f108" fmla="*/ 4317787 f86 1"/>
                <a:gd name="f109" fmla="*/ 449942 f87 1"/>
                <a:gd name="f110" fmla="*/ 4977005 f86 1"/>
                <a:gd name="f111" fmla="*/ 1704584 f87 1"/>
                <a:gd name="f112" fmla="*/ 5039972 f86 1"/>
                <a:gd name="f113" fmla="*/ 1895970 f87 1"/>
                <a:gd name="f114" fmla="*/ 5891405 f86 1"/>
                <a:gd name="f115" fmla="*/ 4734863 f87 1"/>
                <a:gd name="f116" fmla="*/ 5859508 f86 1"/>
                <a:gd name="f117" fmla="*/ 4841189 f87 1"/>
                <a:gd name="f118" fmla="*/ 3520345 f86 1"/>
                <a:gd name="f119" fmla="+- f88 0 f1"/>
                <a:gd name="f120" fmla="*/ f91 1 5331558"/>
                <a:gd name="f121" fmla="*/ f92 1 5891405"/>
                <a:gd name="f122" fmla="*/ f93 1 5331558"/>
                <a:gd name="f123" fmla="*/ f94 1 5891405"/>
                <a:gd name="f124" fmla="*/ f95 1 5331558"/>
                <a:gd name="f125" fmla="*/ f96 1 5891405"/>
                <a:gd name="f126" fmla="*/ f97 1 5331558"/>
                <a:gd name="f127" fmla="*/ f98 1 5891405"/>
                <a:gd name="f128" fmla="*/ f99 1 5331558"/>
                <a:gd name="f129" fmla="*/ f100 1 5891405"/>
                <a:gd name="f130" fmla="*/ f101 1 5331558"/>
                <a:gd name="f131" fmla="*/ f102 1 5891405"/>
                <a:gd name="f132" fmla="*/ f103 1 5331558"/>
                <a:gd name="f133" fmla="*/ f104 1 5891405"/>
                <a:gd name="f134" fmla="*/ f105 1 5331558"/>
                <a:gd name="f135" fmla="*/ f106 1 5891405"/>
                <a:gd name="f136" fmla="*/ f107 1 5331558"/>
                <a:gd name="f137" fmla="*/ f108 1 5891405"/>
                <a:gd name="f138" fmla="*/ f109 1 5331558"/>
                <a:gd name="f139" fmla="*/ f110 1 5891405"/>
                <a:gd name="f140" fmla="*/ f111 1 5331558"/>
                <a:gd name="f141" fmla="*/ f112 1 5891405"/>
                <a:gd name="f142" fmla="*/ f113 1 5331558"/>
                <a:gd name="f143" fmla="*/ f114 1 5891405"/>
                <a:gd name="f144" fmla="*/ f115 1 5331558"/>
                <a:gd name="f145" fmla="*/ f116 1 5891405"/>
                <a:gd name="f146" fmla="*/ f117 1 5331558"/>
                <a:gd name="f147" fmla="*/ f118 1 5891405"/>
                <a:gd name="f148" fmla="*/ f82 1 f89"/>
                <a:gd name="f149" fmla="*/ f83 1 f89"/>
                <a:gd name="f150" fmla="*/ f82 1 f90"/>
                <a:gd name="f151" fmla="*/ f84 1 f90"/>
                <a:gd name="f152" fmla="*/ f120 1 f89"/>
                <a:gd name="f153" fmla="*/ f121 1 f90"/>
                <a:gd name="f154" fmla="*/ f122 1 f89"/>
                <a:gd name="f155" fmla="*/ f123 1 f90"/>
                <a:gd name="f156" fmla="*/ f124 1 f89"/>
                <a:gd name="f157" fmla="*/ f125 1 f90"/>
                <a:gd name="f158" fmla="*/ f126 1 f89"/>
                <a:gd name="f159" fmla="*/ f127 1 f90"/>
                <a:gd name="f160" fmla="*/ f128 1 f89"/>
                <a:gd name="f161" fmla="*/ f129 1 f90"/>
                <a:gd name="f162" fmla="*/ f130 1 f89"/>
                <a:gd name="f163" fmla="*/ f131 1 f90"/>
                <a:gd name="f164" fmla="*/ f132 1 f89"/>
                <a:gd name="f165" fmla="*/ f133 1 f90"/>
                <a:gd name="f166" fmla="*/ f134 1 f89"/>
                <a:gd name="f167" fmla="*/ f135 1 f90"/>
                <a:gd name="f168" fmla="*/ f136 1 f89"/>
                <a:gd name="f169" fmla="*/ f137 1 f90"/>
                <a:gd name="f170" fmla="*/ f138 1 f89"/>
                <a:gd name="f171" fmla="*/ f139 1 f90"/>
                <a:gd name="f172" fmla="*/ f140 1 f89"/>
                <a:gd name="f173" fmla="*/ f141 1 f90"/>
                <a:gd name="f174" fmla="*/ f142 1 f89"/>
                <a:gd name="f175" fmla="*/ f143 1 f90"/>
                <a:gd name="f176" fmla="*/ f144 1 f89"/>
                <a:gd name="f177" fmla="*/ f145 1 f90"/>
                <a:gd name="f178" fmla="*/ f146 1 f89"/>
                <a:gd name="f179" fmla="*/ f147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3863803B-97DE-45C9-A16D-39AD7EC3C0A5}"/>
                </a:ext>
              </a:extLst>
            </p:cNvPr>
            <p:cNvSpPr/>
            <p:nvPr/>
          </p:nvSpPr>
          <p:spPr>
            <a:xfrm rot="18100527">
              <a:off x="3983051" y="1232588"/>
              <a:ext cx="217654" cy="3044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8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1745209"/>
                <a:gd name="f275" fmla="val 455549"/>
                <a:gd name="f276" fmla="val 416747"/>
                <a:gd name="f277" fmla="val 1692524"/>
                <a:gd name="f278" fmla="val 372301"/>
                <a:gd name="f279" fmla="val 1619888"/>
                <a:gd name="f280" fmla="val 366380"/>
                <a:gd name="f281" fmla="val 1592106"/>
                <a:gd name="f282" fmla="val 305091"/>
                <a:gd name="f283" fmla="val 1567105"/>
                <a:gd name="f284" fmla="val 259811"/>
                <a:gd name="f285" fmla="val 1511085"/>
                <a:gd name="f286" fmla="val 250590"/>
                <a:gd name="f287" fmla="val 1443452"/>
                <a:gd name="f288" fmla="val 203712"/>
                <a:gd name="f289" fmla="val 1453117"/>
                <a:gd name="f290" fmla="val 158965"/>
                <a:gd name="f291" fmla="val 1444975"/>
                <a:gd name="f292" fmla="val 117260"/>
                <a:gd name="f293" fmla="val 1407178"/>
                <a:gd name="f294" fmla="val 55030"/>
                <a:gd name="f295" fmla="val 1350772"/>
                <a:gd name="f296" fmla="val 44039"/>
                <a:gd name="f297" fmla="val 1258933"/>
                <a:gd name="f298" fmla="val 90593"/>
                <a:gd name="f299" fmla="val 1192598"/>
                <a:gd name="f300" fmla="val 186799"/>
                <a:gd name="f301" fmla="val 1224213"/>
                <a:gd name="f302" fmla="val 285304"/>
                <a:gd name="f303" fmla="val 1199642"/>
                <a:gd name="f304" fmla="val 330760"/>
                <a:gd name="f305" fmla="val 1129474"/>
                <a:gd name="f306" fmla="val 344999"/>
                <a:gd name="f307" fmla="val 1132822"/>
                <a:gd name="f308" fmla="val 420009"/>
                <a:gd name="f309" fmla="val 1139731"/>
                <a:gd name="f310" fmla="val 490500"/>
                <a:gd name="f311" fmla="val 1101048"/>
                <a:gd name="f312" fmla="val 524987"/>
                <a:gd name="f313" fmla="val 1034051"/>
                <a:gd name="f314" fmla="val 505360"/>
                <a:gd name="f315" fmla="val 1023014"/>
                <a:gd name="f316" fmla="val 475089"/>
                <a:gd name="f317" fmla="val 1082544"/>
                <a:gd name="f318" fmla="val 412689"/>
                <a:gd name="f319" fmla="val 1116790"/>
                <a:gd name="f320" fmla="val 346243"/>
                <a:gd name="f321" fmla="val 1110339"/>
                <a:gd name="f322" fmla="val 283801"/>
                <a:gd name="f323" fmla="val 1104277"/>
                <a:gd name="f324" fmla="val 228486"/>
                <a:gd name="f325" fmla="val 1063265"/>
                <a:gd name="f326" fmla="val 202679"/>
                <a:gd name="f327" fmla="val 1003895"/>
                <a:gd name="f328" fmla="val 181967"/>
                <a:gd name="f329" fmla="val 1012696"/>
                <a:gd name="f330" fmla="val 205492"/>
                <a:gd name="f331" fmla="val 1066954"/>
                <a:gd name="f332" fmla="val 250941"/>
                <a:gd name="f333" fmla="val 1107583"/>
                <a:gd name="f334" fmla="val 305288"/>
                <a:gd name="f335" fmla="val 1123484"/>
                <a:gd name="f336" fmla="val 260051"/>
                <a:gd name="f337" fmla="val 1186174"/>
                <a:gd name="f338" fmla="val 162021"/>
                <a:gd name="f339" fmla="val 1201884"/>
                <a:gd name="f340" fmla="val 70961"/>
                <a:gd name="f341" fmla="val 1161909"/>
                <a:gd name="f342" fmla="val 64874"/>
                <a:gd name="f343" fmla="val 1160625"/>
                <a:gd name="f344" fmla="val 60391"/>
                <a:gd name="f345" fmla="val 1156961"/>
                <a:gd name="f346" fmla="val 56055"/>
                <a:gd name="f347" fmla="val 1153032"/>
                <a:gd name="f348" fmla="val -13786"/>
                <a:gd name="f349" fmla="val 1089729"/>
                <a:gd name="f350" fmla="val -19088"/>
                <a:gd name="f351" fmla="val 981796"/>
                <a:gd name="f352" fmla="val 44214"/>
                <a:gd name="f353" fmla="val 911953"/>
                <a:gd name="f354" fmla="val 84073"/>
                <a:gd name="f355" fmla="val 882569"/>
                <a:gd name="f356" fmla="val 76811"/>
                <a:gd name="f357" fmla="val 875989"/>
                <a:gd name="f358" fmla="val 80179"/>
                <a:gd name="f359" fmla="val 872273"/>
                <a:gd name="f360" fmla="val 28040"/>
                <a:gd name="f361" fmla="val 814783"/>
                <a:gd name="f362" fmla="val 28651"/>
                <a:gd name="f363" fmla="val 726072"/>
                <a:gd name="f364" fmla="val 82340"/>
                <a:gd name="f365" fmla="val 666836"/>
                <a:gd name="f366" fmla="val 121082"/>
                <a:gd name="f367" fmla="val 638275"/>
                <a:gd name="f368" fmla="val 89526"/>
                <a:gd name="f369" fmla="val 571593"/>
                <a:gd name="f370" fmla="val 96788"/>
                <a:gd name="f371" fmla="val 490523"/>
                <a:gd name="f372" fmla="val 145805"/>
                <a:gd name="f373" fmla="val 430894"/>
                <a:gd name="f374" fmla="val 198586"/>
                <a:gd name="f375" fmla="val 400645"/>
                <a:gd name="f376" fmla="val 259015"/>
                <a:gd name="f377" fmla="val 385179"/>
                <a:gd name="f378" fmla="val 321878"/>
                <a:gd name="f379" fmla="val 383347"/>
                <a:gd name="f380" fmla="val 321111"/>
                <a:gd name="f381" fmla="val 357014"/>
                <a:gd name="f382" fmla="val 257723"/>
                <a:gd name="f383" fmla="val 358862"/>
                <a:gd name="f384" fmla="val 196668"/>
                <a:gd name="f385" fmla="val 373772"/>
                <a:gd name="f386" fmla="val 141180"/>
                <a:gd name="f387" fmla="val 399723"/>
                <a:gd name="f388" fmla="val 117813"/>
                <a:gd name="f389" fmla="val 370058"/>
                <a:gd name="f390" fmla="val 106816"/>
                <a:gd name="f391" fmla="val 332072"/>
                <a:gd name="f392" fmla="val 291518"/>
                <a:gd name="f393" fmla="val 170286"/>
                <a:gd name="f394" fmla="val 205094"/>
                <a:gd name="f395" fmla="val 72008"/>
                <a:gd name="f396" fmla="val 326327"/>
                <a:gd name="f397" fmla="val 350305"/>
                <a:gd name="f398" fmla="val 373385"/>
                <a:gd name="f399" fmla="val 75853"/>
                <a:gd name="f400" fmla="val 394659"/>
                <a:gd name="f401" fmla="val 83948"/>
                <a:gd name="f402" fmla="val 425371"/>
                <a:gd name="f403" fmla="val 33609"/>
                <a:gd name="f404" fmla="val 467237"/>
                <a:gd name="f405" fmla="*/ f0 1 1170491"/>
                <a:gd name="f406" fmla="*/ f1 1 1745208"/>
                <a:gd name="f407" fmla="val f2"/>
                <a:gd name="f408" fmla="val f3"/>
                <a:gd name="f409" fmla="val f4"/>
                <a:gd name="f410" fmla="+- f409 0 f407"/>
                <a:gd name="f411" fmla="+- f408 0 f407"/>
                <a:gd name="f412" fmla="*/ f411 1 1170491"/>
                <a:gd name="f413" fmla="*/ f410 1 1745208"/>
                <a:gd name="f414" fmla="*/ f407 1 f412"/>
                <a:gd name="f415" fmla="*/ f408 1 f412"/>
                <a:gd name="f416" fmla="*/ f407 1 f413"/>
                <a:gd name="f417" fmla="*/ f409 1 f413"/>
                <a:gd name="f418" fmla="*/ f414 f405 1"/>
                <a:gd name="f419" fmla="*/ f415 f405 1"/>
                <a:gd name="f420" fmla="*/ f417 f406 1"/>
                <a:gd name="f421" fmla="*/ f416 f40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8" t="f421" r="f419" b="f420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274"/>
                  </a:cubicBezTo>
                  <a:cubicBezTo>
                    <a:pt x="f275" y="f272"/>
                    <a:pt x="f276" y="f277"/>
                    <a:pt x="f278" y="f279"/>
                  </a:cubicBezTo>
                  <a:lnTo>
                    <a:pt x="f280" y="f281"/>
                  </a:lnTo>
                  <a:cubicBezTo>
                    <a:pt x="f282" y="f283"/>
                    <a:pt x="f284" y="f285"/>
                    <a:pt x="f286" y="f287"/>
                  </a:cubicBezTo>
                  <a:cubicBezTo>
                    <a:pt x="f288" y="f289"/>
                    <a:pt x="f290" y="f291"/>
                    <a:pt x="f292" y="f293"/>
                  </a:cubicBezTo>
                  <a:cubicBezTo>
                    <a:pt x="f294" y="f295"/>
                    <a:pt x="f296" y="f297"/>
                    <a:pt x="f298" y="f299"/>
                  </a:cubicBezTo>
                  <a:cubicBezTo>
                    <a:pt x="f300" y="f301"/>
                    <a:pt x="f302" y="f303"/>
                    <a:pt x="f304" y="f305"/>
                  </a:cubicBezTo>
                  <a:lnTo>
                    <a:pt x="f306" y="f307"/>
                  </a:lnTo>
                  <a:cubicBezTo>
                    <a:pt x="f308" y="f309"/>
                    <a:pt x="f310" y="f311"/>
                    <a:pt x="f312" y="f313"/>
                  </a:cubicBezTo>
                  <a:lnTo>
                    <a:pt x="f314" y="f315"/>
                  </a:lnTo>
                  <a:cubicBezTo>
                    <a:pt x="f316" y="f317"/>
                    <a:pt x="f318" y="f319"/>
                    <a:pt x="f320" y="f321"/>
                  </a:cubicBezTo>
                  <a:cubicBezTo>
                    <a:pt x="f322" y="f323"/>
                    <a:pt x="f324" y="f325"/>
                    <a:pt x="f326" y="f327"/>
                  </a:cubicBezTo>
                  <a:lnTo>
                    <a:pt x="f328" y="f329"/>
                  </a:lnTo>
                  <a:cubicBezTo>
                    <a:pt x="f330" y="f331"/>
                    <a:pt x="f332" y="f333"/>
                    <a:pt x="f334" y="f335"/>
                  </a:cubicBezTo>
                  <a:cubicBezTo>
                    <a:pt x="f336" y="f337"/>
                    <a:pt x="f338" y="f339"/>
                    <a:pt x="f340" y="f341"/>
                  </a:cubicBezTo>
                  <a:cubicBezTo>
                    <a:pt x="f342" y="f343"/>
                    <a:pt x="f344" y="f345"/>
                    <a:pt x="f346" y="f347"/>
                  </a:cubicBezTo>
                  <a:cubicBezTo>
                    <a:pt x="f348" y="f349"/>
                    <a:pt x="f350" y="f351"/>
                    <a:pt x="f352" y="f353"/>
                  </a:cubicBezTo>
                  <a:lnTo>
                    <a:pt x="f354" y="f355"/>
                  </a:lnTo>
                  <a:lnTo>
                    <a:pt x="f356" y="f357"/>
                  </a:lnTo>
                  <a:lnTo>
                    <a:pt x="f358" y="f359"/>
                  </a:lnTo>
                  <a:cubicBezTo>
                    <a:pt x="f360" y="f361"/>
                    <a:pt x="f362" y="f363"/>
                    <a:pt x="f364" y="f365"/>
                  </a:cubicBezTo>
                  <a:lnTo>
                    <a:pt x="f366" y="f367"/>
                  </a:lnTo>
                  <a:cubicBezTo>
                    <a:pt x="f368" y="f369"/>
                    <a:pt x="f370" y="f371"/>
                    <a:pt x="f372" y="f373"/>
                  </a:cubicBezTo>
                  <a:cubicBezTo>
                    <a:pt x="f374" y="f375"/>
                    <a:pt x="f376" y="f377"/>
                    <a:pt x="f378" y="f379"/>
                  </a:cubicBezTo>
                  <a:lnTo>
                    <a:pt x="f380" y="f381"/>
                  </a:lnTo>
                  <a:cubicBezTo>
                    <a:pt x="f382" y="f383"/>
                    <a:pt x="f384" y="f385"/>
                    <a:pt x="f386" y="f387"/>
                  </a:cubicBezTo>
                  <a:cubicBezTo>
                    <a:pt x="f388" y="f389"/>
                    <a:pt x="f390" y="f391"/>
                    <a:pt x="f390" y="f392"/>
                  </a:cubicBezTo>
                  <a:cubicBezTo>
                    <a:pt x="f390" y="f393"/>
                    <a:pt x="f394" y="f395"/>
                    <a:pt x="f396" y="f395"/>
                  </a:cubicBezTo>
                  <a:cubicBezTo>
                    <a:pt x="f397" y="f395"/>
                    <a:pt x="f398" y="f399"/>
                    <a:pt x="f400" y="f401"/>
                  </a:cubicBezTo>
                  <a:cubicBezTo>
                    <a:pt x="f402" y="f403"/>
                    <a:pt x="f404" y="f2"/>
                    <a:pt x="f79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050" b="0" i="0" u="none" strike="noStrike" kern="0" cap="none" spc="0" baseline="0">
                <a:solidFill>
                  <a:srgbClr val="FFFFFF"/>
                </a:solidFill>
                <a:uFillTx/>
                <a:latin typeface="Calibri"/>
                <a:ea typeface="맑은 고딕" pitchFamily="34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38489164-6C29-420F-A566-E2F24EDA578C}"/>
              </a:ext>
            </a:extLst>
          </p:cNvPr>
          <p:cNvSpPr/>
          <p:nvPr/>
        </p:nvSpPr>
        <p:spPr>
          <a:xfrm>
            <a:off x="3157788" y="1269104"/>
            <a:ext cx="372243" cy="436086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5940EDF5-CDBA-4227-A25C-D4E5D7FDDF1F}"/>
              </a:ext>
            </a:extLst>
          </p:cNvPr>
          <p:cNvSpPr/>
          <p:nvPr/>
        </p:nvSpPr>
        <p:spPr>
          <a:xfrm>
            <a:off x="8483666" y="1253468"/>
            <a:ext cx="438509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FE1947E-608E-4274-9A26-1FFAEA0CFA20}"/>
              </a:ext>
            </a:extLst>
          </p:cNvPr>
          <p:cNvSpPr/>
          <p:nvPr/>
        </p:nvSpPr>
        <p:spPr>
          <a:xfrm>
            <a:off x="3830037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1119009 f124 1"/>
              <a:gd name="f133" fmla="*/ 2222584 f123 1"/>
              <a:gd name="f134" fmla="*/ 1328015 f124 1"/>
              <a:gd name="f135" fmla="*/ 1812920 f123 1"/>
              <a:gd name="f136" fmla="*/ 1234998 f124 1"/>
              <a:gd name="f137" fmla="*/ 1431771 f123 1"/>
              <a:gd name="f138" fmla="*/ 2217373 f124 1"/>
              <a:gd name="f139" fmla="*/ 891303 f123 1"/>
              <a:gd name="f140" fmla="*/ 2783502 f124 1"/>
              <a:gd name="f141" fmla="*/ 1606823 f123 1"/>
              <a:gd name="f142" fmla="*/ 2456028 f124 1"/>
              <a:gd name="f143" fmla="*/ 2225955 f123 1"/>
              <a:gd name="f144" fmla="*/ 2026974 f124 1"/>
              <a:gd name="f145" fmla="*/ 2018938 f123 1"/>
              <a:gd name="f146" fmla="*/ 2135727 f124 1"/>
              <a:gd name="f147" fmla="*/ 1554876 f123 1"/>
              <a:gd name="f148" fmla="*/ 1915898 f124 1"/>
              <a:gd name="f149" fmla="*/ 1219889 f123 1"/>
              <a:gd name="f150" fmla="*/ 1589196 f124 1"/>
              <a:gd name="f151" fmla="*/ 1434803 f123 1"/>
              <a:gd name="f152" fmla="*/ 1574511 f124 1"/>
              <a:gd name="f153" fmla="*/ 1939931 f123 1"/>
              <a:gd name="f154" fmla="*/ 1339611 f124 1"/>
              <a:gd name="f155" fmla="*/ 3487664 f123 1"/>
              <a:gd name="f156" fmla="*/ 1887692 f124 1"/>
              <a:gd name="f157" fmla="*/ 2422431 f123 1"/>
              <a:gd name="f158" fmla="*/ 2336342 f124 1"/>
              <a:gd name="f159" fmla="*/ 2720202 f123 1"/>
              <a:gd name="f160" fmla="*/ 3176454 f124 1"/>
              <a:gd name="f161" fmla="*/ 1627140 f123 1"/>
              <a:gd name="f162" fmla="*/ 436907 f124 1"/>
              <a:gd name="f163" fmla="*/ 0 f123 1"/>
              <a:gd name="f164" fmla="*/ 3523533 f124 1"/>
              <a:gd name="f165" fmla="*/ 3960440 f124 1"/>
              <a:gd name="f166" fmla="*/ 436907 f123 1"/>
              <a:gd name="f167" fmla="*/ 3523093 f123 1"/>
              <a:gd name="f168" fmla="*/ 3960000 f123 1"/>
              <a:gd name="f169" fmla="*/ 0 f124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000"/>
              <a:gd name="f177" fmla="*/ f134 1 3960440"/>
              <a:gd name="f178" fmla="*/ f135 1 3960000"/>
              <a:gd name="f179" fmla="*/ f136 1 3960440"/>
              <a:gd name="f180" fmla="*/ f137 1 3960000"/>
              <a:gd name="f181" fmla="*/ f138 1 3960440"/>
              <a:gd name="f182" fmla="*/ f139 1 3960000"/>
              <a:gd name="f183" fmla="*/ f140 1 3960440"/>
              <a:gd name="f184" fmla="*/ f141 1 3960000"/>
              <a:gd name="f185" fmla="*/ f142 1 3960440"/>
              <a:gd name="f186" fmla="*/ f143 1 3960000"/>
              <a:gd name="f187" fmla="*/ f144 1 3960440"/>
              <a:gd name="f188" fmla="*/ f145 1 3960000"/>
              <a:gd name="f189" fmla="*/ f146 1 3960440"/>
              <a:gd name="f190" fmla="*/ f147 1 3960000"/>
              <a:gd name="f191" fmla="*/ f148 1 3960440"/>
              <a:gd name="f192" fmla="*/ f149 1 3960000"/>
              <a:gd name="f193" fmla="*/ f150 1 3960440"/>
              <a:gd name="f194" fmla="*/ f151 1 3960000"/>
              <a:gd name="f195" fmla="*/ f152 1 3960440"/>
              <a:gd name="f196" fmla="*/ f153 1 3960000"/>
              <a:gd name="f197" fmla="*/ f154 1 396044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440"/>
              <a:gd name="f209" fmla="*/ f166 1 3960000"/>
              <a:gd name="f210" fmla="*/ f167 1 3960000"/>
              <a:gd name="f211" fmla="*/ f168 1 3960000"/>
              <a:gd name="f212" fmla="*/ f169 1 396044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75 1 f126"/>
              <a:gd name="f222" fmla="*/ f176 1 f127"/>
              <a:gd name="f223" fmla="*/ f177 1 f126"/>
              <a:gd name="f224" fmla="*/ f178 1 f127"/>
              <a:gd name="f225" fmla="*/ f179 1 f126"/>
              <a:gd name="f226" fmla="*/ f180 1 f127"/>
              <a:gd name="f227" fmla="*/ f181 1 f126"/>
              <a:gd name="f228" fmla="*/ f182 1 f127"/>
              <a:gd name="f229" fmla="*/ f183 1 f126"/>
              <a:gd name="f230" fmla="*/ f184 1 f127"/>
              <a:gd name="f231" fmla="*/ f185 1 f126"/>
              <a:gd name="f232" fmla="*/ f186 1 f127"/>
              <a:gd name="f233" fmla="*/ f187 1 f126"/>
              <a:gd name="f234" fmla="*/ f188 1 f127"/>
              <a:gd name="f235" fmla="*/ f189 1 f126"/>
              <a:gd name="f236" fmla="*/ f190 1 f127"/>
              <a:gd name="f237" fmla="*/ f191 1 f126"/>
              <a:gd name="f238" fmla="*/ f192 1 f127"/>
              <a:gd name="f239" fmla="*/ f193 1 f126"/>
              <a:gd name="f240" fmla="*/ f194 1 f127"/>
              <a:gd name="f241" fmla="*/ f195 1 f126"/>
              <a:gd name="f242" fmla="*/ f196 1 f127"/>
              <a:gd name="f243" fmla="*/ f197 1 f126"/>
              <a:gd name="f244" fmla="*/ f198 1 f127"/>
              <a:gd name="f245" fmla="*/ f199 1 f126"/>
              <a:gd name="f246" fmla="*/ f200 1 f127"/>
              <a:gd name="f247" fmla="*/ f201 1 f126"/>
              <a:gd name="f248" fmla="*/ f202 1 f127"/>
              <a:gd name="f249" fmla="*/ f203 1 f126"/>
              <a:gd name="f250" fmla="*/ f204 1 f127"/>
              <a:gd name="f251" fmla="*/ f205 1 f126"/>
              <a:gd name="f252" fmla="*/ f206 1 f127"/>
              <a:gd name="f253" fmla="*/ f207 1 f126"/>
              <a:gd name="f254" fmla="*/ f208 1 f126"/>
              <a:gd name="f255" fmla="*/ f209 1 f127"/>
              <a:gd name="f256" fmla="*/ f210 1 f127"/>
              <a:gd name="f257" fmla="*/ f211 1 f127"/>
              <a:gd name="f258" fmla="*/ f212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464CBF7E-7BFE-4CD7-8DD0-5BEA796A4514}"/>
              </a:ext>
            </a:extLst>
          </p:cNvPr>
          <p:cNvSpPr/>
          <p:nvPr/>
        </p:nvSpPr>
        <p:spPr>
          <a:xfrm>
            <a:off x="3128994" y="4081223"/>
            <a:ext cx="429822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840340 f71 1"/>
              <a:gd name="f80" fmla="*/ 1479943 f70 1"/>
              <a:gd name="f81" fmla="*/ 2136833 f71 1"/>
              <a:gd name="f82" fmla="*/ 1785510 f70 1"/>
              <a:gd name="f83" fmla="*/ 1510185 f70 1"/>
              <a:gd name="f84" fmla="*/ 1489672 f71 1"/>
              <a:gd name="f85" fmla="*/ 3310385 f70 1"/>
              <a:gd name="f86" fmla="*/ 2147184 f71 1"/>
              <a:gd name="f87" fmla="*/ 2155564 f70 1"/>
              <a:gd name="f88" fmla="*/ 2673919 f71 1"/>
              <a:gd name="f89" fmla="*/ 2138897 f70 1"/>
              <a:gd name="f90" fmla="*/ 2679688 f71 1"/>
              <a:gd name="f91" fmla="*/ 3312366 f70 1"/>
              <a:gd name="f92" fmla="*/ 3326849 f71 1"/>
              <a:gd name="f93" fmla="*/ 3333768 f71 1"/>
              <a:gd name="f94" fmla="*/ 2128613 f70 1"/>
              <a:gd name="f95" fmla="*/ 878058 f71 1"/>
              <a:gd name="f96" fmla="*/ 648072 f70 1"/>
              <a:gd name="f97" fmla="*/ 971653 f70 1"/>
              <a:gd name="f98" fmla="*/ 1295234 f70 1"/>
              <a:gd name="f99" fmla="*/ 1201639 f71 1"/>
              <a:gd name="f100" fmla="*/ 333511 f71 1"/>
              <a:gd name="f101" fmla="*/ 0 f70 1"/>
              <a:gd name="f102" fmla="*/ 3554921 f71 1"/>
              <a:gd name="f103" fmla="*/ 3888432 f71 1"/>
              <a:gd name="f104" fmla="*/ 333511 f70 1"/>
              <a:gd name="f105" fmla="*/ 3626929 f70 1"/>
              <a:gd name="f106" fmla="*/ 3960440 f70 1"/>
              <a:gd name="f107" fmla="*/ 0 f71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888432"/>
              <a:gd name="f116" fmla="*/ f82 1 3960440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960440"/>
              <a:gd name="f124" fmla="*/ f90 1 3888432"/>
              <a:gd name="f125" fmla="*/ f91 1 3960440"/>
              <a:gd name="f126" fmla="*/ f92 1 3888432"/>
              <a:gd name="f127" fmla="*/ f93 1 3888432"/>
              <a:gd name="f128" fmla="*/ f94 1 3960440"/>
              <a:gd name="f129" fmla="*/ f95 1 3888432"/>
              <a:gd name="f130" fmla="*/ f96 1 3960440"/>
              <a:gd name="f131" fmla="*/ f97 1 3960440"/>
              <a:gd name="f132" fmla="*/ f98 1 3960440"/>
              <a:gd name="f133" fmla="*/ f99 1 3888432"/>
              <a:gd name="f134" fmla="*/ f100 1 3888432"/>
              <a:gd name="f135" fmla="*/ f101 1 3960440"/>
              <a:gd name="f136" fmla="*/ f102 1 3888432"/>
              <a:gd name="f137" fmla="*/ f103 1 3888432"/>
              <a:gd name="f138" fmla="*/ f104 1 3960440"/>
              <a:gd name="f139" fmla="*/ f105 1 3960440"/>
              <a:gd name="f140" fmla="*/ f106 1 3960440"/>
              <a:gd name="f141" fmla="*/ f107 1 3888432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13 1 f73"/>
              <a:gd name="f151" fmla="*/ f114 1 f74"/>
              <a:gd name="f152" fmla="*/ f115 1 f73"/>
              <a:gd name="f153" fmla="*/ f116 1 f74"/>
              <a:gd name="f154" fmla="*/ f117 1 f74"/>
              <a:gd name="f155" fmla="*/ f118 1 f73"/>
              <a:gd name="f156" fmla="*/ f119 1 f74"/>
              <a:gd name="f157" fmla="*/ f120 1 f73"/>
              <a:gd name="f158" fmla="*/ f121 1 f74"/>
              <a:gd name="f159" fmla="*/ f122 1 f73"/>
              <a:gd name="f160" fmla="*/ f123 1 f74"/>
              <a:gd name="f161" fmla="*/ f124 1 f73"/>
              <a:gd name="f162" fmla="*/ f125 1 f74"/>
              <a:gd name="f163" fmla="*/ f126 1 f73"/>
              <a:gd name="f164" fmla="*/ f127 1 f73"/>
              <a:gd name="f165" fmla="*/ f128 1 f74"/>
              <a:gd name="f166" fmla="*/ f129 1 f73"/>
              <a:gd name="f167" fmla="*/ f130 1 f74"/>
              <a:gd name="f168" fmla="*/ f131 1 f74"/>
              <a:gd name="f169" fmla="*/ f132 1 f74"/>
              <a:gd name="f170" fmla="*/ f133 1 f73"/>
              <a:gd name="f171" fmla="*/ f134 1 f73"/>
              <a:gd name="f172" fmla="*/ f135 1 f74"/>
              <a:gd name="f173" fmla="*/ f136 1 f73"/>
              <a:gd name="f174" fmla="*/ f137 1 f73"/>
              <a:gd name="f175" fmla="*/ f138 1 f74"/>
              <a:gd name="f176" fmla="*/ f139 1 f74"/>
              <a:gd name="f177" fmla="*/ f140 1 f74"/>
              <a:gd name="f178" fmla="*/ f141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AF83C30A-CFF4-43CA-BF35-7CFEA79E5B66}"/>
              </a:ext>
            </a:extLst>
          </p:cNvPr>
          <p:cNvSpPr/>
          <p:nvPr/>
        </p:nvSpPr>
        <p:spPr>
          <a:xfrm>
            <a:off x="5227112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2496208 f121 1"/>
              <a:gd name="f129" fmla="*/ 770986 f121 1"/>
              <a:gd name="f130" fmla="*/ 1921633 f121 1"/>
              <a:gd name="f131" fmla="*/ 1292845 f121 1"/>
              <a:gd name="f132" fmla="*/ 1942445 f121 1"/>
              <a:gd name="f133" fmla="*/ 1570340 f121 1"/>
              <a:gd name="f134" fmla="*/ 815277 f121 1"/>
              <a:gd name="f135" fmla="*/ 836121 f121 1"/>
              <a:gd name="f136" fmla="*/ 965659 f121 1"/>
              <a:gd name="f137" fmla="*/ 1735195 f121 1"/>
              <a:gd name="f138" fmla="*/ 570453 f121 1"/>
              <a:gd name="f139" fmla="*/ 1629310 f121 1"/>
              <a:gd name="f140" fmla="*/ 1196057 f121 1"/>
              <a:gd name="f141" fmla="*/ 2257108 f121 1"/>
              <a:gd name="f142" fmla="*/ 813848 f121 1"/>
              <a:gd name="f143" fmla="*/ 2296824 f121 1"/>
              <a:gd name="f144" fmla="*/ 1486410 f121 1"/>
              <a:gd name="f145" fmla="*/ 2607420 f121 1"/>
              <a:gd name="f146" fmla="*/ 489408 f121 1"/>
              <a:gd name="f147" fmla="*/ 2829018 f121 1"/>
              <a:gd name="f148" fmla="*/ 2062787 f121 1"/>
              <a:gd name="f149" fmla="*/ 3146219 f121 1"/>
              <a:gd name="f150" fmla="*/ 3074271 f121 1"/>
              <a:gd name="f151" fmla="*/ 2105563 f121 1"/>
              <a:gd name="f152" fmla="*/ 3207849 f121 1"/>
              <a:gd name="f153" fmla="*/ 1493166 f121 1"/>
              <a:gd name="f154" fmla="*/ 3449507 f121 1"/>
              <a:gd name="f155" fmla="*/ 1170564 f121 1"/>
              <a:gd name="f156" fmla="*/ 3140091 f121 1"/>
              <a:gd name="f157" fmla="*/ 1227260 f121 1"/>
              <a:gd name="f158" fmla="*/ 3324107 f121 1"/>
              <a:gd name="f159" fmla="*/ 851504 f121 1"/>
              <a:gd name="f160" fmla="*/ 2995677 f121 1"/>
              <a:gd name="f161" fmla="*/ 1008938 f121 1"/>
              <a:gd name="f162" fmla="*/ 308009 f121 1"/>
              <a:gd name="f163" fmla="*/ 0 f121 1"/>
              <a:gd name="f164" fmla="*/ 3651991 f121 1"/>
              <a:gd name="f165" fmla="*/ 3960000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71 1 f123"/>
              <a:gd name="f216" fmla="*/ f172 1 f123"/>
              <a:gd name="f217" fmla="*/ f173 1 f123"/>
              <a:gd name="f218" fmla="*/ f174 1 f123"/>
              <a:gd name="f219" fmla="*/ f175 1 f123"/>
              <a:gd name="f220" fmla="*/ f176 1 f123"/>
              <a:gd name="f221" fmla="*/ f177 1 f123"/>
              <a:gd name="f222" fmla="*/ f178 1 f123"/>
              <a:gd name="f223" fmla="*/ f179 1 f123"/>
              <a:gd name="f224" fmla="*/ f180 1 f123"/>
              <a:gd name="f225" fmla="*/ f181 1 f123"/>
              <a:gd name="f226" fmla="*/ f182 1 f123"/>
              <a:gd name="f227" fmla="*/ f183 1 f123"/>
              <a:gd name="f228" fmla="*/ f184 1 f123"/>
              <a:gd name="f229" fmla="*/ f185 1 f123"/>
              <a:gd name="f230" fmla="*/ f186 1 f123"/>
              <a:gd name="f231" fmla="*/ f187 1 f123"/>
              <a:gd name="f232" fmla="*/ f188 1 f123"/>
              <a:gd name="f233" fmla="*/ f189 1 f123"/>
              <a:gd name="f234" fmla="*/ f190 1 f123"/>
              <a:gd name="f235" fmla="*/ f191 1 f123"/>
              <a:gd name="f236" fmla="*/ f192 1 f123"/>
              <a:gd name="f237" fmla="*/ f193 1 f123"/>
              <a:gd name="f238" fmla="*/ f194 1 f123"/>
              <a:gd name="f239" fmla="*/ f195 1 f123"/>
              <a:gd name="f240" fmla="*/ f196 1 f123"/>
              <a:gd name="f241" fmla="*/ f197 1 f123"/>
              <a:gd name="f242" fmla="*/ f198 1 f123"/>
              <a:gd name="f243" fmla="*/ f199 1 f123"/>
              <a:gd name="f244" fmla="*/ f200 1 f123"/>
              <a:gd name="f245" fmla="*/ f201 1 f123"/>
              <a:gd name="f246" fmla="*/ f202 1 f123"/>
              <a:gd name="f247" fmla="*/ f203 1 f123"/>
              <a:gd name="f248" fmla="*/ f204 1 f123"/>
              <a:gd name="f249" fmla="*/ f205 1 f123"/>
              <a:gd name="f250" fmla="*/ f206 1 f123"/>
              <a:gd name="f251" fmla="*/ f207 1 f123"/>
              <a:gd name="f252" fmla="*/ f208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A0322B66-5B43-4022-9392-09CBC1EFDC23}"/>
              </a:ext>
            </a:extLst>
          </p:cNvPr>
          <p:cNvSpPr/>
          <p:nvPr/>
        </p:nvSpPr>
        <p:spPr>
          <a:xfrm>
            <a:off x="4523609" y="4081223"/>
            <a:ext cx="429777" cy="4580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704441 f52 1"/>
              <a:gd name="f72" fmla="*/ 3410216 f52 1"/>
              <a:gd name="f73" fmla="*/ 195189 f52 1"/>
              <a:gd name="f74" fmla="*/ 308009 f52 1"/>
              <a:gd name="f75" fmla="*/ 0 f52 1"/>
              <a:gd name="f76" fmla="*/ 3651991 f52 1"/>
              <a:gd name="f77" fmla="*/ 3960000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5 1 f54"/>
              <a:gd name="f121" fmla="*/ f96 1 f54"/>
              <a:gd name="f122" fmla="*/ f97 1 f54"/>
              <a:gd name="f123" fmla="*/ f98 1 f54"/>
              <a:gd name="f124" fmla="*/ f99 1 f54"/>
              <a:gd name="f125" fmla="*/ f100 1 f54"/>
              <a:gd name="f126" fmla="*/ f101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247B5314-63D2-43D6-8517-75776EC57F4D}"/>
              </a:ext>
            </a:extLst>
          </p:cNvPr>
          <p:cNvSpPr/>
          <p:nvPr/>
        </p:nvSpPr>
        <p:spPr>
          <a:xfrm>
            <a:off x="5943362" y="4071914"/>
            <a:ext cx="431313" cy="467349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CB53F429-1D96-4E0C-8344-5DBB2B0BDACF}"/>
              </a:ext>
            </a:extLst>
          </p:cNvPr>
          <p:cNvSpPr/>
          <p:nvPr/>
        </p:nvSpPr>
        <p:spPr>
          <a:xfrm>
            <a:off x="6610764" y="4104101"/>
            <a:ext cx="404329" cy="4351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664630 f183 1"/>
              <a:gd name="f188" fmla="*/ 2175617 f182 1"/>
              <a:gd name="f189" fmla="*/ 2658205 f183 1"/>
              <a:gd name="f190" fmla="*/ 2178566 f182 1"/>
              <a:gd name="f191" fmla="*/ 1477043 f183 1"/>
              <a:gd name="f192" fmla="*/ 1144372 f182 1"/>
              <a:gd name="f193" fmla="*/ 1409070 f183 1"/>
              <a:gd name="f194" fmla="*/ 1159393 f182 1"/>
              <a:gd name="f195" fmla="*/ 1152384 f183 1"/>
              <a:gd name="f196" fmla="*/ 1703728 f182 1"/>
              <a:gd name="f197" fmla="*/ 1514013 f183 1"/>
              <a:gd name="f198" fmla="*/ 2152290 f182 1"/>
              <a:gd name="f199" fmla="*/ 1850815 f183 1"/>
              <a:gd name="f200" fmla="*/ 1654259 f182 1"/>
              <a:gd name="f201" fmla="*/ 1830467 f183 1"/>
              <a:gd name="f202" fmla="*/ 1515986 f182 1"/>
              <a:gd name="f203" fmla="*/ 1651152 f183 1"/>
              <a:gd name="f204" fmla="*/ 501 f182 1"/>
              <a:gd name="f205" fmla="*/ 2580395 f183 1"/>
              <a:gd name="f206" fmla="*/ 324821 f182 1"/>
              <a:gd name="f207" fmla="*/ 3030464 f183 1"/>
              <a:gd name="f208" fmla="*/ 2249544 f182 1"/>
              <a:gd name="f209" fmla="*/ 2585849 f183 1"/>
              <a:gd name="f210" fmla="*/ 2588887 f182 1"/>
              <a:gd name="f211" fmla="*/ 1973374 f183 1"/>
              <a:gd name="f212" fmla="*/ 2195096 f182 1"/>
              <a:gd name="f213" fmla="*/ 1390827 f183 1"/>
              <a:gd name="f214" fmla="*/ 2527630 f182 1"/>
              <a:gd name="f215" fmla="*/ 783896 f183 1"/>
              <a:gd name="f216" fmla="*/ 1665044 f182 1"/>
              <a:gd name="f217" fmla="*/ 1268509 f183 1"/>
              <a:gd name="f218" fmla="*/ 819983 f182 1"/>
              <a:gd name="f219" fmla="*/ 1328805 f183 1"/>
              <a:gd name="f220" fmla="*/ 807930 f182 1"/>
              <a:gd name="f221" fmla="*/ 802457 f182 1"/>
              <a:gd name="f222" fmla="*/ 1462242 f183 1"/>
              <a:gd name="f223" fmla="*/ 801708 f182 1"/>
              <a:gd name="f224" fmla="*/ 1956122 f183 1"/>
              <a:gd name="f225" fmla="*/ 1110076 f182 1"/>
              <a:gd name="f226" fmla="*/ 875315 f182 1"/>
              <a:gd name="f227" fmla="*/ 2333414 f183 1"/>
              <a:gd name="f228" fmla="*/ 2324788 f183 1"/>
              <a:gd name="f229" fmla="*/ 2054049 f182 1"/>
              <a:gd name="f230" fmla="*/ 2661746 f183 1"/>
              <a:gd name="f231" fmla="*/ 2179658 f182 1"/>
              <a:gd name="f232" fmla="*/ 2691046 f183 1"/>
              <a:gd name="f233" fmla="*/ 2188689 f182 1"/>
              <a:gd name="f234" fmla="*/ 2667011 f183 1"/>
              <a:gd name="f235" fmla="*/ 2175828 f182 1"/>
              <a:gd name="f236" fmla="*/ 2332141 f183 1"/>
              <a:gd name="f237" fmla="*/ 653899 f182 1"/>
              <a:gd name="f238" fmla="*/ 776764 f183 1"/>
              <a:gd name="f239" fmla="*/ 749845 f182 1"/>
              <a:gd name="f240" fmla="*/ 631487 f183 1"/>
              <a:gd name="f241" fmla="*/ 2301392 f182 1"/>
              <a:gd name="f242" fmla="*/ 2142017 f183 1"/>
              <a:gd name="f243" fmla="*/ 2684410 f182 1"/>
              <a:gd name="f244" fmla="*/ 2324866 f183 1"/>
              <a:gd name="f245" fmla="*/ 3053856 f182 1"/>
              <a:gd name="f246" fmla="*/ 294693 f183 1"/>
              <a:gd name="f247" fmla="*/ 2539075 f182 1"/>
              <a:gd name="f248" fmla="*/ 489947 f183 1"/>
              <a:gd name="f249" fmla="*/ 453774 f182 1"/>
              <a:gd name="f250" fmla="+- f184 0 f1"/>
              <a:gd name="f251" fmla="*/ f187 1 3189723"/>
              <a:gd name="f252" fmla="*/ f188 1 3221116"/>
              <a:gd name="f253" fmla="*/ f189 1 3189723"/>
              <a:gd name="f254" fmla="*/ f190 1 3221116"/>
              <a:gd name="f255" fmla="*/ f191 1 3189723"/>
              <a:gd name="f256" fmla="*/ f192 1 3221116"/>
              <a:gd name="f257" fmla="*/ f193 1 3189723"/>
              <a:gd name="f258" fmla="*/ f194 1 3221116"/>
              <a:gd name="f259" fmla="*/ f195 1 3189723"/>
              <a:gd name="f260" fmla="*/ f196 1 3221116"/>
              <a:gd name="f261" fmla="*/ f197 1 3189723"/>
              <a:gd name="f262" fmla="*/ f198 1 3221116"/>
              <a:gd name="f263" fmla="*/ f199 1 3189723"/>
              <a:gd name="f264" fmla="*/ f200 1 3221116"/>
              <a:gd name="f265" fmla="*/ f201 1 3189723"/>
              <a:gd name="f266" fmla="*/ f202 1 3221116"/>
              <a:gd name="f267" fmla="*/ f203 1 3189723"/>
              <a:gd name="f268" fmla="*/ f204 1 3221116"/>
              <a:gd name="f269" fmla="*/ f205 1 3189723"/>
              <a:gd name="f270" fmla="*/ f206 1 3221116"/>
              <a:gd name="f271" fmla="*/ f207 1 3189723"/>
              <a:gd name="f272" fmla="*/ f208 1 3221116"/>
              <a:gd name="f273" fmla="*/ f209 1 3189723"/>
              <a:gd name="f274" fmla="*/ f210 1 3221116"/>
              <a:gd name="f275" fmla="*/ f211 1 3189723"/>
              <a:gd name="f276" fmla="*/ f212 1 3221116"/>
              <a:gd name="f277" fmla="*/ f213 1 3189723"/>
              <a:gd name="f278" fmla="*/ f214 1 3221116"/>
              <a:gd name="f279" fmla="*/ f215 1 3189723"/>
              <a:gd name="f280" fmla="*/ f216 1 3221116"/>
              <a:gd name="f281" fmla="*/ f217 1 3189723"/>
              <a:gd name="f282" fmla="*/ f218 1 3221116"/>
              <a:gd name="f283" fmla="*/ f219 1 3189723"/>
              <a:gd name="f284" fmla="*/ f220 1 3221116"/>
              <a:gd name="f285" fmla="*/ f221 1 3221116"/>
              <a:gd name="f286" fmla="*/ f222 1 3189723"/>
              <a:gd name="f287" fmla="*/ f223 1 3221116"/>
              <a:gd name="f288" fmla="*/ f224 1 3189723"/>
              <a:gd name="f289" fmla="*/ f225 1 3221116"/>
              <a:gd name="f290" fmla="*/ f226 1 3221116"/>
              <a:gd name="f291" fmla="*/ f227 1 3189723"/>
              <a:gd name="f292" fmla="*/ f228 1 3189723"/>
              <a:gd name="f293" fmla="*/ f229 1 3221116"/>
              <a:gd name="f294" fmla="*/ f230 1 3189723"/>
              <a:gd name="f295" fmla="*/ f231 1 3221116"/>
              <a:gd name="f296" fmla="*/ f232 1 3189723"/>
              <a:gd name="f297" fmla="*/ f233 1 3221116"/>
              <a:gd name="f298" fmla="*/ f234 1 3189723"/>
              <a:gd name="f299" fmla="*/ f235 1 3221116"/>
              <a:gd name="f300" fmla="*/ f236 1 3189723"/>
              <a:gd name="f301" fmla="*/ f237 1 3221116"/>
              <a:gd name="f302" fmla="*/ f238 1 3189723"/>
              <a:gd name="f303" fmla="*/ f239 1 3221116"/>
              <a:gd name="f304" fmla="*/ f240 1 3189723"/>
              <a:gd name="f305" fmla="*/ f241 1 3221116"/>
              <a:gd name="f306" fmla="*/ f242 1 3189723"/>
              <a:gd name="f307" fmla="*/ f243 1 3221116"/>
              <a:gd name="f308" fmla="*/ f244 1 3189723"/>
              <a:gd name="f309" fmla="*/ f245 1 3221116"/>
              <a:gd name="f310" fmla="*/ f246 1 3189723"/>
              <a:gd name="f311" fmla="*/ f247 1 3221116"/>
              <a:gd name="f312" fmla="*/ f248 1 3189723"/>
              <a:gd name="f313" fmla="*/ f249 1 3221116"/>
              <a:gd name="f314" fmla="*/ f178 1 f185"/>
              <a:gd name="f315" fmla="*/ f179 1 f185"/>
              <a:gd name="f316" fmla="*/ f178 1 f186"/>
              <a:gd name="f317" fmla="*/ f180 1 f186"/>
              <a:gd name="f318" fmla="*/ f251 1 f185"/>
              <a:gd name="f319" fmla="*/ f252 1 f186"/>
              <a:gd name="f320" fmla="*/ f253 1 f185"/>
              <a:gd name="f321" fmla="*/ f254 1 f186"/>
              <a:gd name="f322" fmla="*/ f255 1 f185"/>
              <a:gd name="f323" fmla="*/ f256 1 f186"/>
              <a:gd name="f324" fmla="*/ f257 1 f185"/>
              <a:gd name="f325" fmla="*/ f258 1 f186"/>
              <a:gd name="f326" fmla="*/ f259 1 f185"/>
              <a:gd name="f327" fmla="*/ f260 1 f186"/>
              <a:gd name="f328" fmla="*/ f261 1 f185"/>
              <a:gd name="f329" fmla="*/ f262 1 f186"/>
              <a:gd name="f330" fmla="*/ f263 1 f185"/>
              <a:gd name="f331" fmla="*/ f264 1 f186"/>
              <a:gd name="f332" fmla="*/ f265 1 f185"/>
              <a:gd name="f333" fmla="*/ f266 1 f186"/>
              <a:gd name="f334" fmla="*/ f267 1 f185"/>
              <a:gd name="f335" fmla="*/ f268 1 f186"/>
              <a:gd name="f336" fmla="*/ f269 1 f185"/>
              <a:gd name="f337" fmla="*/ f270 1 f186"/>
              <a:gd name="f338" fmla="*/ f271 1 f185"/>
              <a:gd name="f339" fmla="*/ f272 1 f186"/>
              <a:gd name="f340" fmla="*/ f273 1 f185"/>
              <a:gd name="f341" fmla="*/ f274 1 f186"/>
              <a:gd name="f342" fmla="*/ f275 1 f185"/>
              <a:gd name="f343" fmla="*/ f276 1 f186"/>
              <a:gd name="f344" fmla="*/ f277 1 f185"/>
              <a:gd name="f345" fmla="*/ f278 1 f186"/>
              <a:gd name="f346" fmla="*/ f279 1 f185"/>
              <a:gd name="f347" fmla="*/ f280 1 f186"/>
              <a:gd name="f348" fmla="*/ f281 1 f185"/>
              <a:gd name="f349" fmla="*/ f282 1 f186"/>
              <a:gd name="f350" fmla="*/ f283 1 f185"/>
              <a:gd name="f351" fmla="*/ f284 1 f186"/>
              <a:gd name="f352" fmla="*/ f285 1 f186"/>
              <a:gd name="f353" fmla="*/ f286 1 f185"/>
              <a:gd name="f354" fmla="*/ f287 1 f186"/>
              <a:gd name="f355" fmla="*/ f288 1 f185"/>
              <a:gd name="f356" fmla="*/ f289 1 f186"/>
              <a:gd name="f357" fmla="*/ f290 1 f186"/>
              <a:gd name="f358" fmla="*/ f291 1 f185"/>
              <a:gd name="f359" fmla="*/ f292 1 f185"/>
              <a:gd name="f360" fmla="*/ f293 1 f186"/>
              <a:gd name="f361" fmla="*/ f294 1 f185"/>
              <a:gd name="f362" fmla="*/ f295 1 f186"/>
              <a:gd name="f363" fmla="*/ f296 1 f185"/>
              <a:gd name="f364" fmla="*/ f297 1 f186"/>
              <a:gd name="f365" fmla="*/ f298 1 f185"/>
              <a:gd name="f366" fmla="*/ f299 1 f186"/>
              <a:gd name="f367" fmla="*/ f300 1 f185"/>
              <a:gd name="f368" fmla="*/ f301 1 f186"/>
              <a:gd name="f369" fmla="*/ f302 1 f185"/>
              <a:gd name="f370" fmla="*/ f303 1 f186"/>
              <a:gd name="f371" fmla="*/ f304 1 f185"/>
              <a:gd name="f372" fmla="*/ f305 1 f186"/>
              <a:gd name="f373" fmla="*/ f306 1 f185"/>
              <a:gd name="f374" fmla="*/ f307 1 f186"/>
              <a:gd name="f375" fmla="*/ f308 1 f185"/>
              <a:gd name="f376" fmla="*/ f309 1 f186"/>
              <a:gd name="f377" fmla="*/ f310 1 f185"/>
              <a:gd name="f378" fmla="*/ f311 1 f186"/>
              <a:gd name="f379" fmla="*/ f312 1 f185"/>
              <a:gd name="f380" fmla="*/ f313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9320EB7E-B03A-4F2A-BBBA-F78DCED7D0BA}"/>
              </a:ext>
            </a:extLst>
          </p:cNvPr>
          <p:cNvGrpSpPr/>
          <p:nvPr/>
        </p:nvGrpSpPr>
        <p:grpSpPr>
          <a:xfrm>
            <a:off x="7851248" y="4063081"/>
            <a:ext cx="410803" cy="437832"/>
            <a:chOff x="7851248" y="4063081"/>
            <a:chExt cx="410803" cy="437832"/>
          </a:xfrm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AE8E6604-B9D5-4A00-A0EC-5B78F9B7A7B8}"/>
                </a:ext>
              </a:extLst>
            </p:cNvPr>
            <p:cNvSpPr/>
            <p:nvPr/>
          </p:nvSpPr>
          <p:spPr>
            <a:xfrm>
              <a:off x="7851248" y="4120633"/>
              <a:ext cx="356771" cy="380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CCC27B4E-5F3D-41D8-B88D-5F57B57AD0E4}"/>
                </a:ext>
              </a:extLst>
            </p:cNvPr>
            <p:cNvSpPr/>
            <p:nvPr/>
          </p:nvSpPr>
          <p:spPr>
            <a:xfrm>
              <a:off x="8069378" y="4063081"/>
              <a:ext cx="192673" cy="2031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A26BA19F-E00B-4E5A-9532-D38E6548D152}"/>
              </a:ext>
            </a:extLst>
          </p:cNvPr>
          <p:cNvGrpSpPr/>
          <p:nvPr/>
        </p:nvGrpSpPr>
        <p:grpSpPr>
          <a:xfrm>
            <a:off x="3983647" y="2777105"/>
            <a:ext cx="392725" cy="381048"/>
            <a:chOff x="3983647" y="2777105"/>
            <a:chExt cx="392725" cy="381048"/>
          </a:xfrm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1E38C10A-0164-45FB-829D-57A94B010F2C}"/>
                </a:ext>
              </a:extLst>
            </p:cNvPr>
            <p:cNvSpPr/>
            <p:nvPr/>
          </p:nvSpPr>
          <p:spPr>
            <a:xfrm>
              <a:off x="4175104" y="2941569"/>
              <a:ext cx="5180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*/ f0 1 1670"/>
                <a:gd name="f13" fmla="*/ f1 1 1640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670"/>
                <a:gd name="f20" fmla="*/ f17 1 1640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3" y="f9"/>
                    <a:pt x="f3" y="f5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A1DDD032-D55A-48D5-8238-521858E73C83}"/>
                </a:ext>
              </a:extLst>
            </p:cNvPr>
            <p:cNvSpPr/>
            <p:nvPr/>
          </p:nvSpPr>
          <p:spPr>
            <a:xfrm>
              <a:off x="4059853" y="2859356"/>
              <a:ext cx="239335" cy="2186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8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val 7719"/>
                <a:gd name="f86" fmla="*/ f0 1 7718"/>
                <a:gd name="f87" fmla="*/ f1 1 6617"/>
                <a:gd name="f88" fmla="val f2"/>
                <a:gd name="f89" fmla="val f3"/>
                <a:gd name="f90" fmla="val f4"/>
                <a:gd name="f91" fmla="+- f90 0 f88"/>
                <a:gd name="f92" fmla="+- f89 0 f88"/>
                <a:gd name="f93" fmla="*/ f92 1 7718"/>
                <a:gd name="f94" fmla="*/ f91 1 6617"/>
                <a:gd name="f95" fmla="*/ f88 1 f93"/>
                <a:gd name="f96" fmla="*/ f89 1 f93"/>
                <a:gd name="f97" fmla="*/ f88 1 f94"/>
                <a:gd name="f98" fmla="*/ f90 1 f94"/>
                <a:gd name="f99" fmla="*/ f95 f86 1"/>
                <a:gd name="f100" fmla="*/ f96 f86 1"/>
                <a:gd name="f101" fmla="*/ f98 f87 1"/>
                <a:gd name="f102" fmla="*/ f97 f8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9" t="f102" r="f100" b="f101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85" y="f84"/>
                  </a:lnTo>
                  <a:lnTo>
                    <a:pt x="f8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1E341DA8-01D0-42B2-8045-4332E1FEEC33}"/>
                </a:ext>
              </a:extLst>
            </p:cNvPr>
            <p:cNvSpPr/>
            <p:nvPr/>
          </p:nvSpPr>
          <p:spPr>
            <a:xfrm>
              <a:off x="3983647" y="2777105"/>
              <a:ext cx="392725" cy="381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FB9E3FC6-AF4E-4EAA-8FD7-DCCB0CA1E87A}"/>
              </a:ext>
            </a:extLst>
          </p:cNvPr>
          <p:cNvGrpSpPr/>
          <p:nvPr/>
        </p:nvGrpSpPr>
        <p:grpSpPr>
          <a:xfrm>
            <a:off x="4578208" y="2751786"/>
            <a:ext cx="392725" cy="410227"/>
            <a:chOff x="4578208" y="2751786"/>
            <a:chExt cx="392725" cy="410227"/>
          </a:xfrm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7B7C7E4D-DE9E-4F4B-8C14-0EB8E5111CC5}"/>
                </a:ext>
              </a:extLst>
            </p:cNvPr>
            <p:cNvSpPr/>
            <p:nvPr/>
          </p:nvSpPr>
          <p:spPr>
            <a:xfrm>
              <a:off x="4578208" y="2751786"/>
              <a:ext cx="385867" cy="410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1418A4AE-007E-4339-927C-EFAADD54DC05}"/>
                </a:ext>
              </a:extLst>
            </p:cNvPr>
            <p:cNvSpPr/>
            <p:nvPr/>
          </p:nvSpPr>
          <p:spPr>
            <a:xfrm>
              <a:off x="4883956" y="2989155"/>
              <a:ext cx="85020" cy="729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3860E780-E4D6-47F0-9199-279F36A6C375}"/>
                </a:ext>
              </a:extLst>
            </p:cNvPr>
            <p:cNvSpPr/>
            <p:nvPr/>
          </p:nvSpPr>
          <p:spPr>
            <a:xfrm>
              <a:off x="4885913" y="2752846"/>
              <a:ext cx="85020" cy="2092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C92AFC96-4F08-49DA-923E-4BD5219493B2}"/>
              </a:ext>
            </a:extLst>
          </p:cNvPr>
          <p:cNvGrpSpPr/>
          <p:nvPr/>
        </p:nvGrpSpPr>
        <p:grpSpPr>
          <a:xfrm>
            <a:off x="7129905" y="2760802"/>
            <a:ext cx="359633" cy="371008"/>
            <a:chOff x="7129905" y="2760802"/>
            <a:chExt cx="359633" cy="371008"/>
          </a:xfrm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5C144640-48B9-496C-8C1E-E20897C2CD64}"/>
                </a:ext>
              </a:extLst>
            </p:cNvPr>
            <p:cNvSpPr/>
            <p:nvPr/>
          </p:nvSpPr>
          <p:spPr>
            <a:xfrm>
              <a:off x="7203606" y="3021058"/>
              <a:ext cx="89711" cy="359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19D23DE9-610D-4123-BA87-EFCBA5057B08}"/>
                </a:ext>
              </a:extLst>
            </p:cNvPr>
            <p:cNvSpPr/>
            <p:nvPr/>
          </p:nvSpPr>
          <p:spPr>
            <a:xfrm>
              <a:off x="7223138" y="2947495"/>
              <a:ext cx="48874" cy="49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3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748"/>
                <a:gd name="f38" fmla="val 464"/>
                <a:gd name="f39" fmla="val 1450"/>
                <a:gd name="f40" fmla="val 244"/>
                <a:gd name="f41" fmla="val 1307"/>
                <a:gd name="f42" fmla="val 77"/>
                <a:gd name="f43" fmla="val 1091"/>
                <a:gd name="f44" fmla="*/ f0 1 1733"/>
                <a:gd name="f45" fmla="*/ f1 1 1636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1733"/>
                <a:gd name="f52" fmla="*/ f49 1 1636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" y="f37"/>
                    <a:pt x="f35" y="f38"/>
                    <a:pt x="f39" y="f40"/>
                  </a:cubicBezTo>
                  <a:cubicBezTo>
                    <a:pt x="f41" y="f42"/>
                    <a:pt x="f4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7BFE4CEB-8BC7-4066-B6A4-13EDC2BC703B}"/>
                </a:ext>
              </a:extLst>
            </p:cNvPr>
            <p:cNvSpPr/>
            <p:nvPr/>
          </p:nvSpPr>
          <p:spPr>
            <a:xfrm>
              <a:off x="7129905" y="2760802"/>
              <a:ext cx="359633" cy="3710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59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760"/>
                <a:gd name="f97" fmla="val 12162"/>
                <a:gd name="f98" fmla="val 11500"/>
                <a:gd name="f99" fmla="val 8034"/>
                <a:gd name="f100" fmla="val 7278"/>
                <a:gd name="f101" fmla="*/ f0 1 12759"/>
                <a:gd name="f102" fmla="*/ f1 1 12351"/>
                <a:gd name="f103" fmla="val f2"/>
                <a:gd name="f104" fmla="val f3"/>
                <a:gd name="f105" fmla="val f4"/>
                <a:gd name="f106" fmla="+- f105 0 f103"/>
                <a:gd name="f107" fmla="+- f104 0 f103"/>
                <a:gd name="f108" fmla="*/ f107 1 12759"/>
                <a:gd name="f109" fmla="*/ f106 1 12351"/>
                <a:gd name="f110" fmla="*/ f103 1 f108"/>
                <a:gd name="f111" fmla="*/ f104 1 f108"/>
                <a:gd name="f112" fmla="*/ f103 1 f109"/>
                <a:gd name="f113" fmla="*/ f105 1 f109"/>
                <a:gd name="f114" fmla="*/ f110 f101 1"/>
                <a:gd name="f115" fmla="*/ f111 f101 1"/>
                <a:gd name="f116" fmla="*/ f113 f102 1"/>
                <a:gd name="f117" fmla="*/ f112 f10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4" t="f117" r="f115" b="f116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96" y="f62"/>
                    <a:pt x="f97" y="f85"/>
                    <a:pt x="f98" y="f85"/>
                  </a:cubicBezTo>
                  <a:lnTo>
                    <a:pt x="f99" y="f85"/>
                  </a:lnTo>
                  <a:lnTo>
                    <a:pt x="f99" y="f10"/>
                  </a:lnTo>
                  <a:cubicBezTo>
                    <a:pt x="f99" y="f84"/>
                    <a:pt x="f100" y="f2"/>
                    <a:pt x="f8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27089687-6C14-42CD-88E5-07C1E49244C3}"/>
                </a:ext>
              </a:extLst>
            </p:cNvPr>
            <p:cNvSpPr/>
            <p:nvPr/>
          </p:nvSpPr>
          <p:spPr>
            <a:xfrm>
              <a:off x="7303065" y="2801502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B5FDAC54-AA2F-4302-8D57-635D7608323F}"/>
              </a:ext>
            </a:extLst>
          </p:cNvPr>
          <p:cNvGrpSpPr/>
          <p:nvPr/>
        </p:nvGrpSpPr>
        <p:grpSpPr>
          <a:xfrm>
            <a:off x="6403360" y="1179740"/>
            <a:ext cx="515465" cy="543455"/>
            <a:chOff x="6403360" y="1179740"/>
            <a:chExt cx="515465" cy="543455"/>
          </a:xfrm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767408DA-2A7C-4F15-A036-82400FB81304}"/>
                </a:ext>
              </a:extLst>
            </p:cNvPr>
            <p:cNvSpPr/>
            <p:nvPr/>
          </p:nvSpPr>
          <p:spPr>
            <a:xfrm>
              <a:off x="6523274" y="1179740"/>
              <a:ext cx="275609" cy="3435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F75BF568-16AA-4CC7-AE3D-A07E44F3D511}"/>
                </a:ext>
              </a:extLst>
            </p:cNvPr>
            <p:cNvSpPr/>
            <p:nvPr/>
          </p:nvSpPr>
          <p:spPr>
            <a:xfrm>
              <a:off x="6403360" y="1519531"/>
              <a:ext cx="515465" cy="2036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1068DA77-608F-443B-9462-D01396534A4E}"/>
              </a:ext>
            </a:extLst>
          </p:cNvPr>
          <p:cNvSpPr/>
          <p:nvPr/>
        </p:nvSpPr>
        <p:spPr>
          <a:xfrm>
            <a:off x="5229426" y="2730654"/>
            <a:ext cx="395633" cy="417002"/>
          </a:xfrm>
          <a:custGeom>
            <a:avLst/>
            <a:gdLst>
              <a:gd name="f0" fmla="val w"/>
              <a:gd name="f1" fmla="val h"/>
              <a:gd name="f2" fmla="val 0"/>
              <a:gd name="f3" fmla="val 12759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2760"/>
              <a:gd name="f117" fmla="val 1402"/>
              <a:gd name="f118" fmla="val 804"/>
              <a:gd name="f119" fmla="val 12130"/>
              <a:gd name="f120" fmla="val 583"/>
              <a:gd name="f121" fmla="val 142"/>
              <a:gd name="f122" fmla="val 11277"/>
              <a:gd name="f123" fmla="val 46"/>
              <a:gd name="f124" fmla="val 11103"/>
              <a:gd name="f125" fmla="*/ f0 1 12759"/>
              <a:gd name="f126" fmla="*/ f1 1 12619"/>
              <a:gd name="f127" fmla="val f2"/>
              <a:gd name="f128" fmla="val f3"/>
              <a:gd name="f129" fmla="val f4"/>
              <a:gd name="f130" fmla="+- f129 0 f127"/>
              <a:gd name="f131" fmla="+- f128 0 f127"/>
              <a:gd name="f132" fmla="*/ f131 1 12759"/>
              <a:gd name="f133" fmla="*/ f130 1 12619"/>
              <a:gd name="f134" fmla="*/ f127 1 f132"/>
              <a:gd name="f135" fmla="*/ f128 1 f132"/>
              <a:gd name="f136" fmla="*/ f127 1 f133"/>
              <a:gd name="f137" fmla="*/ f129 1 f133"/>
              <a:gd name="f138" fmla="*/ f134 f125 1"/>
              <a:gd name="f139" fmla="*/ f135 f125 1"/>
              <a:gd name="f140" fmla="*/ f137 f126 1"/>
              <a:gd name="f141" fmla="*/ f136 f1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8" t="f141" r="f139" b="f140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116" y="f117"/>
                  <a:pt x="f111" y="f118"/>
                  <a:pt x="f119" y="f120"/>
                </a:cubicBezTo>
                <a:lnTo>
                  <a:pt x="f107" y="f121"/>
                </a:lnTo>
                <a:cubicBezTo>
                  <a:pt x="f122" y="f123"/>
                  <a:pt x="f124" y="f93"/>
                  <a:pt x="f92" y="f93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75A88FDC-13E6-449E-B462-F5E11388D04F}"/>
              </a:ext>
            </a:extLst>
          </p:cNvPr>
          <p:cNvGrpSpPr/>
          <p:nvPr/>
        </p:nvGrpSpPr>
        <p:grpSpPr>
          <a:xfrm>
            <a:off x="8473982" y="2073182"/>
            <a:ext cx="350617" cy="379384"/>
            <a:chOff x="8473982" y="2073182"/>
            <a:chExt cx="350617" cy="379384"/>
          </a:xfrm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E30C87A8-876D-4386-8325-E121A88262F0}"/>
                </a:ext>
              </a:extLst>
            </p:cNvPr>
            <p:cNvSpPr/>
            <p:nvPr/>
          </p:nvSpPr>
          <p:spPr>
            <a:xfrm>
              <a:off x="8473982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5F93A9A5-56E4-4CE8-BC87-373659012B73}"/>
                </a:ext>
              </a:extLst>
            </p:cNvPr>
            <p:cNvSpPr/>
            <p:nvPr/>
          </p:nvSpPr>
          <p:spPr>
            <a:xfrm>
              <a:off x="8474860" y="2073182"/>
              <a:ext cx="101224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DFFF65D5-6B70-4593-B871-63BDA9AB9DFA}"/>
                </a:ext>
              </a:extLst>
            </p:cNvPr>
            <p:cNvSpPr/>
            <p:nvPr/>
          </p:nvSpPr>
          <p:spPr>
            <a:xfrm>
              <a:off x="8598258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6F66E318-C784-49EE-9E77-6A1DB9D37303}"/>
                </a:ext>
              </a:extLst>
            </p:cNvPr>
            <p:cNvSpPr/>
            <p:nvPr/>
          </p:nvSpPr>
          <p:spPr>
            <a:xfrm>
              <a:off x="8598258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4EF43D19-5D53-48C4-A82A-6A02CDD3828A}"/>
                </a:ext>
              </a:extLst>
            </p:cNvPr>
            <p:cNvSpPr/>
            <p:nvPr/>
          </p:nvSpPr>
          <p:spPr>
            <a:xfrm>
              <a:off x="8721629" y="2353208"/>
              <a:ext cx="101196" cy="99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7A90FC4E-F877-4B4F-B6B1-FFC4F6486BEF}"/>
                </a:ext>
              </a:extLst>
            </p:cNvPr>
            <p:cNvSpPr/>
            <p:nvPr/>
          </p:nvSpPr>
          <p:spPr>
            <a:xfrm>
              <a:off x="8723403" y="2073182"/>
              <a:ext cx="101196" cy="2554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A542C5CE-8C8E-431B-BA55-EB9BB2411F8A}"/>
              </a:ext>
            </a:extLst>
          </p:cNvPr>
          <p:cNvGrpSpPr/>
          <p:nvPr/>
        </p:nvGrpSpPr>
        <p:grpSpPr>
          <a:xfrm>
            <a:off x="5866168" y="1210464"/>
            <a:ext cx="427655" cy="535499"/>
            <a:chOff x="5866168" y="1210464"/>
            <a:chExt cx="427655" cy="535499"/>
          </a:xfrm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135BEF93-BFE3-4369-9839-94FD0B255B97}"/>
                </a:ext>
              </a:extLst>
            </p:cNvPr>
            <p:cNvSpPr/>
            <p:nvPr/>
          </p:nvSpPr>
          <p:spPr>
            <a:xfrm>
              <a:off x="5866168" y="1522686"/>
              <a:ext cx="427655" cy="1528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3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3624"/>
                <a:gd name="f14" fmla="val 441"/>
                <a:gd name="f15" fmla="val 10365"/>
                <a:gd name="f16" fmla="val 10618"/>
                <a:gd name="f17" fmla="val 9861"/>
                <a:gd name="f18" fmla="val 8727"/>
                <a:gd name="f19" fmla="*/ f0 1 10807"/>
                <a:gd name="f20" fmla="*/ f1 1 362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807"/>
                <a:gd name="f27" fmla="*/ f24 1 362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7" y="f6"/>
                    <a:pt x="f18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4F6029E1-8C01-4D10-9CBD-A91E74C68805}"/>
                </a:ext>
              </a:extLst>
            </p:cNvPr>
            <p:cNvSpPr/>
            <p:nvPr/>
          </p:nvSpPr>
          <p:spPr>
            <a:xfrm>
              <a:off x="5901071" y="1710028"/>
              <a:ext cx="360346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A8149CBD-7803-4D45-8E2C-69EB0EEA2E6E}"/>
                </a:ext>
              </a:extLst>
            </p:cNvPr>
            <p:cNvSpPr/>
            <p:nvPr/>
          </p:nvSpPr>
          <p:spPr>
            <a:xfrm>
              <a:off x="5964667" y="1210464"/>
              <a:ext cx="229395" cy="279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BBE99565-6119-4F98-918B-866AD1F1D6E6}"/>
              </a:ext>
            </a:extLst>
          </p:cNvPr>
          <p:cNvGrpSpPr/>
          <p:nvPr/>
        </p:nvGrpSpPr>
        <p:grpSpPr>
          <a:xfrm>
            <a:off x="5943362" y="2730325"/>
            <a:ext cx="392715" cy="418420"/>
            <a:chOff x="5943362" y="2730325"/>
            <a:chExt cx="392715" cy="418420"/>
          </a:xfrm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433E5B27-9F66-4E1D-92DD-D27772CD161B}"/>
                </a:ext>
              </a:extLst>
            </p:cNvPr>
            <p:cNvSpPr/>
            <p:nvPr/>
          </p:nvSpPr>
          <p:spPr>
            <a:xfrm>
              <a:off x="5989274" y="2730325"/>
              <a:ext cx="292105" cy="4184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5C0668F6-CD5C-4988-B6AE-665B6368E164}"/>
                </a:ext>
              </a:extLst>
            </p:cNvPr>
            <p:cNvSpPr/>
            <p:nvPr/>
          </p:nvSpPr>
          <p:spPr>
            <a:xfrm>
              <a:off x="5943362" y="2876985"/>
              <a:ext cx="43004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794F47FD-2FC2-4302-8E60-CD0D9028B260}"/>
                </a:ext>
              </a:extLst>
            </p:cNvPr>
            <p:cNvSpPr/>
            <p:nvPr/>
          </p:nvSpPr>
          <p:spPr>
            <a:xfrm>
              <a:off x="6292077" y="2876985"/>
              <a:ext cx="44000" cy="270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86220E61-080A-4D6C-974D-26EE43A2A247}"/>
                </a:ext>
              </a:extLst>
            </p:cNvPr>
            <p:cNvSpPr/>
            <p:nvPr/>
          </p:nvSpPr>
          <p:spPr>
            <a:xfrm>
              <a:off x="5996095" y="3002158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96ED1E1A-F5EA-487C-95AB-6B7F8775CC5A}"/>
                </a:ext>
              </a:extLst>
            </p:cNvPr>
            <p:cNvSpPr/>
            <p:nvPr/>
          </p:nvSpPr>
          <p:spPr>
            <a:xfrm>
              <a:off x="6244236" y="2737731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2F869E4D-0F62-4172-9136-437867E38FE7}"/>
                </a:ext>
              </a:extLst>
            </p:cNvPr>
            <p:cNvSpPr/>
            <p:nvPr/>
          </p:nvSpPr>
          <p:spPr>
            <a:xfrm>
              <a:off x="6244236" y="3002158"/>
              <a:ext cx="40059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27EE3CC6-5253-4433-83E4-B2BF499E6509}"/>
                </a:ext>
              </a:extLst>
            </p:cNvPr>
            <p:cNvSpPr/>
            <p:nvPr/>
          </p:nvSpPr>
          <p:spPr>
            <a:xfrm>
              <a:off x="5996095" y="2737731"/>
              <a:ext cx="40087" cy="40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0ABCF4AF-208F-4A01-88FE-5B4681F46F3C}"/>
              </a:ext>
            </a:extLst>
          </p:cNvPr>
          <p:cNvGrpSpPr/>
          <p:nvPr/>
        </p:nvGrpSpPr>
        <p:grpSpPr>
          <a:xfrm>
            <a:off x="7068513" y="1223970"/>
            <a:ext cx="512941" cy="541662"/>
            <a:chOff x="7068513" y="1223970"/>
            <a:chExt cx="512941" cy="541662"/>
          </a:xfrm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7F8669A3-284D-49BC-9B3B-8CF7B33B4B03}"/>
                </a:ext>
              </a:extLst>
            </p:cNvPr>
            <p:cNvSpPr/>
            <p:nvPr/>
          </p:nvSpPr>
          <p:spPr>
            <a:xfrm>
              <a:off x="7203387" y="1223970"/>
              <a:ext cx="378067" cy="39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4F6BF530-E13D-4330-8CFC-33D5EDC0EE8B}"/>
                </a:ext>
              </a:extLst>
            </p:cNvPr>
            <p:cNvSpPr/>
            <p:nvPr/>
          </p:nvSpPr>
          <p:spPr>
            <a:xfrm>
              <a:off x="7068513" y="1463378"/>
              <a:ext cx="283592" cy="302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BCEBCB22-F2F3-44EC-A4CA-21E9AA844071}"/>
                </a:ext>
              </a:extLst>
            </p:cNvPr>
            <p:cNvSpPr/>
            <p:nvPr/>
          </p:nvSpPr>
          <p:spPr>
            <a:xfrm>
              <a:off x="7278989" y="1659480"/>
              <a:ext cx="297436" cy="106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9EC0A758-9F2A-4C62-80DD-5F1601F5431C}"/>
              </a:ext>
            </a:extLst>
          </p:cNvPr>
          <p:cNvGrpSpPr/>
          <p:nvPr/>
        </p:nvGrpSpPr>
        <p:grpSpPr>
          <a:xfrm>
            <a:off x="3207001" y="2729045"/>
            <a:ext cx="392725" cy="419618"/>
            <a:chOff x="3207001" y="2729045"/>
            <a:chExt cx="392725" cy="419618"/>
          </a:xfrm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46C196F4-9FF3-4A35-BAAC-2C037C91BAAE}"/>
                </a:ext>
              </a:extLst>
            </p:cNvPr>
            <p:cNvSpPr/>
            <p:nvPr/>
          </p:nvSpPr>
          <p:spPr>
            <a:xfrm>
              <a:off x="3207001" y="2729045"/>
              <a:ext cx="392725" cy="4196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B2991221-33DE-419D-93B6-5511BC3A63BE}"/>
                </a:ext>
              </a:extLst>
            </p:cNvPr>
            <p:cNvSpPr/>
            <p:nvPr/>
          </p:nvSpPr>
          <p:spPr>
            <a:xfrm>
              <a:off x="3261719" y="2847752"/>
              <a:ext cx="337998" cy="1978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B3A37EB7-A121-4575-9F99-87DF7B1D1AED}"/>
              </a:ext>
            </a:extLst>
          </p:cNvPr>
          <p:cNvSpPr/>
          <p:nvPr/>
        </p:nvSpPr>
        <p:spPr>
          <a:xfrm>
            <a:off x="6560792" y="2788188"/>
            <a:ext cx="394673" cy="327976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BE01269D-AE8A-49B9-A19C-A30D43682B42}"/>
              </a:ext>
            </a:extLst>
          </p:cNvPr>
          <p:cNvGrpSpPr/>
          <p:nvPr/>
        </p:nvGrpSpPr>
        <p:grpSpPr>
          <a:xfrm>
            <a:off x="7861874" y="2742724"/>
            <a:ext cx="359660" cy="378698"/>
            <a:chOff x="7861874" y="2742724"/>
            <a:chExt cx="359660" cy="378698"/>
          </a:xfrm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2A061473-E04C-4F61-BE06-3ECD814580EB}"/>
                </a:ext>
              </a:extLst>
            </p:cNvPr>
            <p:cNvSpPr/>
            <p:nvPr/>
          </p:nvSpPr>
          <p:spPr>
            <a:xfrm>
              <a:off x="7861874" y="2742724"/>
              <a:ext cx="168743" cy="308582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4FCF1DD0-6C2E-4035-A246-9E11DE8EFE1F}"/>
                </a:ext>
              </a:extLst>
            </p:cNvPr>
            <p:cNvSpPr/>
            <p:nvPr/>
          </p:nvSpPr>
          <p:spPr>
            <a:xfrm>
              <a:off x="7927591" y="3006885"/>
              <a:ext cx="227338" cy="114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2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4001"/>
                <a:gd name="f41" fmla="val 5388"/>
                <a:gd name="f42" fmla="val 6711"/>
                <a:gd name="f43" fmla="val 7814"/>
                <a:gd name="f44" fmla="val 2521"/>
                <a:gd name="f45" fmla="val 8034"/>
                <a:gd name="f46" fmla="val 2363"/>
                <a:gd name="f47" fmla="val 2080"/>
                <a:gd name="f48" fmla="val 7877"/>
                <a:gd name="f49" fmla="val 1890"/>
                <a:gd name="f50" fmla="val 6112"/>
                <a:gd name="f51" fmla="val 126"/>
                <a:gd name="f52" fmla="val 6028"/>
                <a:gd name="f53" fmla="val 42"/>
                <a:gd name="f54" fmla="val 5888"/>
                <a:gd name="f55" fmla="*/ f0 1 8066"/>
                <a:gd name="f56" fmla="*/ f1 1 381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8066"/>
                <a:gd name="f63" fmla="*/ f60 1 381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44"/>
                  </a:cubicBezTo>
                  <a:cubicBezTo>
                    <a:pt x="f45" y="f46"/>
                    <a:pt x="f3" y="f47"/>
                    <a:pt x="f48" y="f49"/>
                  </a:cubicBezTo>
                  <a:lnTo>
                    <a:pt x="f50" y="f51"/>
                  </a:lnTo>
                  <a:cubicBezTo>
                    <a:pt x="f52" y="f53"/>
                    <a:pt x="f5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17DEA0D6-0666-4481-B010-1F8489D15875}"/>
                </a:ext>
              </a:extLst>
            </p:cNvPr>
            <p:cNvSpPr/>
            <p:nvPr/>
          </p:nvSpPr>
          <p:spPr>
            <a:xfrm>
              <a:off x="8052791" y="2742724"/>
              <a:ext cx="168743" cy="308225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970D1900-8C1D-4207-A588-3049BC1E7459}"/>
                </a:ext>
              </a:extLst>
            </p:cNvPr>
            <p:cNvSpPr/>
            <p:nvPr/>
          </p:nvSpPr>
          <p:spPr>
            <a:xfrm>
              <a:off x="8004849" y="2845036"/>
              <a:ext cx="71048" cy="1741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F7A2A209-0C14-49CA-81E8-47086C8086C3}"/>
              </a:ext>
            </a:extLst>
          </p:cNvPr>
          <p:cNvGrpSpPr/>
          <p:nvPr/>
        </p:nvGrpSpPr>
        <p:grpSpPr>
          <a:xfrm>
            <a:off x="3835533" y="3466874"/>
            <a:ext cx="316940" cy="383371"/>
            <a:chOff x="3835533" y="3466874"/>
            <a:chExt cx="316940" cy="383371"/>
          </a:xfrm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41F7E198-DEDB-4125-813E-DF8D63AEEC5F}"/>
                </a:ext>
              </a:extLst>
            </p:cNvPr>
            <p:cNvSpPr/>
            <p:nvPr/>
          </p:nvSpPr>
          <p:spPr>
            <a:xfrm>
              <a:off x="3940213" y="3647550"/>
              <a:ext cx="10565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9355ED25-E409-40C4-AD69-0BA86BAAB457}"/>
                </a:ext>
              </a:extLst>
            </p:cNvPr>
            <p:cNvSpPr/>
            <p:nvPr/>
          </p:nvSpPr>
          <p:spPr>
            <a:xfrm>
              <a:off x="3970946" y="3580004"/>
              <a:ext cx="43260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07C72355-5DD4-4FE5-BF0F-C633AA466604}"/>
                </a:ext>
              </a:extLst>
            </p:cNvPr>
            <p:cNvSpPr/>
            <p:nvPr/>
          </p:nvSpPr>
          <p:spPr>
            <a:xfrm>
              <a:off x="3835533" y="3466874"/>
              <a:ext cx="316940" cy="3833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70DCD547-7542-4484-BFBF-94B7755BB88A}"/>
              </a:ext>
            </a:extLst>
          </p:cNvPr>
          <p:cNvGrpSpPr/>
          <p:nvPr/>
        </p:nvGrpSpPr>
        <p:grpSpPr>
          <a:xfrm>
            <a:off x="5224095" y="3470532"/>
            <a:ext cx="364982" cy="360337"/>
            <a:chOff x="5224095" y="3470532"/>
            <a:chExt cx="364982" cy="360337"/>
          </a:xfrm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EB8AC377-05C8-44D0-8E84-104F790A2D06}"/>
                </a:ext>
              </a:extLst>
            </p:cNvPr>
            <p:cNvSpPr/>
            <p:nvPr/>
          </p:nvSpPr>
          <p:spPr>
            <a:xfrm>
              <a:off x="5224095" y="3470532"/>
              <a:ext cx="364982" cy="291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973B11FB-EA7C-493F-888E-B7B23B9477B1}"/>
                </a:ext>
              </a:extLst>
            </p:cNvPr>
            <p:cNvSpPr/>
            <p:nvPr/>
          </p:nvSpPr>
          <p:spPr>
            <a:xfrm>
              <a:off x="5305723" y="3785771"/>
              <a:ext cx="192106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FB847B8F-A48A-427B-9CCC-1BB27EC6B12B}"/>
              </a:ext>
            </a:extLst>
          </p:cNvPr>
          <p:cNvGrpSpPr/>
          <p:nvPr/>
        </p:nvGrpSpPr>
        <p:grpSpPr>
          <a:xfrm>
            <a:off x="5924470" y="3439149"/>
            <a:ext cx="360200" cy="383865"/>
            <a:chOff x="5924470" y="3439149"/>
            <a:chExt cx="360200" cy="383865"/>
          </a:xfrm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4808CCB2-E2C5-459D-B881-DFA5CD46E85E}"/>
                </a:ext>
              </a:extLst>
            </p:cNvPr>
            <p:cNvSpPr/>
            <p:nvPr/>
          </p:nvSpPr>
          <p:spPr>
            <a:xfrm>
              <a:off x="5986905" y="3551721"/>
              <a:ext cx="2115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23FDC529-0CB0-4B7A-BB66-D5D5F1AA4FB3}"/>
                </a:ext>
              </a:extLst>
            </p:cNvPr>
            <p:cNvSpPr/>
            <p:nvPr/>
          </p:nvSpPr>
          <p:spPr>
            <a:xfrm>
              <a:off x="6200107" y="3551721"/>
              <a:ext cx="22128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CD9EFC15-8723-4A04-83FD-AE61AA2EA2FD}"/>
                </a:ext>
              </a:extLst>
            </p:cNvPr>
            <p:cNvSpPr/>
            <p:nvPr/>
          </p:nvSpPr>
          <p:spPr>
            <a:xfrm>
              <a:off x="5986905" y="3686842"/>
              <a:ext cx="21159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0AE1A8AC-C7A9-44E7-9FBF-8CCDE5C9C1F5}"/>
                </a:ext>
              </a:extLst>
            </p:cNvPr>
            <p:cNvSpPr/>
            <p:nvPr/>
          </p:nvSpPr>
          <p:spPr>
            <a:xfrm>
              <a:off x="6200107" y="3686842"/>
              <a:ext cx="22128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4442C26C-5337-4643-BA67-140DDFA90F08}"/>
                </a:ext>
              </a:extLst>
            </p:cNvPr>
            <p:cNvSpPr/>
            <p:nvPr/>
          </p:nvSpPr>
          <p:spPr>
            <a:xfrm>
              <a:off x="5924470" y="3551721"/>
              <a:ext cx="42281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AE63180A-3681-455E-8B8A-26562A65658F}"/>
                </a:ext>
              </a:extLst>
            </p:cNvPr>
            <p:cNvSpPr/>
            <p:nvPr/>
          </p:nvSpPr>
          <p:spPr>
            <a:xfrm>
              <a:off x="6030129" y="3551721"/>
              <a:ext cx="148882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461FF7EA-E4E6-40F1-B337-B8883E76A304}"/>
                </a:ext>
              </a:extLst>
            </p:cNvPr>
            <p:cNvSpPr/>
            <p:nvPr/>
          </p:nvSpPr>
          <p:spPr>
            <a:xfrm>
              <a:off x="6242361" y="3670474"/>
              <a:ext cx="42309" cy="1525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55426872-AA05-41EE-B70D-F77AD6996F0D}"/>
                </a:ext>
              </a:extLst>
            </p:cNvPr>
            <p:cNvSpPr/>
            <p:nvPr/>
          </p:nvSpPr>
          <p:spPr>
            <a:xfrm>
              <a:off x="5924470" y="3670474"/>
              <a:ext cx="42281" cy="1515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DBF9CB6C-224D-450B-840D-0741C308EDC6}"/>
                </a:ext>
              </a:extLst>
            </p:cNvPr>
            <p:cNvSpPr/>
            <p:nvPr/>
          </p:nvSpPr>
          <p:spPr>
            <a:xfrm>
              <a:off x="6093506" y="3686842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43033762-CB98-4902-AB65-D05D0801543F}"/>
                </a:ext>
              </a:extLst>
            </p:cNvPr>
            <p:cNvSpPr/>
            <p:nvPr/>
          </p:nvSpPr>
          <p:spPr>
            <a:xfrm>
              <a:off x="6242361" y="3551721"/>
              <a:ext cx="42309" cy="11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4F5E1761-6A63-42A5-8719-5C6D249D59B1}"/>
                </a:ext>
              </a:extLst>
            </p:cNvPr>
            <p:cNvSpPr/>
            <p:nvPr/>
          </p:nvSpPr>
          <p:spPr>
            <a:xfrm>
              <a:off x="6030129" y="3686842"/>
              <a:ext cx="148882" cy="1351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B954238D-E564-465B-A424-FAA971CB0A23}"/>
                </a:ext>
              </a:extLst>
            </p:cNvPr>
            <p:cNvSpPr/>
            <p:nvPr/>
          </p:nvSpPr>
          <p:spPr>
            <a:xfrm>
              <a:off x="6029160" y="3439149"/>
              <a:ext cx="148882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C236378C-80D0-4F22-A64D-EE9F60A22095}"/>
              </a:ext>
            </a:extLst>
          </p:cNvPr>
          <p:cNvGrpSpPr/>
          <p:nvPr/>
        </p:nvGrpSpPr>
        <p:grpSpPr>
          <a:xfrm>
            <a:off x="8527356" y="2749006"/>
            <a:ext cx="259488" cy="362568"/>
            <a:chOff x="8527356" y="2749006"/>
            <a:chExt cx="259488" cy="362568"/>
          </a:xfrm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871B413A-1434-415D-8480-FD4C490B3823}"/>
                </a:ext>
              </a:extLst>
            </p:cNvPr>
            <p:cNvSpPr/>
            <p:nvPr/>
          </p:nvSpPr>
          <p:spPr>
            <a:xfrm>
              <a:off x="8527356" y="2749006"/>
              <a:ext cx="259488" cy="2552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CCCDE05E-9935-4094-86AD-6BEF2D42586F}"/>
                </a:ext>
              </a:extLst>
            </p:cNvPr>
            <p:cNvSpPr/>
            <p:nvPr/>
          </p:nvSpPr>
          <p:spPr>
            <a:xfrm>
              <a:off x="8637148" y="2811853"/>
              <a:ext cx="40827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57E16260-CEA8-4EB3-85BD-46AB04F35325}"/>
                </a:ext>
              </a:extLst>
            </p:cNvPr>
            <p:cNvSpPr/>
            <p:nvPr/>
          </p:nvSpPr>
          <p:spPr>
            <a:xfrm>
              <a:off x="8588136" y="3025502"/>
              <a:ext cx="139729" cy="43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A3415DA7-C4BA-496F-8F42-9E8FAE629F6B}"/>
                </a:ext>
              </a:extLst>
            </p:cNvPr>
            <p:cNvSpPr/>
            <p:nvPr/>
          </p:nvSpPr>
          <p:spPr>
            <a:xfrm>
              <a:off x="8608088" y="2877589"/>
              <a:ext cx="99825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65429817-0724-4547-8418-1A1A8C38062A}"/>
                </a:ext>
              </a:extLst>
            </p:cNvPr>
            <p:cNvSpPr/>
            <p:nvPr/>
          </p:nvSpPr>
          <p:spPr>
            <a:xfrm>
              <a:off x="8608088" y="3090278"/>
              <a:ext cx="100721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119D3FC2-457D-454D-B711-6A65EC16EDAF}"/>
              </a:ext>
            </a:extLst>
          </p:cNvPr>
          <p:cNvGrpSpPr/>
          <p:nvPr/>
        </p:nvGrpSpPr>
        <p:grpSpPr>
          <a:xfrm>
            <a:off x="6584576" y="3481239"/>
            <a:ext cx="361151" cy="338840"/>
            <a:chOff x="6584576" y="3481239"/>
            <a:chExt cx="361151" cy="338840"/>
          </a:xfrm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49829D1B-D7D4-49F1-9BE7-6D2B90BD3343}"/>
                </a:ext>
              </a:extLst>
            </p:cNvPr>
            <p:cNvSpPr/>
            <p:nvPr/>
          </p:nvSpPr>
          <p:spPr>
            <a:xfrm>
              <a:off x="6679655" y="3638882"/>
              <a:ext cx="170005" cy="1811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3E41DE3B-9BC6-491D-BBD9-1E5164B5E26B}"/>
                </a:ext>
              </a:extLst>
            </p:cNvPr>
            <p:cNvSpPr/>
            <p:nvPr/>
          </p:nvSpPr>
          <p:spPr>
            <a:xfrm>
              <a:off x="6839090" y="3481239"/>
              <a:ext cx="84536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A0983970-BA1A-44D3-B469-C04596710003}"/>
                </a:ext>
              </a:extLst>
            </p:cNvPr>
            <p:cNvSpPr/>
            <p:nvPr/>
          </p:nvSpPr>
          <p:spPr>
            <a:xfrm>
              <a:off x="6606677" y="3481239"/>
              <a:ext cx="83557" cy="900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39BF6E6D-E4B7-45E4-B6DC-774EC4332210}"/>
                </a:ext>
              </a:extLst>
            </p:cNvPr>
            <p:cNvSpPr/>
            <p:nvPr/>
          </p:nvSpPr>
          <p:spPr>
            <a:xfrm>
              <a:off x="6584576" y="3571308"/>
              <a:ext cx="127759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4D426578-8E81-4CD5-B0E9-6FC50FA7CF9B}"/>
                </a:ext>
              </a:extLst>
            </p:cNvPr>
            <p:cNvSpPr/>
            <p:nvPr/>
          </p:nvSpPr>
          <p:spPr>
            <a:xfrm>
              <a:off x="6818909" y="3571308"/>
              <a:ext cx="126808" cy="67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B1CA2D10-4E5C-4B09-8E3E-254343786336}"/>
                </a:ext>
              </a:extLst>
            </p:cNvPr>
            <p:cNvSpPr/>
            <p:nvPr/>
          </p:nvSpPr>
          <p:spPr>
            <a:xfrm>
              <a:off x="6823728" y="3661394"/>
              <a:ext cx="121999" cy="68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724D843B-A765-4EF8-AC84-6BBC073A437C}"/>
                </a:ext>
              </a:extLst>
            </p:cNvPr>
            <p:cNvSpPr/>
            <p:nvPr/>
          </p:nvSpPr>
          <p:spPr>
            <a:xfrm>
              <a:off x="6584576" y="3661394"/>
              <a:ext cx="122968" cy="675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E1082BD7-00E7-445A-B0CB-D328A2A56394}"/>
              </a:ext>
            </a:extLst>
          </p:cNvPr>
          <p:cNvGrpSpPr/>
          <p:nvPr/>
        </p:nvGrpSpPr>
        <p:grpSpPr>
          <a:xfrm>
            <a:off x="3132423" y="3410437"/>
            <a:ext cx="360163" cy="381817"/>
            <a:chOff x="3132423" y="3410437"/>
            <a:chExt cx="360163" cy="381817"/>
          </a:xfrm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FDC854BD-E2E3-42DA-B5EA-2F231317209A}"/>
                </a:ext>
              </a:extLst>
            </p:cNvPr>
            <p:cNvSpPr/>
            <p:nvPr/>
          </p:nvSpPr>
          <p:spPr>
            <a:xfrm>
              <a:off x="3292800" y="3582408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AC4651BD-E5ED-4667-AE43-0FA3C23FBFB4}"/>
                </a:ext>
              </a:extLst>
            </p:cNvPr>
            <p:cNvSpPr/>
            <p:nvPr/>
          </p:nvSpPr>
          <p:spPr>
            <a:xfrm>
              <a:off x="3245763" y="3537082"/>
              <a:ext cx="115260" cy="112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946BCF4C-9EA4-496F-A3A2-7AD3D3A993F2}"/>
                </a:ext>
              </a:extLst>
            </p:cNvPr>
            <p:cNvSpPr/>
            <p:nvPr/>
          </p:nvSpPr>
          <p:spPr>
            <a:xfrm>
              <a:off x="3348523" y="3422718"/>
              <a:ext cx="144063" cy="1545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A5BC6BF5-349E-4A6C-AFE3-2A3590E24143}"/>
                </a:ext>
              </a:extLst>
            </p:cNvPr>
            <p:cNvSpPr/>
            <p:nvPr/>
          </p:nvSpPr>
          <p:spPr>
            <a:xfrm>
              <a:off x="3295698" y="3647907"/>
              <a:ext cx="125839" cy="13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DE8AC5AC-7B5A-4DF4-BDE9-3E2080FD93B2}"/>
                </a:ext>
              </a:extLst>
            </p:cNvPr>
            <p:cNvSpPr/>
            <p:nvPr/>
          </p:nvSpPr>
          <p:spPr>
            <a:xfrm>
              <a:off x="3369655" y="3585462"/>
              <a:ext cx="109499" cy="1157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DEC24DE4-80CD-4CB4-8BC5-8F2CE40A7857}"/>
                </a:ext>
              </a:extLst>
            </p:cNvPr>
            <p:cNvSpPr/>
            <p:nvPr/>
          </p:nvSpPr>
          <p:spPr>
            <a:xfrm>
              <a:off x="3142024" y="3638681"/>
              <a:ext cx="146962" cy="1535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E868B1C5-10D3-4200-B7C3-70221ABD7359}"/>
                </a:ext>
              </a:extLst>
            </p:cNvPr>
            <p:cNvSpPr/>
            <p:nvPr/>
          </p:nvSpPr>
          <p:spPr>
            <a:xfrm>
              <a:off x="3295698" y="3410437"/>
              <a:ext cx="126808" cy="109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4DA758EA-FFB2-4996-81CB-0ECFF42BD2D8}"/>
                </a:ext>
              </a:extLst>
            </p:cNvPr>
            <p:cNvSpPr/>
            <p:nvPr/>
          </p:nvSpPr>
          <p:spPr>
            <a:xfrm>
              <a:off x="3132423" y="3579318"/>
              <a:ext cx="102787" cy="139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ACA37FD4-778F-442F-8C45-F1D3BACE8A78}"/>
              </a:ext>
            </a:extLst>
          </p:cNvPr>
          <p:cNvGrpSpPr/>
          <p:nvPr/>
        </p:nvGrpSpPr>
        <p:grpSpPr>
          <a:xfrm>
            <a:off x="7136297" y="3419215"/>
            <a:ext cx="362121" cy="386955"/>
            <a:chOff x="7136297" y="3419215"/>
            <a:chExt cx="362121" cy="386955"/>
          </a:xfrm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012203C6-CC49-4BD2-8997-BC39736501CE}"/>
                </a:ext>
              </a:extLst>
            </p:cNvPr>
            <p:cNvSpPr/>
            <p:nvPr/>
          </p:nvSpPr>
          <p:spPr>
            <a:xfrm>
              <a:off x="7136297" y="3555351"/>
              <a:ext cx="43260" cy="248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02FC7696-AB49-42C9-B4DD-93A05152D1D7}"/>
                </a:ext>
              </a:extLst>
            </p:cNvPr>
            <p:cNvSpPr/>
            <p:nvPr/>
          </p:nvSpPr>
          <p:spPr>
            <a:xfrm>
              <a:off x="7177610" y="3646444"/>
              <a:ext cx="149861" cy="159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71843DEC-92DE-49E7-9CA1-73C0E9A509EE}"/>
                </a:ext>
              </a:extLst>
            </p:cNvPr>
            <p:cNvSpPr/>
            <p:nvPr/>
          </p:nvSpPr>
          <p:spPr>
            <a:xfrm>
              <a:off x="7346637" y="3419215"/>
              <a:ext cx="128701" cy="460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43DD920B-2175-4201-93BE-78597441A82A}"/>
                </a:ext>
              </a:extLst>
            </p:cNvPr>
            <p:cNvSpPr/>
            <p:nvPr/>
          </p:nvSpPr>
          <p:spPr>
            <a:xfrm>
              <a:off x="7368710" y="3488810"/>
              <a:ext cx="127787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38AE7CB4-AF42-4803-856E-527FBCCFDED4}"/>
                </a:ext>
              </a:extLst>
            </p:cNvPr>
            <p:cNvSpPr/>
            <p:nvPr/>
          </p:nvSpPr>
          <p:spPr>
            <a:xfrm>
              <a:off x="7348557" y="3622898"/>
              <a:ext cx="148882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828FBB56-4E28-4EA8-A6A7-85CAB5A17859}"/>
                </a:ext>
              </a:extLst>
            </p:cNvPr>
            <p:cNvSpPr/>
            <p:nvPr/>
          </p:nvSpPr>
          <p:spPr>
            <a:xfrm>
              <a:off x="7326456" y="3555351"/>
              <a:ext cx="170983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6D17D624-15D6-4A7D-A4FD-188FE14BB7D0}"/>
                </a:ext>
              </a:extLst>
            </p:cNvPr>
            <p:cNvSpPr/>
            <p:nvPr/>
          </p:nvSpPr>
          <p:spPr>
            <a:xfrm>
              <a:off x="7348557" y="3692520"/>
              <a:ext cx="149861" cy="113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A4FE980E-FBA8-4BB6-AF26-4665AAF85EBA}"/>
                </a:ext>
              </a:extLst>
            </p:cNvPr>
            <p:cNvSpPr/>
            <p:nvPr/>
          </p:nvSpPr>
          <p:spPr>
            <a:xfrm>
              <a:off x="7200653" y="3487805"/>
              <a:ext cx="105686" cy="1351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83C370BD-042F-40AF-B455-A9CDD7B85FA9}"/>
              </a:ext>
            </a:extLst>
          </p:cNvPr>
          <p:cNvGrpSpPr/>
          <p:nvPr/>
        </p:nvGrpSpPr>
        <p:grpSpPr>
          <a:xfrm>
            <a:off x="7115010" y="3964609"/>
            <a:ext cx="532181" cy="525890"/>
            <a:chOff x="7115010" y="3964609"/>
            <a:chExt cx="532181" cy="525890"/>
          </a:xfrm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BF8E8BEF-53A5-4C0B-9B2E-C289EAD6ED51}"/>
                </a:ext>
              </a:extLst>
            </p:cNvPr>
            <p:cNvSpPr/>
            <p:nvPr/>
          </p:nvSpPr>
          <p:spPr>
            <a:xfrm>
              <a:off x="7364870" y="3964609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3"/>
                <a:gd name="f5" fmla="val 347"/>
                <a:gd name="f6" fmla="val 158"/>
                <a:gd name="f7" fmla="val 1355"/>
                <a:gd name="f8" fmla="val 1576"/>
                <a:gd name="f9" fmla="val 536"/>
                <a:gd name="f10" fmla="val 693"/>
                <a:gd name="f11" fmla="*/ f0 1 694"/>
                <a:gd name="f12" fmla="*/ f1 1 173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694"/>
                <a:gd name="f19" fmla="*/ f16 1 173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cubicBezTo>
                    <a:pt x="f9" y="f4"/>
                    <a:pt x="f10" y="f8"/>
                    <a:pt x="f10" y="f7"/>
                  </a:cubicBezTo>
                  <a:lnTo>
                    <a:pt x="f10" y="f5"/>
                  </a:lnTo>
                  <a:cubicBezTo>
                    <a:pt x="f10" y="f6"/>
                    <a:pt x="f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B6252E3A-27A2-455A-AD4F-C3FA0C912E12}"/>
                </a:ext>
              </a:extLst>
            </p:cNvPr>
            <p:cNvSpPr/>
            <p:nvPr/>
          </p:nvSpPr>
          <p:spPr>
            <a:xfrm>
              <a:off x="7240630" y="4029641"/>
              <a:ext cx="63569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1DF0CF3A-36A1-45B0-BD93-4C34FAC4E0FA}"/>
                </a:ext>
              </a:extLst>
            </p:cNvPr>
            <p:cNvSpPr/>
            <p:nvPr/>
          </p:nvSpPr>
          <p:spPr>
            <a:xfrm>
              <a:off x="7456575" y="4030208"/>
              <a:ext cx="63569" cy="656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A7975235-DC19-4952-AA43-F4C81CA7F336}"/>
                </a:ext>
              </a:extLst>
            </p:cNvPr>
            <p:cNvSpPr/>
            <p:nvPr/>
          </p:nvSpPr>
          <p:spPr>
            <a:xfrm>
              <a:off x="7583622" y="4194755"/>
              <a:ext cx="63569" cy="2317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0A208273-58B2-45C4-AC9D-88DCAA827D94}"/>
                </a:ext>
              </a:extLst>
            </p:cNvPr>
            <p:cNvSpPr/>
            <p:nvPr/>
          </p:nvSpPr>
          <p:spPr>
            <a:xfrm>
              <a:off x="7115010" y="4196090"/>
              <a:ext cx="63569" cy="231864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4971DD04-B2A4-4CD5-9751-5BC794FF31F7}"/>
                </a:ext>
              </a:extLst>
            </p:cNvPr>
            <p:cNvSpPr/>
            <p:nvPr/>
          </p:nvSpPr>
          <p:spPr>
            <a:xfrm>
              <a:off x="7292870" y="4212796"/>
              <a:ext cx="256928" cy="19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901D1FBB-3B9B-4096-8F5E-8DF44A379968}"/>
                </a:ext>
              </a:extLst>
            </p:cNvPr>
            <p:cNvSpPr/>
            <p:nvPr/>
          </p:nvSpPr>
          <p:spPr>
            <a:xfrm>
              <a:off x="7206761" y="4130052"/>
              <a:ext cx="314809" cy="3604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1D160F9C-745D-4F43-BF4F-AE5912D693C9}"/>
              </a:ext>
            </a:extLst>
          </p:cNvPr>
          <p:cNvGrpSpPr/>
          <p:nvPr/>
        </p:nvGrpSpPr>
        <p:grpSpPr>
          <a:xfrm>
            <a:off x="8485458" y="3337111"/>
            <a:ext cx="413308" cy="440512"/>
            <a:chOff x="8485458" y="3337111"/>
            <a:chExt cx="413308" cy="440512"/>
          </a:xfrm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5E8B6194-C175-4856-B3F2-EC7A6C19F2A6}"/>
                </a:ext>
              </a:extLst>
            </p:cNvPr>
            <p:cNvSpPr/>
            <p:nvPr/>
          </p:nvSpPr>
          <p:spPr>
            <a:xfrm>
              <a:off x="8521741" y="3337111"/>
              <a:ext cx="120956" cy="1289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0D4648AF-2D58-4FE7-AABD-CC721329B59B}"/>
                </a:ext>
              </a:extLst>
            </p:cNvPr>
            <p:cNvSpPr/>
            <p:nvPr/>
          </p:nvSpPr>
          <p:spPr>
            <a:xfrm>
              <a:off x="8681112" y="3389836"/>
              <a:ext cx="145133" cy="1010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D8284330-E36A-464F-A6BD-0EB7A6B41688}"/>
                </a:ext>
              </a:extLst>
            </p:cNvPr>
            <p:cNvSpPr/>
            <p:nvPr/>
          </p:nvSpPr>
          <p:spPr>
            <a:xfrm>
              <a:off x="8530529" y="3619963"/>
              <a:ext cx="148416" cy="102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7F823ECA-1B9E-4802-8B7C-C145A401556A}"/>
                </a:ext>
              </a:extLst>
            </p:cNvPr>
            <p:cNvSpPr/>
            <p:nvPr/>
          </p:nvSpPr>
          <p:spPr>
            <a:xfrm>
              <a:off x="8739368" y="3517523"/>
              <a:ext cx="124239" cy="1277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0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3561"/>
                <a:gd name="f12" fmla="val 2773"/>
                <a:gd name="f13" fmla="*/ f0 1 3560"/>
                <a:gd name="f14" fmla="*/ f1 1 343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560"/>
                <a:gd name="f21" fmla="*/ f18 1 343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cubicBezTo>
                    <a:pt x="f11" y="f6"/>
                    <a:pt x="f1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0311D59C-BD1E-4498-B696-D6BC7FE9BD10}"/>
                </a:ext>
              </a:extLst>
            </p:cNvPr>
            <p:cNvSpPr/>
            <p:nvPr/>
          </p:nvSpPr>
          <p:spPr>
            <a:xfrm>
              <a:off x="8485458" y="3463646"/>
              <a:ext cx="193487" cy="131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1F92F83A-C255-414B-BA43-DE1A443A111A}"/>
                </a:ext>
              </a:extLst>
            </p:cNvPr>
            <p:cNvSpPr/>
            <p:nvPr/>
          </p:nvSpPr>
          <p:spPr>
            <a:xfrm>
              <a:off x="8703085" y="3644021"/>
              <a:ext cx="195681" cy="133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25150791-BC93-4390-9923-528301DFA06D}"/>
              </a:ext>
            </a:extLst>
          </p:cNvPr>
          <p:cNvGrpSpPr/>
          <p:nvPr/>
        </p:nvGrpSpPr>
        <p:grpSpPr>
          <a:xfrm>
            <a:off x="4518525" y="3505288"/>
            <a:ext cx="362112" cy="384907"/>
            <a:chOff x="4518525" y="3505288"/>
            <a:chExt cx="362112" cy="384907"/>
          </a:xfrm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C2CF5139-6858-499F-BB53-0B4034D9438E}"/>
                </a:ext>
              </a:extLst>
            </p:cNvPr>
            <p:cNvSpPr/>
            <p:nvPr/>
          </p:nvSpPr>
          <p:spPr>
            <a:xfrm>
              <a:off x="4731727" y="3731483"/>
              <a:ext cx="148910" cy="1587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E38ECA3A-DE21-4FDE-A9B1-125E101B7D8B}"/>
                </a:ext>
              </a:extLst>
            </p:cNvPr>
            <p:cNvSpPr/>
            <p:nvPr/>
          </p:nvSpPr>
          <p:spPr>
            <a:xfrm>
              <a:off x="4519495" y="3618902"/>
              <a:ext cx="317918" cy="225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C852B017-9623-4FC0-8F11-53258A9BA5BE}"/>
                </a:ext>
              </a:extLst>
            </p:cNvPr>
            <p:cNvSpPr/>
            <p:nvPr/>
          </p:nvSpPr>
          <p:spPr>
            <a:xfrm>
              <a:off x="4518525" y="3505288"/>
              <a:ext cx="318897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3E564E83-195B-4FCF-830D-7D34C39A68E9}"/>
              </a:ext>
            </a:extLst>
          </p:cNvPr>
          <p:cNvGrpSpPr/>
          <p:nvPr/>
        </p:nvGrpSpPr>
        <p:grpSpPr>
          <a:xfrm>
            <a:off x="7861224" y="3405207"/>
            <a:ext cx="340010" cy="360336"/>
            <a:chOff x="7861224" y="3405207"/>
            <a:chExt cx="340010" cy="360336"/>
          </a:xfrm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4B5832BB-6422-4F8F-A42E-2A14006BBF72}"/>
                </a:ext>
              </a:extLst>
            </p:cNvPr>
            <p:cNvSpPr/>
            <p:nvPr/>
          </p:nvSpPr>
          <p:spPr>
            <a:xfrm>
              <a:off x="8052352" y="3607874"/>
              <a:ext cx="148882" cy="1576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08288396-A856-4AA7-9B47-D190A5275974}"/>
                </a:ext>
              </a:extLst>
            </p:cNvPr>
            <p:cNvSpPr/>
            <p:nvPr/>
          </p:nvSpPr>
          <p:spPr>
            <a:xfrm>
              <a:off x="7861224" y="3482986"/>
              <a:ext cx="43260" cy="2815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ADE046B2-1DFC-47A7-ADF3-69B264CDE9FA}"/>
                </a:ext>
              </a:extLst>
            </p:cNvPr>
            <p:cNvSpPr/>
            <p:nvPr/>
          </p:nvSpPr>
          <p:spPr>
            <a:xfrm>
              <a:off x="7924592" y="3494260"/>
              <a:ext cx="213265" cy="2702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C8BCD466-3895-4AB6-A01F-779E53D68D2A}"/>
                </a:ext>
              </a:extLst>
            </p:cNvPr>
            <p:cNvSpPr/>
            <p:nvPr/>
          </p:nvSpPr>
          <p:spPr>
            <a:xfrm>
              <a:off x="7967825" y="3629354"/>
              <a:ext cx="80723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536B2D58-1EAA-4704-B7BB-0FFAA0DAC1FD}"/>
                </a:ext>
              </a:extLst>
            </p:cNvPr>
            <p:cNvSpPr/>
            <p:nvPr/>
          </p:nvSpPr>
          <p:spPr>
            <a:xfrm>
              <a:off x="7861224" y="3405207"/>
              <a:ext cx="275664" cy="665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450923EB-FDE5-4DBB-9F4B-5FF48966CF78}"/>
              </a:ext>
            </a:extLst>
          </p:cNvPr>
          <p:cNvGrpSpPr/>
          <p:nvPr/>
        </p:nvGrpSpPr>
        <p:grpSpPr>
          <a:xfrm>
            <a:off x="7780309" y="1954630"/>
            <a:ext cx="472763" cy="502508"/>
            <a:chOff x="7780309" y="1954630"/>
            <a:chExt cx="472763" cy="502508"/>
          </a:xfrm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D7F2D906-B268-422A-B3B6-4081A2DD4EA1}"/>
                </a:ext>
              </a:extLst>
            </p:cNvPr>
            <p:cNvSpPr/>
            <p:nvPr/>
          </p:nvSpPr>
          <p:spPr>
            <a:xfrm>
              <a:off x="7945834" y="1954630"/>
              <a:ext cx="137937" cy="147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F512B7C0-FE65-41D3-9796-BD7A83B0C6BD}"/>
                </a:ext>
              </a:extLst>
            </p:cNvPr>
            <p:cNvSpPr/>
            <p:nvPr/>
          </p:nvSpPr>
          <p:spPr>
            <a:xfrm>
              <a:off x="7780309" y="2248619"/>
              <a:ext cx="472763" cy="2085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B086266D-DE59-4EEE-9685-38584FBF6A1D}"/>
                </a:ext>
              </a:extLst>
            </p:cNvPr>
            <p:cNvSpPr/>
            <p:nvPr/>
          </p:nvSpPr>
          <p:spPr>
            <a:xfrm>
              <a:off x="8102553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127D0625-2FD5-427C-8B16-A332DB5A8599}"/>
                </a:ext>
              </a:extLst>
            </p:cNvPr>
            <p:cNvSpPr/>
            <p:nvPr/>
          </p:nvSpPr>
          <p:spPr>
            <a:xfrm>
              <a:off x="7807887" y="2014779"/>
              <a:ext cx="119155" cy="205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C6478E8E-C829-4C86-AA0A-89D32EF639EF}"/>
                </a:ext>
              </a:extLst>
            </p:cNvPr>
            <p:cNvSpPr/>
            <p:nvPr/>
          </p:nvSpPr>
          <p:spPr>
            <a:xfrm>
              <a:off x="8026063" y="2096262"/>
              <a:ext cx="112910" cy="1203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773A8ABF-4123-4D6D-A978-5ACAE189812F}"/>
                </a:ext>
              </a:extLst>
            </p:cNvPr>
            <p:cNvSpPr/>
            <p:nvPr/>
          </p:nvSpPr>
          <p:spPr>
            <a:xfrm>
              <a:off x="7888163" y="2097624"/>
              <a:ext cx="112864" cy="1243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1F81F80F-4906-412D-AF62-0197B98ECA07}"/>
              </a:ext>
            </a:extLst>
          </p:cNvPr>
          <p:cNvGrpSpPr/>
          <p:nvPr/>
        </p:nvGrpSpPr>
        <p:grpSpPr>
          <a:xfrm>
            <a:off x="3787015" y="1990795"/>
            <a:ext cx="470257" cy="502498"/>
            <a:chOff x="3787015" y="1990795"/>
            <a:chExt cx="470257" cy="502498"/>
          </a:xfrm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B2686575-E865-4D40-B971-9C90DC8CCEE3}"/>
                </a:ext>
              </a:extLst>
            </p:cNvPr>
            <p:cNvSpPr/>
            <p:nvPr/>
          </p:nvSpPr>
          <p:spPr>
            <a:xfrm>
              <a:off x="3993925" y="2255385"/>
              <a:ext cx="56436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8C486AD6-0043-4B00-A68D-13198E1CE5D1}"/>
                </a:ext>
              </a:extLst>
            </p:cNvPr>
            <p:cNvSpPr/>
            <p:nvPr/>
          </p:nvSpPr>
          <p:spPr>
            <a:xfrm>
              <a:off x="3967581" y="2344923"/>
              <a:ext cx="11162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4AEC0E0D-16B0-49DE-8365-7CCA238EDB9F}"/>
                </a:ext>
              </a:extLst>
            </p:cNvPr>
            <p:cNvSpPr/>
            <p:nvPr/>
          </p:nvSpPr>
          <p:spPr>
            <a:xfrm>
              <a:off x="3898608" y="2197906"/>
              <a:ext cx="249576" cy="2953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26D89044-00F1-4F40-93A8-E6905DAA6807}"/>
                </a:ext>
              </a:extLst>
            </p:cNvPr>
            <p:cNvSpPr/>
            <p:nvPr/>
          </p:nvSpPr>
          <p:spPr>
            <a:xfrm>
              <a:off x="3871030" y="199079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68BCD244-9395-45BF-B7D3-1BDB75578AF2}"/>
                </a:ext>
              </a:extLst>
            </p:cNvPr>
            <p:cNvSpPr/>
            <p:nvPr/>
          </p:nvSpPr>
          <p:spPr>
            <a:xfrm>
              <a:off x="3787015" y="2081649"/>
              <a:ext cx="470257" cy="233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EE214F21-E081-466F-A496-97745C5ACC5E}"/>
              </a:ext>
            </a:extLst>
          </p:cNvPr>
          <p:cNvGrpSpPr/>
          <p:nvPr/>
        </p:nvGrpSpPr>
        <p:grpSpPr>
          <a:xfrm>
            <a:off x="7125160" y="1994955"/>
            <a:ext cx="304732" cy="502508"/>
            <a:chOff x="7125160" y="1994955"/>
            <a:chExt cx="304732" cy="502508"/>
          </a:xfrm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C3C13A45-558C-4EB4-BE60-0546E8057222}"/>
                </a:ext>
              </a:extLst>
            </p:cNvPr>
            <p:cNvSpPr/>
            <p:nvPr/>
          </p:nvSpPr>
          <p:spPr>
            <a:xfrm>
              <a:off x="7291955" y="2266212"/>
              <a:ext cx="109087" cy="143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B83EEEFD-A84B-4C46-95FA-5AFD225E1A8B}"/>
                </a:ext>
              </a:extLst>
            </p:cNvPr>
            <p:cNvSpPr/>
            <p:nvPr/>
          </p:nvSpPr>
          <p:spPr>
            <a:xfrm>
              <a:off x="7226731" y="2355750"/>
              <a:ext cx="99093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AC769BB8-3CCC-4708-B0FC-FF48570CB0B4}"/>
                </a:ext>
              </a:extLst>
            </p:cNvPr>
            <p:cNvSpPr/>
            <p:nvPr/>
          </p:nvSpPr>
          <p:spPr>
            <a:xfrm>
              <a:off x="7152738" y="2263542"/>
              <a:ext cx="110395" cy="1443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C304D312-F53B-4B4D-97AF-4B07E6B104EE}"/>
                </a:ext>
              </a:extLst>
            </p:cNvPr>
            <p:cNvSpPr/>
            <p:nvPr/>
          </p:nvSpPr>
          <p:spPr>
            <a:xfrm>
              <a:off x="7125160" y="2437278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EA793C44-87F3-4A02-A0C8-AD2CE45C4E06}"/>
                </a:ext>
              </a:extLst>
            </p:cNvPr>
            <p:cNvSpPr/>
            <p:nvPr/>
          </p:nvSpPr>
          <p:spPr>
            <a:xfrm>
              <a:off x="7125160" y="1994955"/>
              <a:ext cx="304732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6BD4FB06-6789-4C49-9271-36D9D4A54C02}"/>
                </a:ext>
              </a:extLst>
            </p:cNvPr>
            <p:cNvSpPr/>
            <p:nvPr/>
          </p:nvSpPr>
          <p:spPr>
            <a:xfrm>
              <a:off x="7154018" y="2081823"/>
              <a:ext cx="247025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8D015180-B123-4221-BD5B-9BFB7A93AF5A}"/>
                </a:ext>
              </a:extLst>
            </p:cNvPr>
            <p:cNvSpPr/>
            <p:nvPr/>
          </p:nvSpPr>
          <p:spPr>
            <a:xfrm>
              <a:off x="7151513" y="2135270"/>
              <a:ext cx="248296" cy="1256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FB8159E8-AE1A-4CC4-954B-8759356503FE}"/>
              </a:ext>
            </a:extLst>
          </p:cNvPr>
          <p:cNvGrpSpPr/>
          <p:nvPr/>
        </p:nvGrpSpPr>
        <p:grpSpPr>
          <a:xfrm>
            <a:off x="4513661" y="1981623"/>
            <a:ext cx="470211" cy="499829"/>
            <a:chOff x="4513661" y="1981623"/>
            <a:chExt cx="470211" cy="499829"/>
          </a:xfrm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8054F150-D5B0-4C2C-BE22-98691C0BA7F2}"/>
                </a:ext>
              </a:extLst>
            </p:cNvPr>
            <p:cNvSpPr/>
            <p:nvPr/>
          </p:nvSpPr>
          <p:spPr>
            <a:xfrm>
              <a:off x="4621469" y="2246214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6626F795-78E0-413B-9128-B7C66487B572}"/>
                </a:ext>
              </a:extLst>
            </p:cNvPr>
            <p:cNvSpPr/>
            <p:nvPr/>
          </p:nvSpPr>
          <p:spPr>
            <a:xfrm>
              <a:off x="4595125" y="2335752"/>
              <a:ext cx="110395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D91F0C23-F9B7-4A94-912C-54D0DA251DA0}"/>
                </a:ext>
              </a:extLst>
            </p:cNvPr>
            <p:cNvSpPr/>
            <p:nvPr/>
          </p:nvSpPr>
          <p:spPr>
            <a:xfrm>
              <a:off x="4513661" y="2159346"/>
              <a:ext cx="470211" cy="322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C2CDD861-FE97-430E-9ABF-7FE1FCCB177E}"/>
                </a:ext>
              </a:extLst>
            </p:cNvPr>
            <p:cNvSpPr/>
            <p:nvPr/>
          </p:nvSpPr>
          <p:spPr>
            <a:xfrm>
              <a:off x="4650327" y="2069808"/>
              <a:ext cx="194374" cy="1189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A0D1708D-6B99-4749-9AA1-FE512CFDFFB5}"/>
                </a:ext>
              </a:extLst>
            </p:cNvPr>
            <p:cNvSpPr/>
            <p:nvPr/>
          </p:nvSpPr>
          <p:spPr>
            <a:xfrm>
              <a:off x="4677905" y="1981623"/>
              <a:ext cx="137937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604A72AC-0202-4221-81C0-FAA3D0714960}"/>
              </a:ext>
            </a:extLst>
          </p:cNvPr>
          <p:cNvGrpSpPr/>
          <p:nvPr/>
        </p:nvGrpSpPr>
        <p:grpSpPr>
          <a:xfrm>
            <a:off x="5183239" y="1990100"/>
            <a:ext cx="471492" cy="504291"/>
            <a:chOff x="5183239" y="1990100"/>
            <a:chExt cx="471492" cy="504291"/>
          </a:xfrm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83F8DC17-8F7D-4AEE-986C-D36ED2F2585B}"/>
                </a:ext>
              </a:extLst>
            </p:cNvPr>
            <p:cNvSpPr/>
            <p:nvPr/>
          </p:nvSpPr>
          <p:spPr>
            <a:xfrm>
              <a:off x="5319906" y="2108359"/>
              <a:ext cx="194374" cy="1684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7B9536AE-6EB7-48EE-8CE2-ED0F1C6B6C54}"/>
                </a:ext>
              </a:extLst>
            </p:cNvPr>
            <p:cNvSpPr/>
            <p:nvPr/>
          </p:nvSpPr>
          <p:spPr>
            <a:xfrm>
              <a:off x="5390104" y="2168499"/>
              <a:ext cx="56473" cy="601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6B7F70A5-9C35-4805-9CF4-62506E77D319}"/>
                </a:ext>
              </a:extLst>
            </p:cNvPr>
            <p:cNvSpPr/>
            <p:nvPr/>
          </p:nvSpPr>
          <p:spPr>
            <a:xfrm>
              <a:off x="5212089" y="1990100"/>
              <a:ext cx="412549" cy="443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11282866-DB8F-4D83-BFDB-E7B61D860914}"/>
                </a:ext>
              </a:extLst>
            </p:cNvPr>
            <p:cNvSpPr/>
            <p:nvPr/>
          </p:nvSpPr>
          <p:spPr>
            <a:xfrm>
              <a:off x="5365040" y="2256730"/>
              <a:ext cx="10661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1582D625-9392-455C-B4E0-E1EBCB43F1F8}"/>
                </a:ext>
              </a:extLst>
            </p:cNvPr>
            <p:cNvSpPr/>
            <p:nvPr/>
          </p:nvSpPr>
          <p:spPr>
            <a:xfrm>
              <a:off x="5502978" y="2343552"/>
              <a:ext cx="151753" cy="1475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1072"/>
                <a:gd name="f54" fmla="val 946"/>
                <a:gd name="f55" fmla="val 3686"/>
                <a:gd name="f56" fmla="val 820"/>
                <a:gd name="f57" fmla="*/ f0 1 3812"/>
                <a:gd name="f58" fmla="*/ f1 1 3479"/>
                <a:gd name="f59" fmla="val f2"/>
                <a:gd name="f60" fmla="val f3"/>
                <a:gd name="f61" fmla="val f4"/>
                <a:gd name="f62" fmla="+- f61 0 f59"/>
                <a:gd name="f63" fmla="+- f60 0 f59"/>
                <a:gd name="f64" fmla="*/ f63 1 3812"/>
                <a:gd name="f65" fmla="*/ f62 1 3479"/>
                <a:gd name="f66" fmla="*/ f59 1 f64"/>
                <a:gd name="f67" fmla="*/ f60 1 f64"/>
                <a:gd name="f68" fmla="*/ f59 1 f65"/>
                <a:gd name="f69" fmla="*/ f61 1 f65"/>
                <a:gd name="f70" fmla="*/ f66 f57 1"/>
                <a:gd name="f71" fmla="*/ f67 f57 1"/>
                <a:gd name="f72" fmla="*/ f69 f58 1"/>
                <a:gd name="f73" fmla="*/ f68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3" y="f53"/>
                    <a:pt x="f51" y="f54"/>
                    <a:pt x="f55" y="f5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2EC26FFA-5692-4C94-81FB-2C7A1317E2A3}"/>
                </a:ext>
              </a:extLst>
            </p:cNvPr>
            <p:cNvSpPr/>
            <p:nvPr/>
          </p:nvSpPr>
          <p:spPr>
            <a:xfrm>
              <a:off x="5183239" y="2346231"/>
              <a:ext cx="151753" cy="148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3492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2396"/>
                <a:gd name="f32" fmla="val 2482"/>
                <a:gd name="f33" fmla="val 2580"/>
                <a:gd name="f34" fmla="val 3448"/>
                <a:gd name="f35" fmla="val 2647"/>
                <a:gd name="f36" fmla="val 3403"/>
                <a:gd name="f37" fmla="val 381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2"/>
                <a:gd name="f56" fmla="*/ f1 1 349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2"/>
                <a:gd name="f63" fmla="*/ f60 1 349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4"/>
                    <a:pt x="f31" y="f4"/>
                  </a:cubicBezTo>
                  <a:cubicBezTo>
                    <a:pt x="f32" y="f4"/>
                    <a:pt x="f33" y="f34"/>
                    <a:pt x="f35" y="f36"/>
                  </a:cubicBezTo>
                  <a:lnTo>
                    <a:pt x="f37" y="f38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00BCA307-67DC-4912-8D06-6B3B1E3C3036}"/>
              </a:ext>
            </a:extLst>
          </p:cNvPr>
          <p:cNvGrpSpPr/>
          <p:nvPr/>
        </p:nvGrpSpPr>
        <p:grpSpPr>
          <a:xfrm>
            <a:off x="3128994" y="2001749"/>
            <a:ext cx="471491" cy="502499"/>
            <a:chOff x="3128994" y="2001749"/>
            <a:chExt cx="471491" cy="502499"/>
          </a:xfrm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6C830E54-0A5D-4146-91C7-4E2BD71C43E4}"/>
                </a:ext>
              </a:extLst>
            </p:cNvPr>
            <p:cNvSpPr/>
            <p:nvPr/>
          </p:nvSpPr>
          <p:spPr>
            <a:xfrm>
              <a:off x="3308290" y="2192831"/>
              <a:ext cx="110395" cy="1163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7C0C6851-5139-4C6C-8F09-CD3733CEBED7}"/>
                </a:ext>
              </a:extLst>
            </p:cNvPr>
            <p:cNvSpPr/>
            <p:nvPr/>
          </p:nvSpPr>
          <p:spPr>
            <a:xfrm>
              <a:off x="3182925" y="2001749"/>
              <a:ext cx="137937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F3291931-ADD2-4466-8E58-884D9664920C}"/>
                </a:ext>
              </a:extLst>
            </p:cNvPr>
            <p:cNvSpPr/>
            <p:nvPr/>
          </p:nvSpPr>
          <p:spPr>
            <a:xfrm>
              <a:off x="3404841" y="2001749"/>
              <a:ext cx="137982" cy="1470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884143FA-FD35-4491-9553-49D22443C159}"/>
                </a:ext>
              </a:extLst>
            </p:cNvPr>
            <p:cNvSpPr/>
            <p:nvPr/>
          </p:nvSpPr>
          <p:spPr>
            <a:xfrm>
              <a:off x="3328342" y="2331829"/>
              <a:ext cx="66504" cy="42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0"/>
                <a:gd name="f4" fmla="val 1009"/>
                <a:gd name="f5" fmla="val 1"/>
                <a:gd name="f6" fmla="val 851"/>
                <a:gd name="f7" fmla="val 1008"/>
                <a:gd name="f8" fmla="val 1671"/>
                <a:gd name="f9" fmla="val 1450"/>
                <a:gd name="f10" fmla="val 126"/>
                <a:gd name="f11" fmla="val 1167"/>
                <a:gd name="f12" fmla="val 158"/>
                <a:gd name="f13" fmla="val 568"/>
                <a:gd name="f14" fmla="val 284"/>
                <a:gd name="f15" fmla="val 95"/>
                <a:gd name="f16" fmla="*/ f0 1 1670"/>
                <a:gd name="f17" fmla="*/ f1 1 100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670"/>
                <a:gd name="f24" fmla="*/ f21 1 100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8" y="f2"/>
                  </a:lnTo>
                  <a:lnTo>
                    <a:pt x="f8" y="f2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12"/>
                    <a:pt x="f14" y="f15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99910E7F-AECC-4FE6-A429-9DEDD341FA8D}"/>
                </a:ext>
              </a:extLst>
            </p:cNvPr>
            <p:cNvSpPr/>
            <p:nvPr/>
          </p:nvSpPr>
          <p:spPr>
            <a:xfrm>
              <a:off x="3239316" y="2322457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2A63DDCC-764A-4E34-A624-7DC48B689BC4}"/>
                </a:ext>
              </a:extLst>
            </p:cNvPr>
            <p:cNvSpPr/>
            <p:nvPr/>
          </p:nvSpPr>
          <p:spPr>
            <a:xfrm>
              <a:off x="3377263" y="2323810"/>
              <a:ext cx="111629" cy="1804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6992FC46-5FB0-4792-BF75-17B4458718EF}"/>
                </a:ext>
              </a:extLst>
            </p:cNvPr>
            <p:cNvSpPr/>
            <p:nvPr/>
          </p:nvSpPr>
          <p:spPr>
            <a:xfrm>
              <a:off x="3381039" y="2143417"/>
              <a:ext cx="219446" cy="184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3AC352CB-1F87-473C-BC4A-12A9D4A6C932}"/>
                </a:ext>
              </a:extLst>
            </p:cNvPr>
            <p:cNvSpPr/>
            <p:nvPr/>
          </p:nvSpPr>
          <p:spPr>
            <a:xfrm>
              <a:off x="3128994" y="2142064"/>
              <a:ext cx="216941" cy="184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D784BD02-032E-4703-85F3-606F889ADEC1}"/>
              </a:ext>
            </a:extLst>
          </p:cNvPr>
          <p:cNvGrpSpPr/>
          <p:nvPr/>
        </p:nvGrpSpPr>
        <p:grpSpPr>
          <a:xfrm>
            <a:off x="5894688" y="1990456"/>
            <a:ext cx="441399" cy="500423"/>
            <a:chOff x="5894688" y="1990456"/>
            <a:chExt cx="441399" cy="500423"/>
          </a:xfrm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0EB38740-4BD7-402F-BAD6-EF00CD4E5079}"/>
                </a:ext>
              </a:extLst>
            </p:cNvPr>
            <p:cNvSpPr/>
            <p:nvPr/>
          </p:nvSpPr>
          <p:spPr>
            <a:xfrm>
              <a:off x="6114135" y="1990456"/>
              <a:ext cx="27624" cy="748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F7911FFE-C165-471C-84AD-F2D8C78398F6}"/>
                </a:ext>
              </a:extLst>
            </p:cNvPr>
            <p:cNvSpPr/>
            <p:nvPr/>
          </p:nvSpPr>
          <p:spPr>
            <a:xfrm>
              <a:off x="6198141" y="2022186"/>
              <a:ext cx="56436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CC282FE1-E792-482C-AFE7-A7E18032292F}"/>
                </a:ext>
              </a:extLst>
            </p:cNvPr>
            <p:cNvSpPr/>
            <p:nvPr/>
          </p:nvSpPr>
          <p:spPr>
            <a:xfrm>
              <a:off x="6279614" y="2197577"/>
              <a:ext cx="56473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359EE949-412A-47C4-BF58-8DE346F7FF6C}"/>
                </a:ext>
              </a:extLst>
            </p:cNvPr>
            <p:cNvSpPr/>
            <p:nvPr/>
          </p:nvSpPr>
          <p:spPr>
            <a:xfrm>
              <a:off x="5894688" y="2197577"/>
              <a:ext cx="56473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CF9BF89D-D081-4CF8-8BAF-2C8DF10C2C2A}"/>
                </a:ext>
              </a:extLst>
            </p:cNvPr>
            <p:cNvSpPr/>
            <p:nvPr/>
          </p:nvSpPr>
          <p:spPr>
            <a:xfrm>
              <a:off x="6003767" y="2022186"/>
              <a:ext cx="56473" cy="57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A739BE82-602B-4A32-A01E-EFFF1AB82816}"/>
                </a:ext>
              </a:extLst>
            </p:cNvPr>
            <p:cNvSpPr/>
            <p:nvPr/>
          </p:nvSpPr>
          <p:spPr>
            <a:xfrm>
              <a:off x="5919761" y="2079747"/>
              <a:ext cx="58978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C65FAA42-B604-4C0C-966D-DE4091180229}"/>
                </a:ext>
              </a:extLst>
            </p:cNvPr>
            <p:cNvSpPr/>
            <p:nvPr/>
          </p:nvSpPr>
          <p:spPr>
            <a:xfrm>
              <a:off x="6250801" y="2080250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9436779A-FBAF-418C-8F85-79B193753177}"/>
                </a:ext>
              </a:extLst>
            </p:cNvPr>
            <p:cNvSpPr/>
            <p:nvPr/>
          </p:nvSpPr>
          <p:spPr>
            <a:xfrm>
              <a:off x="5969943" y="2077324"/>
              <a:ext cx="282128" cy="413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DFA38ABD-D188-4160-A8CB-C6AE3EA4311D}"/>
              </a:ext>
            </a:extLst>
          </p:cNvPr>
          <p:cNvGrpSpPr/>
          <p:nvPr/>
        </p:nvGrpSpPr>
        <p:grpSpPr>
          <a:xfrm>
            <a:off x="6451686" y="1990292"/>
            <a:ext cx="479008" cy="501145"/>
            <a:chOff x="6451686" y="1990292"/>
            <a:chExt cx="479008" cy="501145"/>
          </a:xfrm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38A68FE3-CB9F-4FD8-902A-1874D4D1F51B}"/>
                </a:ext>
              </a:extLst>
            </p:cNvPr>
            <p:cNvSpPr/>
            <p:nvPr/>
          </p:nvSpPr>
          <p:spPr>
            <a:xfrm>
              <a:off x="6451686" y="2115885"/>
              <a:ext cx="218212" cy="248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56DD6BF3-8868-46AD-9869-0C07AECAC66F}"/>
                </a:ext>
              </a:extLst>
            </p:cNvPr>
            <p:cNvSpPr/>
            <p:nvPr/>
          </p:nvSpPr>
          <p:spPr>
            <a:xfrm>
              <a:off x="6574581" y="1990292"/>
              <a:ext cx="231983" cy="2271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BEFAD860-3886-435B-8224-183CAA840291}"/>
                </a:ext>
              </a:extLst>
            </p:cNvPr>
            <p:cNvSpPr/>
            <p:nvPr/>
          </p:nvSpPr>
          <p:spPr>
            <a:xfrm>
              <a:off x="6712482" y="2115885"/>
              <a:ext cx="218212" cy="2472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DA452FEA-C7EE-4BF1-AF73-8146C0DCDEBD}"/>
                </a:ext>
              </a:extLst>
            </p:cNvPr>
            <p:cNvSpPr/>
            <p:nvPr/>
          </p:nvSpPr>
          <p:spPr>
            <a:xfrm>
              <a:off x="6574581" y="2262902"/>
              <a:ext cx="234488" cy="2285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BAFD3FB0-54AA-48AE-AC10-AFF3EB4BE6B3}"/>
              </a:ext>
            </a:extLst>
          </p:cNvPr>
          <p:cNvGrpSpPr/>
          <p:nvPr/>
        </p:nvGrpSpPr>
        <p:grpSpPr>
          <a:xfrm>
            <a:off x="8538100" y="4166372"/>
            <a:ext cx="327903" cy="324136"/>
            <a:chOff x="8538100" y="4166372"/>
            <a:chExt cx="327903" cy="324136"/>
          </a:xfrm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9D8EB434-2242-4303-9A51-26D4619F6CBE}"/>
                </a:ext>
              </a:extLst>
            </p:cNvPr>
            <p:cNvSpPr/>
            <p:nvPr/>
          </p:nvSpPr>
          <p:spPr>
            <a:xfrm>
              <a:off x="8643439" y="4252380"/>
              <a:ext cx="222564" cy="2381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C5ABC8D5-3EA5-44E0-9518-E5579ECDE1CF}"/>
                </a:ext>
              </a:extLst>
            </p:cNvPr>
            <p:cNvSpPr/>
            <p:nvPr/>
          </p:nvSpPr>
          <p:spPr>
            <a:xfrm>
              <a:off x="8538959" y="4166372"/>
              <a:ext cx="172446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A782A02E-554D-40E5-BB0E-1B1566D8985C}"/>
                </a:ext>
              </a:extLst>
            </p:cNvPr>
            <p:cNvSpPr/>
            <p:nvPr/>
          </p:nvSpPr>
          <p:spPr>
            <a:xfrm>
              <a:off x="8538959" y="4256001"/>
              <a:ext cx="118926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6E113F8F-3E36-4ECC-B90F-730948534739}"/>
                </a:ext>
              </a:extLst>
            </p:cNvPr>
            <p:cNvSpPr/>
            <p:nvPr/>
          </p:nvSpPr>
          <p:spPr>
            <a:xfrm>
              <a:off x="8538959" y="4397230"/>
              <a:ext cx="114693" cy="688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AE3F4BB2-BB3F-4C1C-8890-D7C2B5D747F8}"/>
                </a:ext>
              </a:extLst>
            </p:cNvPr>
            <p:cNvSpPr/>
            <p:nvPr/>
          </p:nvSpPr>
          <p:spPr>
            <a:xfrm>
              <a:off x="8538100" y="4326602"/>
              <a:ext cx="84115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A012121E-1AE2-4A4B-A604-03901C799B3B}"/>
              </a:ext>
            </a:extLst>
          </p:cNvPr>
          <p:cNvGrpSpPr/>
          <p:nvPr/>
        </p:nvGrpSpPr>
        <p:grpSpPr>
          <a:xfrm>
            <a:off x="7809762" y="1314248"/>
            <a:ext cx="445468" cy="475982"/>
            <a:chOff x="7809762" y="1314248"/>
            <a:chExt cx="445468" cy="475982"/>
          </a:xfrm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8D4062A8-662C-4076-97BC-75217011002B}"/>
                </a:ext>
              </a:extLst>
            </p:cNvPr>
            <p:cNvSpPr/>
            <p:nvPr/>
          </p:nvSpPr>
          <p:spPr>
            <a:xfrm>
              <a:off x="7900836" y="1573545"/>
              <a:ext cx="262195" cy="2166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BD2F9D5D-FC73-4547-84F8-64E50A4C0E58}"/>
                </a:ext>
              </a:extLst>
            </p:cNvPr>
            <p:cNvSpPr/>
            <p:nvPr/>
          </p:nvSpPr>
          <p:spPr>
            <a:xfrm>
              <a:off x="7809762" y="1314248"/>
              <a:ext cx="445468" cy="2297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C5FFC330-64AD-47DC-8DDB-35F904107E98}"/>
                </a:ext>
              </a:extLst>
            </p:cNvPr>
            <p:cNvSpPr/>
            <p:nvPr/>
          </p:nvSpPr>
          <p:spPr>
            <a:xfrm>
              <a:off x="7949711" y="1386477"/>
              <a:ext cx="165542" cy="1551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2B5551-BD9F-4470-8716-274418D054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0767" y="124916"/>
            <a:ext cx="8679146" cy="543135"/>
          </a:xfrm>
        </p:spPr>
        <p:txBody>
          <a:bodyPr anchor="ctr" anchorCtr="1">
            <a:noAutofit/>
          </a:bodyPr>
          <a:lstStyle/>
          <a:p>
            <a:pPr marL="0" lvl="0" indent="0" algn="ctr">
              <a:buNone/>
            </a:pPr>
            <a:r>
              <a:rPr lang="en-US" sz="4800">
                <a:cs typeface="Arial" pitchFamily="34"/>
              </a:rPr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95DC55EE-CF21-4E27-AFF4-AEAA2C0D26BC}"/>
              </a:ext>
            </a:extLst>
          </p:cNvPr>
          <p:cNvSpPr/>
          <p:nvPr/>
        </p:nvSpPr>
        <p:spPr>
          <a:xfrm rot="10799991">
            <a:off x="6295360" y="3369464"/>
            <a:ext cx="187269" cy="583176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B8666A3-256B-4039-B5A7-903E0BCB8836}"/>
              </a:ext>
            </a:extLst>
          </p:cNvPr>
          <p:cNvSpPr/>
          <p:nvPr/>
        </p:nvSpPr>
        <p:spPr>
          <a:xfrm>
            <a:off x="6773582" y="3436781"/>
            <a:ext cx="449244" cy="448522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2D54001D-1776-49B4-A832-472BA9C5E42C}"/>
              </a:ext>
            </a:extLst>
          </p:cNvPr>
          <p:cNvSpPr/>
          <p:nvPr/>
        </p:nvSpPr>
        <p:spPr>
          <a:xfrm>
            <a:off x="8190061" y="3485967"/>
            <a:ext cx="433855" cy="350151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D705BECC-561F-412C-AB1E-B0F666FA8F33}"/>
              </a:ext>
            </a:extLst>
          </p:cNvPr>
          <p:cNvSpPr/>
          <p:nvPr/>
        </p:nvSpPr>
        <p:spPr>
          <a:xfrm>
            <a:off x="8233970" y="4386952"/>
            <a:ext cx="498046" cy="364991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813C8A46-1D49-4783-994F-C72A97BFF5C8}"/>
              </a:ext>
            </a:extLst>
          </p:cNvPr>
          <p:cNvSpPr/>
          <p:nvPr/>
        </p:nvSpPr>
        <p:spPr>
          <a:xfrm>
            <a:off x="3139107" y="3416875"/>
            <a:ext cx="488335" cy="48833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72BE44AB-933C-4ABD-ABC8-71870215C564}"/>
              </a:ext>
            </a:extLst>
          </p:cNvPr>
          <p:cNvSpPr/>
          <p:nvPr/>
        </p:nvSpPr>
        <p:spPr>
          <a:xfrm>
            <a:off x="5003368" y="4227207"/>
            <a:ext cx="411461" cy="529108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2D550B4E-7A51-4163-9577-6A0E1B9F9B67}"/>
              </a:ext>
            </a:extLst>
          </p:cNvPr>
          <p:cNvSpPr/>
          <p:nvPr/>
        </p:nvSpPr>
        <p:spPr>
          <a:xfrm>
            <a:off x="5631396" y="4354976"/>
            <a:ext cx="431002" cy="42648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D15E5A7F-9B3F-4797-9652-E14DF6D985B7}"/>
              </a:ext>
            </a:extLst>
          </p:cNvPr>
          <p:cNvSpPr/>
          <p:nvPr/>
        </p:nvSpPr>
        <p:spPr>
          <a:xfrm>
            <a:off x="3847722" y="4275542"/>
            <a:ext cx="296530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ED421BE2-6C5A-455D-9A4A-EA5ADB7DF92D}"/>
              </a:ext>
            </a:extLst>
          </p:cNvPr>
          <p:cNvSpPr/>
          <p:nvPr/>
        </p:nvSpPr>
        <p:spPr>
          <a:xfrm>
            <a:off x="6265852" y="4307244"/>
            <a:ext cx="386882" cy="428396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C75E0320-3216-444C-AE71-267DCE9423B2}"/>
              </a:ext>
            </a:extLst>
          </p:cNvPr>
          <p:cNvSpPr/>
          <p:nvPr/>
        </p:nvSpPr>
        <p:spPr>
          <a:xfrm>
            <a:off x="7560890" y="4333561"/>
            <a:ext cx="423961" cy="4346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2279640 f68 1"/>
              <a:gd name="f73" fmla="*/ 1747818 f67 1"/>
              <a:gd name="f74" fmla="*/ 1827546 f68 1"/>
              <a:gd name="f75" fmla="*/ 1826304 f67 1"/>
              <a:gd name="f76" fmla="*/ 1955104 f68 1"/>
              <a:gd name="f77" fmla="*/ 2095900 f67 1"/>
              <a:gd name="f78" fmla="*/ 1682537 f68 1"/>
              <a:gd name="f79" fmla="*/ 1962549 f67 1"/>
              <a:gd name="f80" fmla="*/ 1528613 f68 1"/>
              <a:gd name="f81" fmla="*/ 2354521 f67 1"/>
              <a:gd name="f82" fmla="*/ 1380482 f68 1"/>
              <a:gd name="f83" fmla="*/ 2120816 f67 1"/>
              <a:gd name="f84" fmla="*/ 1495542 f68 1"/>
              <a:gd name="f85" fmla="*/ 1788127 f67 1"/>
              <a:gd name="f86" fmla="*/ 909489 f68 1"/>
              <a:gd name="f87" fmla="*/ 1225390 f67 1"/>
              <a:gd name="f88" fmla="*/ 414951 f68 1"/>
              <a:gd name="f89" fmla="*/ 2322212 f67 1"/>
              <a:gd name="f90" fmla="*/ 293184 f68 1"/>
              <a:gd name="f91" fmla="*/ 2052845 f67 1"/>
              <a:gd name="f92" fmla="*/ 520411 f68 1"/>
              <a:gd name="f93" fmla="*/ 767428 f67 1"/>
              <a:gd name="f94" fmla="*/ 11167 f68 1"/>
              <a:gd name="f95" fmla="*/ 5505 f67 1"/>
              <a:gd name="f96" fmla="*/ 771719 f68 1"/>
              <a:gd name="f97" fmla="*/ 578452 f67 1"/>
              <a:gd name="f98" fmla="*/ 2041440 f68 1"/>
              <a:gd name="f99" fmla="*/ 514597 f67 1"/>
              <a:gd name="f100" fmla="*/ 2296406 f68 1"/>
              <a:gd name="f101" fmla="*/ 662729 f67 1"/>
              <a:gd name="f102" fmla="*/ 1124906 f68 1"/>
              <a:gd name="f103" fmla="*/ 1004182 f67 1"/>
              <a:gd name="f104" fmla="*/ 1676517 f68 1"/>
              <a:gd name="f105" fmla="*/ 1608523 f67 1"/>
              <a:gd name="f106" fmla="*/ 2094931 f68 1"/>
              <a:gd name="f107" fmla="*/ 1557316 f67 1"/>
              <a:gd name="f108" fmla="+- f69 0 f1"/>
              <a:gd name="f109" fmla="*/ f72 1 2296406"/>
              <a:gd name="f110" fmla="*/ f73 1 2354521"/>
              <a:gd name="f111" fmla="*/ f74 1 2296406"/>
              <a:gd name="f112" fmla="*/ f75 1 2354521"/>
              <a:gd name="f113" fmla="*/ f76 1 2296406"/>
              <a:gd name="f114" fmla="*/ f77 1 2354521"/>
              <a:gd name="f115" fmla="*/ f78 1 2296406"/>
              <a:gd name="f116" fmla="*/ f79 1 2354521"/>
              <a:gd name="f117" fmla="*/ f80 1 2296406"/>
              <a:gd name="f118" fmla="*/ f81 1 2354521"/>
              <a:gd name="f119" fmla="*/ f82 1 2296406"/>
              <a:gd name="f120" fmla="*/ f83 1 2354521"/>
              <a:gd name="f121" fmla="*/ f84 1 2296406"/>
              <a:gd name="f122" fmla="*/ f85 1 2354521"/>
              <a:gd name="f123" fmla="*/ f86 1 2296406"/>
              <a:gd name="f124" fmla="*/ f87 1 2354521"/>
              <a:gd name="f125" fmla="*/ f88 1 2296406"/>
              <a:gd name="f126" fmla="*/ f89 1 2354521"/>
              <a:gd name="f127" fmla="*/ f90 1 2296406"/>
              <a:gd name="f128" fmla="*/ f91 1 2354521"/>
              <a:gd name="f129" fmla="*/ f92 1 2296406"/>
              <a:gd name="f130" fmla="*/ f93 1 2354521"/>
              <a:gd name="f131" fmla="*/ f94 1 2296406"/>
              <a:gd name="f132" fmla="*/ f95 1 2354521"/>
              <a:gd name="f133" fmla="*/ f96 1 2296406"/>
              <a:gd name="f134" fmla="*/ f97 1 2354521"/>
              <a:gd name="f135" fmla="*/ f98 1 2296406"/>
              <a:gd name="f136" fmla="*/ f99 1 2354521"/>
              <a:gd name="f137" fmla="*/ f100 1 2296406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09 1 f70"/>
              <a:gd name="f150" fmla="*/ f110 1 f71"/>
              <a:gd name="f151" fmla="*/ f111 1 f70"/>
              <a:gd name="f152" fmla="*/ f112 1 f71"/>
              <a:gd name="f153" fmla="*/ f113 1 f70"/>
              <a:gd name="f154" fmla="*/ f114 1 f71"/>
              <a:gd name="f155" fmla="*/ f115 1 f70"/>
              <a:gd name="f156" fmla="*/ f116 1 f71"/>
              <a:gd name="f157" fmla="*/ f117 1 f70"/>
              <a:gd name="f158" fmla="*/ f118 1 f71"/>
              <a:gd name="f159" fmla="*/ f119 1 f70"/>
              <a:gd name="f160" fmla="*/ f120 1 f71"/>
              <a:gd name="f161" fmla="*/ f121 1 f70"/>
              <a:gd name="f162" fmla="*/ f122 1 f71"/>
              <a:gd name="f163" fmla="*/ f123 1 f70"/>
              <a:gd name="f164" fmla="*/ f124 1 f71"/>
              <a:gd name="f165" fmla="*/ f125 1 f70"/>
              <a:gd name="f166" fmla="*/ f126 1 f71"/>
              <a:gd name="f167" fmla="*/ f127 1 f70"/>
              <a:gd name="f168" fmla="*/ f128 1 f71"/>
              <a:gd name="f169" fmla="*/ f129 1 f70"/>
              <a:gd name="f170" fmla="*/ f130 1 f71"/>
              <a:gd name="f171" fmla="*/ f131 1 f70"/>
              <a:gd name="f172" fmla="*/ f132 1 f71"/>
              <a:gd name="f173" fmla="*/ f133 1 f70"/>
              <a:gd name="f174" fmla="*/ f134 1 f71"/>
              <a:gd name="f175" fmla="*/ f135 1 f70"/>
              <a:gd name="f176" fmla="*/ f136 1 f71"/>
              <a:gd name="f177" fmla="*/ f137 1 f70"/>
              <a:gd name="f178" fmla="*/ f138 1 f71"/>
              <a:gd name="f179" fmla="*/ f139 1 f70"/>
              <a:gd name="f180" fmla="*/ f140 1 f71"/>
              <a:gd name="f181" fmla="*/ f141 1 f70"/>
              <a:gd name="f182" fmla="*/ f142 1 f71"/>
              <a:gd name="f183" fmla="*/ f143 1 f70"/>
              <a:gd name="f184" fmla="*/ f144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DF945D41-5D88-4AD6-9E86-D31DFF27C7EE}"/>
              </a:ext>
            </a:extLst>
          </p:cNvPr>
          <p:cNvSpPr/>
          <p:nvPr/>
        </p:nvSpPr>
        <p:spPr>
          <a:xfrm>
            <a:off x="3746753" y="3514752"/>
            <a:ext cx="521418" cy="35318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000000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9E5A5E19-E982-4E21-A3FE-3EF361FC88C5}"/>
              </a:ext>
            </a:extLst>
          </p:cNvPr>
          <p:cNvSpPr/>
          <p:nvPr/>
        </p:nvSpPr>
        <p:spPr>
          <a:xfrm>
            <a:off x="3288987" y="4161068"/>
            <a:ext cx="268257" cy="657334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8133ED48-0CDE-4D17-AEEC-4BC3181E18A5}"/>
              </a:ext>
            </a:extLst>
          </p:cNvPr>
          <p:cNvSpPr/>
          <p:nvPr/>
        </p:nvSpPr>
        <p:spPr>
          <a:xfrm>
            <a:off x="6820235" y="4333561"/>
            <a:ext cx="491535" cy="388620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20AC7F3D-4C7C-4FF7-B665-68228F809284}"/>
              </a:ext>
            </a:extLst>
          </p:cNvPr>
          <p:cNvSpPr/>
          <p:nvPr/>
        </p:nvSpPr>
        <p:spPr>
          <a:xfrm>
            <a:off x="4424351" y="4314120"/>
            <a:ext cx="404676" cy="408051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A444847E-732C-43CD-A9BE-CF74ED48AE6F}"/>
              </a:ext>
            </a:extLst>
          </p:cNvPr>
          <p:cNvSpPr/>
          <p:nvPr/>
        </p:nvSpPr>
        <p:spPr>
          <a:xfrm>
            <a:off x="7513780" y="3429265"/>
            <a:ext cx="385328" cy="463555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70" tIns="34290" rIns="68570" bIns="3429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FFFFFF"/>
              </a:solidFill>
              <a:uFillTx/>
              <a:latin typeface="Calibri"/>
              <a:ea typeface="맑은 고딕" pitchFamily="34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974300BB-F878-4E2D-8E0C-1DB2E3533710}"/>
              </a:ext>
            </a:extLst>
          </p:cNvPr>
          <p:cNvGrpSpPr/>
          <p:nvPr/>
        </p:nvGrpSpPr>
        <p:grpSpPr>
          <a:xfrm>
            <a:off x="8210735" y="926625"/>
            <a:ext cx="425105" cy="424811"/>
            <a:chOff x="8210735" y="926625"/>
            <a:chExt cx="425105" cy="424811"/>
          </a:xfrm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654EC19B-EAC7-4A6E-BFB4-80A40EED0CCA}"/>
                </a:ext>
              </a:extLst>
            </p:cNvPr>
            <p:cNvSpPr/>
            <p:nvPr/>
          </p:nvSpPr>
          <p:spPr>
            <a:xfrm>
              <a:off x="8461638" y="926625"/>
              <a:ext cx="150126" cy="2243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4B004A6A-BB4E-41D3-88F9-22EB419B9926}"/>
                </a:ext>
              </a:extLst>
            </p:cNvPr>
            <p:cNvSpPr/>
            <p:nvPr/>
          </p:nvSpPr>
          <p:spPr>
            <a:xfrm>
              <a:off x="8210735" y="1078717"/>
              <a:ext cx="225737" cy="2727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E3811F60-8BFE-4615-9E55-C68211FAA6C0}"/>
                </a:ext>
              </a:extLst>
            </p:cNvPr>
            <p:cNvSpPr/>
            <p:nvPr/>
          </p:nvSpPr>
          <p:spPr>
            <a:xfrm>
              <a:off x="8310423" y="977868"/>
              <a:ext cx="74477" cy="745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FCC35E3C-5478-4D8B-88BB-9C25F18D7AA2}"/>
                </a:ext>
              </a:extLst>
            </p:cNvPr>
            <p:cNvSpPr/>
            <p:nvPr/>
          </p:nvSpPr>
          <p:spPr>
            <a:xfrm>
              <a:off x="8286347" y="1078324"/>
              <a:ext cx="226899" cy="2719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8C21665F-8B88-4C16-B85F-1BC81E3C6E41}"/>
                </a:ext>
              </a:extLst>
            </p:cNvPr>
            <p:cNvSpPr/>
            <p:nvPr/>
          </p:nvSpPr>
          <p:spPr>
            <a:xfrm>
              <a:off x="8436437" y="1177244"/>
              <a:ext cx="199403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91C77DFC-CB31-438C-95FB-F215A4BAA6DC}"/>
              </a:ext>
            </a:extLst>
          </p:cNvPr>
          <p:cNvGrpSpPr/>
          <p:nvPr/>
        </p:nvGrpSpPr>
        <p:grpSpPr>
          <a:xfrm>
            <a:off x="7494916" y="1728618"/>
            <a:ext cx="414030" cy="412934"/>
            <a:chOff x="7494916" y="1728618"/>
            <a:chExt cx="414030" cy="412934"/>
          </a:xfrm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66EB99BF-24D7-4C99-96DD-0B587627873D}"/>
                </a:ext>
              </a:extLst>
            </p:cNvPr>
            <p:cNvSpPr/>
            <p:nvPr/>
          </p:nvSpPr>
          <p:spPr>
            <a:xfrm>
              <a:off x="7519467" y="1728618"/>
              <a:ext cx="366070" cy="1713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6457E1F4-2B91-4419-BFEA-7F979720D1F4}"/>
                </a:ext>
              </a:extLst>
            </p:cNvPr>
            <p:cNvSpPr/>
            <p:nvPr/>
          </p:nvSpPr>
          <p:spPr>
            <a:xfrm>
              <a:off x="7544010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A0D5DAC2-B671-4CCE-8F14-A99952DFB3C0}"/>
                </a:ext>
              </a:extLst>
            </p:cNvPr>
            <p:cNvSpPr/>
            <p:nvPr/>
          </p:nvSpPr>
          <p:spPr>
            <a:xfrm>
              <a:off x="7494916" y="2045531"/>
              <a:ext cx="194209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703C6FD7-9BE1-42C6-80CE-48D1339AD9E7}"/>
                </a:ext>
              </a:extLst>
            </p:cNvPr>
            <p:cNvSpPr/>
            <p:nvPr/>
          </p:nvSpPr>
          <p:spPr>
            <a:xfrm>
              <a:off x="7762734" y="1923888"/>
              <a:ext cx="97127" cy="982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AFE12370-6F53-45E6-9DE6-241C781CAD08}"/>
                </a:ext>
              </a:extLst>
            </p:cNvPr>
            <p:cNvSpPr/>
            <p:nvPr/>
          </p:nvSpPr>
          <p:spPr>
            <a:xfrm>
              <a:off x="7713640" y="2045531"/>
              <a:ext cx="195306" cy="96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000117A6-E0E6-440D-A8C3-7635E6F97BF7}"/>
              </a:ext>
            </a:extLst>
          </p:cNvPr>
          <p:cNvGrpSpPr/>
          <p:nvPr/>
        </p:nvGrpSpPr>
        <p:grpSpPr>
          <a:xfrm>
            <a:off x="4435196" y="3482949"/>
            <a:ext cx="381606" cy="422261"/>
            <a:chOff x="4435196" y="3482949"/>
            <a:chExt cx="381606" cy="422261"/>
          </a:xfrm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495D1823-43A8-4A34-9C6E-8903286A4B0E}"/>
                </a:ext>
              </a:extLst>
            </p:cNvPr>
            <p:cNvSpPr/>
            <p:nvPr/>
          </p:nvSpPr>
          <p:spPr>
            <a:xfrm>
              <a:off x="4435196" y="3534174"/>
              <a:ext cx="180027" cy="36992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87491340-C88C-4E6D-9428-A0E6D11CA385}"/>
                </a:ext>
              </a:extLst>
            </p:cNvPr>
            <p:cNvSpPr/>
            <p:nvPr/>
          </p:nvSpPr>
          <p:spPr>
            <a:xfrm>
              <a:off x="4637818" y="3534174"/>
              <a:ext cx="178984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975F8A60-52C0-42F4-888C-28E3E1AE6E66}"/>
                </a:ext>
              </a:extLst>
            </p:cNvPr>
            <p:cNvSpPr/>
            <p:nvPr/>
          </p:nvSpPr>
          <p:spPr>
            <a:xfrm>
              <a:off x="4714957" y="3580845"/>
              <a:ext cx="33951" cy="5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54531506-9C1F-4E61-BFCE-2864A733A7B1}"/>
                </a:ext>
              </a:extLst>
            </p:cNvPr>
            <p:cNvSpPr/>
            <p:nvPr/>
          </p:nvSpPr>
          <p:spPr>
            <a:xfrm>
              <a:off x="4502048" y="3583881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BC102C05-C470-4005-A237-249AE24126C6}"/>
                </a:ext>
              </a:extLst>
            </p:cNvPr>
            <p:cNvSpPr/>
            <p:nvPr/>
          </p:nvSpPr>
          <p:spPr>
            <a:xfrm>
              <a:off x="4580238" y="3482949"/>
              <a:ext cx="89474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D886EA19-A639-440D-91B4-A2069F6358F8}"/>
                </a:ext>
              </a:extLst>
            </p:cNvPr>
            <p:cNvSpPr/>
            <p:nvPr/>
          </p:nvSpPr>
          <p:spPr>
            <a:xfrm>
              <a:off x="4554516" y="3606997"/>
              <a:ext cx="140927" cy="990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2B266B52-0C24-4F9E-801B-91809506FD2A}"/>
              </a:ext>
            </a:extLst>
          </p:cNvPr>
          <p:cNvGrpSpPr/>
          <p:nvPr/>
        </p:nvGrpSpPr>
        <p:grpSpPr>
          <a:xfrm>
            <a:off x="3731026" y="986189"/>
            <a:ext cx="373532" cy="372810"/>
            <a:chOff x="3731026" y="986189"/>
            <a:chExt cx="373532" cy="372810"/>
          </a:xfrm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029275AD-F393-4219-BC39-A74E41FCA269}"/>
                </a:ext>
              </a:extLst>
            </p:cNvPr>
            <p:cNvSpPr/>
            <p:nvPr/>
          </p:nvSpPr>
          <p:spPr>
            <a:xfrm>
              <a:off x="3808549" y="986189"/>
              <a:ext cx="131911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A96E4193-43AF-449A-86CD-20D240FF8555}"/>
                </a:ext>
              </a:extLst>
            </p:cNvPr>
            <p:cNvSpPr/>
            <p:nvPr/>
          </p:nvSpPr>
          <p:spPr>
            <a:xfrm>
              <a:off x="3797457" y="1180746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F3ABAFE1-4639-47C8-8D9A-D48582B81DFC}"/>
                </a:ext>
              </a:extLst>
            </p:cNvPr>
            <p:cNvSpPr/>
            <p:nvPr/>
          </p:nvSpPr>
          <p:spPr>
            <a:xfrm>
              <a:off x="3797457" y="1094171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BC52FDEB-5BE2-49E5-9C4D-2B4E8A220212}"/>
                </a:ext>
              </a:extLst>
            </p:cNvPr>
            <p:cNvSpPr/>
            <p:nvPr/>
          </p:nvSpPr>
          <p:spPr>
            <a:xfrm>
              <a:off x="3797457" y="1270348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39F541CF-F52F-4BC6-A32A-A3466A4F968C}"/>
                </a:ext>
              </a:extLst>
            </p:cNvPr>
            <p:cNvSpPr/>
            <p:nvPr/>
          </p:nvSpPr>
          <p:spPr>
            <a:xfrm>
              <a:off x="3731026" y="1007577"/>
              <a:ext cx="284917" cy="3514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30AE35B2-7915-458B-996C-89ABB6D45F03}"/>
                </a:ext>
              </a:extLst>
            </p:cNvPr>
            <p:cNvSpPr/>
            <p:nvPr/>
          </p:nvSpPr>
          <p:spPr>
            <a:xfrm>
              <a:off x="4039078" y="1115293"/>
              <a:ext cx="65480" cy="132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B126613D-2A29-4012-97FB-4DA419B211A8}"/>
                </a:ext>
              </a:extLst>
            </p:cNvPr>
            <p:cNvSpPr/>
            <p:nvPr/>
          </p:nvSpPr>
          <p:spPr>
            <a:xfrm>
              <a:off x="4039078" y="1028727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42D88DB3-0D33-4F41-91CA-9C5C7F98F7D6}"/>
                </a:ext>
              </a:extLst>
            </p:cNvPr>
            <p:cNvSpPr/>
            <p:nvPr/>
          </p:nvSpPr>
          <p:spPr>
            <a:xfrm>
              <a:off x="4041090" y="1270348"/>
              <a:ext cx="59436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929E9CED-17DD-4C96-AC54-CD7AE74ABCFF}"/>
              </a:ext>
            </a:extLst>
          </p:cNvPr>
          <p:cNvGrpSpPr/>
          <p:nvPr/>
        </p:nvGrpSpPr>
        <p:grpSpPr>
          <a:xfrm>
            <a:off x="8189320" y="2558381"/>
            <a:ext cx="453624" cy="454320"/>
            <a:chOff x="8189320" y="2558381"/>
            <a:chExt cx="453624" cy="454320"/>
          </a:xfrm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E05125FE-8DFE-45C5-A0CE-03C4F1FC0617}"/>
                </a:ext>
              </a:extLst>
            </p:cNvPr>
            <p:cNvSpPr/>
            <p:nvPr/>
          </p:nvSpPr>
          <p:spPr>
            <a:xfrm>
              <a:off x="8316833" y="2858734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3A1D9D2E-1C20-488C-8501-19B0D3D6358D}"/>
                </a:ext>
              </a:extLst>
            </p:cNvPr>
            <p:cNvSpPr/>
            <p:nvPr/>
          </p:nvSpPr>
          <p:spPr>
            <a:xfrm>
              <a:off x="8189320" y="2743520"/>
              <a:ext cx="267279" cy="2691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869"/>
                <a:gd name="f84" fmla="val 6616"/>
                <a:gd name="f85" fmla="val 6459"/>
                <a:gd name="f86" fmla="val 5009"/>
                <a:gd name="f87" fmla="val 4001"/>
                <a:gd name="f88" fmla="val 3119"/>
                <a:gd name="f89" fmla="val 6774"/>
                <a:gd name="f90" fmla="val 2804"/>
                <a:gd name="f91" fmla="val 6711"/>
                <a:gd name="f92" fmla="val 2489"/>
                <a:gd name="f93" fmla="val 6617"/>
                <a:gd name="f94" fmla="val 2426"/>
                <a:gd name="f95" fmla="val 6428"/>
                <a:gd name="f96" fmla="val 2363"/>
                <a:gd name="f97" fmla="val 5389"/>
                <a:gd name="f98" fmla="val 2755"/>
                <a:gd name="f99" fmla="val 5256"/>
                <a:gd name="f100" fmla="val 2780"/>
                <a:gd name="f101" fmla="val 5125"/>
                <a:gd name="f102" fmla="val 4892"/>
                <a:gd name="f103" fmla="val 4667"/>
                <a:gd name="f104" fmla="val 2702"/>
                <a:gd name="f105" fmla="val 4506"/>
                <a:gd name="f106" fmla="val 2521"/>
                <a:gd name="f107" fmla="val 4222"/>
                <a:gd name="f108" fmla="val 1891"/>
                <a:gd name="f109" fmla="val 4159"/>
                <a:gd name="f110" fmla="val 1481"/>
                <a:gd name="f111" fmla="val 4443"/>
                <a:gd name="f112" fmla="val 221"/>
                <a:gd name="f113" fmla="val 189"/>
                <a:gd name="f114" fmla="val 4411"/>
                <a:gd name="f115" fmla="val 158"/>
                <a:gd name="f116" fmla="val 63"/>
                <a:gd name="f117" fmla="*/ f0 1 6868"/>
                <a:gd name="f118" fmla="*/ f1 1 6918"/>
                <a:gd name="f119" fmla="val f2"/>
                <a:gd name="f120" fmla="val f3"/>
                <a:gd name="f121" fmla="val f4"/>
                <a:gd name="f122" fmla="+- f121 0 f119"/>
                <a:gd name="f123" fmla="+- f120 0 f119"/>
                <a:gd name="f124" fmla="*/ f123 1 6868"/>
                <a:gd name="f125" fmla="*/ f122 1 6918"/>
                <a:gd name="f126" fmla="*/ f119 1 f124"/>
                <a:gd name="f127" fmla="*/ f120 1 f124"/>
                <a:gd name="f128" fmla="*/ f119 1 f125"/>
                <a:gd name="f129" fmla="*/ f121 1 f125"/>
                <a:gd name="f130" fmla="*/ f126 f117 1"/>
                <a:gd name="f131" fmla="*/ f127 f117 1"/>
                <a:gd name="f132" fmla="*/ f129 f118 1"/>
                <a:gd name="f133" fmla="*/ f128 f1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0" t="f133" r="f131" b="f132"/>
              <a:pathLst>
                <a:path w="6868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83" y="f84"/>
                    <a:pt x="f83" y="f85"/>
                  </a:cubicBezTo>
                  <a:lnTo>
                    <a:pt x="f76" y="f86"/>
                  </a:lnTo>
                  <a:cubicBezTo>
                    <a:pt x="f80" y="f22"/>
                    <a:pt x="f83" y="f87"/>
                    <a:pt x="f83" y="f13"/>
                  </a:cubicBezTo>
                  <a:cubicBezTo>
                    <a:pt x="f83" y="f88"/>
                    <a:pt x="f89" y="f90"/>
                    <a:pt x="f91" y="f92"/>
                  </a:cubicBezTo>
                  <a:cubicBezTo>
                    <a:pt x="f93" y="f94"/>
                    <a:pt x="f76" y="f55"/>
                    <a:pt x="f95" y="f96"/>
                  </a:cubicBezTo>
                  <a:lnTo>
                    <a:pt x="f29" y="f40"/>
                  </a:lnTo>
                  <a:cubicBezTo>
                    <a:pt x="f97" y="f98"/>
                    <a:pt x="f99" y="f100"/>
                    <a:pt x="f101" y="f100"/>
                  </a:cubicBezTo>
                  <a:cubicBezTo>
                    <a:pt x="f102" y="f100"/>
                    <a:pt x="f103" y="f104"/>
                    <a:pt x="f105" y="f106"/>
                  </a:cubicBezTo>
                  <a:cubicBezTo>
                    <a:pt x="f107" y="f46"/>
                    <a:pt x="f53" y="f108"/>
                    <a:pt x="f109" y="f110"/>
                  </a:cubicBezTo>
                  <a:lnTo>
                    <a:pt x="f111" y="f112"/>
                  </a:lnTo>
                  <a:cubicBezTo>
                    <a:pt x="f111" y="f113"/>
                    <a:pt x="f111" y="f113"/>
                    <a:pt x="f114" y="f115"/>
                  </a:cubicBezTo>
                  <a:cubicBezTo>
                    <a:pt x="f53" y="f116"/>
                    <a:pt x="f10" y="f2"/>
                    <a:pt x="f60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ECE52527-65C1-4C76-92FA-AEF9557F0DB3}"/>
                </a:ext>
              </a:extLst>
            </p:cNvPr>
            <p:cNvSpPr/>
            <p:nvPr/>
          </p:nvSpPr>
          <p:spPr>
            <a:xfrm>
              <a:off x="8497034" y="2665037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20E51487-890C-4270-A47F-48A70FAD9C77}"/>
                </a:ext>
              </a:extLst>
            </p:cNvPr>
            <p:cNvSpPr/>
            <p:nvPr/>
          </p:nvSpPr>
          <p:spPr>
            <a:xfrm>
              <a:off x="8374422" y="2558381"/>
              <a:ext cx="268522" cy="268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D4E16153-5404-439F-AEF4-CF068790B934}"/>
              </a:ext>
            </a:extLst>
          </p:cNvPr>
          <p:cNvGrpSpPr/>
          <p:nvPr/>
        </p:nvGrpSpPr>
        <p:grpSpPr>
          <a:xfrm>
            <a:off x="3152293" y="935403"/>
            <a:ext cx="374931" cy="450379"/>
            <a:chOff x="3152293" y="935403"/>
            <a:chExt cx="374931" cy="450379"/>
          </a:xfrm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50B16AC1-2516-47F4-94DC-E0BA08810D31}"/>
                </a:ext>
              </a:extLst>
            </p:cNvPr>
            <p:cNvSpPr/>
            <p:nvPr/>
          </p:nvSpPr>
          <p:spPr>
            <a:xfrm>
              <a:off x="3152293" y="935403"/>
              <a:ext cx="79159" cy="312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7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348"/>
                <a:gd name="f11" fmla="val 7782"/>
                <a:gd name="f12" fmla="val 820"/>
                <a:gd name="f13" fmla="val 7562"/>
                <a:gd name="f14" fmla="val 1387"/>
                <a:gd name="f15" fmla="*/ f0 1 2049"/>
                <a:gd name="f16" fmla="*/ f1 1 809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049"/>
                <a:gd name="f23" fmla="*/ f20 1 809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cubicBezTo>
                    <a:pt x="f10" y="f11"/>
                    <a:pt x="f12" y="f13"/>
                    <a:pt x="f14" y="f13"/>
                  </a:cubicBezTo>
                  <a:lnTo>
                    <a:pt x="f3" y="f13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56B6A1CA-072D-4D8C-A8F8-A082123589A2}"/>
                </a:ext>
              </a:extLst>
            </p:cNvPr>
            <p:cNvSpPr/>
            <p:nvPr/>
          </p:nvSpPr>
          <p:spPr>
            <a:xfrm>
              <a:off x="3152293" y="1253084"/>
              <a:ext cx="374931" cy="1059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6C978E3D-ACE3-4F93-A0FC-D175D200260F}"/>
                </a:ext>
              </a:extLst>
            </p:cNvPr>
            <p:cNvSpPr/>
            <p:nvPr/>
          </p:nvSpPr>
          <p:spPr>
            <a:xfrm>
              <a:off x="3442002" y="1319991"/>
              <a:ext cx="85222" cy="390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0EF3229B-C501-43B8-8AFE-931C451F4E7F}"/>
                </a:ext>
              </a:extLst>
            </p:cNvPr>
            <p:cNvSpPr/>
            <p:nvPr/>
          </p:nvSpPr>
          <p:spPr>
            <a:xfrm>
              <a:off x="3323935" y="1094838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02616943-755F-4CF4-A1AA-76CC2BC73546}"/>
                </a:ext>
              </a:extLst>
            </p:cNvPr>
            <p:cNvSpPr/>
            <p:nvPr/>
          </p:nvSpPr>
          <p:spPr>
            <a:xfrm>
              <a:off x="3364077" y="1015715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088C0A2C-D1ED-4EDE-A747-8EA5B7874265}"/>
                </a:ext>
              </a:extLst>
            </p:cNvPr>
            <p:cNvSpPr/>
            <p:nvPr/>
          </p:nvSpPr>
          <p:spPr>
            <a:xfrm>
              <a:off x="3256983" y="935403"/>
              <a:ext cx="265368" cy="2921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1009"/>
                <a:gd name="f33" fmla="val 473"/>
                <a:gd name="f34" fmla="val 6396"/>
                <a:gd name="f35" fmla="*/ f0 1 6868"/>
                <a:gd name="f36" fmla="*/ f1 1 7562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6868"/>
                <a:gd name="f43" fmla="*/ f40 1 7562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6868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32"/>
                  </a:lnTo>
                  <a:cubicBezTo>
                    <a:pt x="f3" y="f33"/>
                    <a:pt x="f34" y="f2"/>
                    <a:pt x="f18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DEBCE06A-5E42-4585-8BBD-FD01E2525D63}"/>
                </a:ext>
              </a:extLst>
            </p:cNvPr>
            <p:cNvSpPr/>
            <p:nvPr/>
          </p:nvSpPr>
          <p:spPr>
            <a:xfrm>
              <a:off x="3364077" y="1319991"/>
              <a:ext cx="53583" cy="657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B436EE20-253D-4418-B932-CEB8A80C8E28}"/>
              </a:ext>
            </a:extLst>
          </p:cNvPr>
          <p:cNvGrpSpPr/>
          <p:nvPr/>
        </p:nvGrpSpPr>
        <p:grpSpPr>
          <a:xfrm>
            <a:off x="6127595" y="908611"/>
            <a:ext cx="450378" cy="450378"/>
            <a:chOff x="6127595" y="908611"/>
            <a:chExt cx="450378" cy="450378"/>
          </a:xfrm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77171A24-F5F8-4B8C-92A0-5CFB0545CA7B}"/>
                </a:ext>
              </a:extLst>
            </p:cNvPr>
            <p:cNvSpPr/>
            <p:nvPr/>
          </p:nvSpPr>
          <p:spPr>
            <a:xfrm>
              <a:off x="6361279" y="1042516"/>
              <a:ext cx="198461" cy="766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A50C1D70-89DF-4A71-93F5-36A979111DDE}"/>
                </a:ext>
              </a:extLst>
            </p:cNvPr>
            <p:cNvSpPr/>
            <p:nvPr/>
          </p:nvSpPr>
          <p:spPr>
            <a:xfrm>
              <a:off x="6340614" y="1065614"/>
              <a:ext cx="237359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50CAE345-C257-457A-A465-92990EBD8ACD}"/>
                </a:ext>
              </a:extLst>
            </p:cNvPr>
            <p:cNvSpPr/>
            <p:nvPr/>
          </p:nvSpPr>
          <p:spPr>
            <a:xfrm>
              <a:off x="6127595" y="988932"/>
              <a:ext cx="292141" cy="2909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7DD89CE1-3764-4311-992A-F55033C332C6}"/>
                </a:ext>
              </a:extLst>
            </p:cNvPr>
            <p:cNvSpPr/>
            <p:nvPr/>
          </p:nvSpPr>
          <p:spPr>
            <a:xfrm>
              <a:off x="6127595" y="908611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B43E49E9-08D1-4918-8602-F2E960824D74}"/>
                </a:ext>
              </a:extLst>
            </p:cNvPr>
            <p:cNvSpPr/>
            <p:nvPr/>
          </p:nvSpPr>
          <p:spPr>
            <a:xfrm>
              <a:off x="6127595" y="1305406"/>
              <a:ext cx="292141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72E6914F-CBD9-4EE0-988D-657AFD4D4736}"/>
              </a:ext>
            </a:extLst>
          </p:cNvPr>
          <p:cNvGrpSpPr/>
          <p:nvPr/>
        </p:nvGrpSpPr>
        <p:grpSpPr>
          <a:xfrm>
            <a:off x="6694761" y="916503"/>
            <a:ext cx="455242" cy="449153"/>
            <a:chOff x="6694761" y="916503"/>
            <a:chExt cx="455242" cy="449153"/>
          </a:xfrm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13A5598B-C91F-4106-9E35-FFC2321FE8B4}"/>
                </a:ext>
              </a:extLst>
            </p:cNvPr>
            <p:cNvSpPr/>
            <p:nvPr/>
          </p:nvSpPr>
          <p:spPr>
            <a:xfrm>
              <a:off x="6986857" y="968815"/>
              <a:ext cx="130274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9FA5E912-A0CE-4DDE-8F6F-CEC95ECB29AC}"/>
                </a:ext>
              </a:extLst>
            </p:cNvPr>
            <p:cNvSpPr/>
            <p:nvPr/>
          </p:nvSpPr>
          <p:spPr>
            <a:xfrm>
              <a:off x="6803081" y="1234147"/>
              <a:ext cx="131472" cy="13150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055E3CE7-38B1-4F58-A8F8-962C61D8EA0C}"/>
                </a:ext>
              </a:extLst>
            </p:cNvPr>
            <p:cNvSpPr/>
            <p:nvPr/>
          </p:nvSpPr>
          <p:spPr>
            <a:xfrm>
              <a:off x="6694761" y="916503"/>
              <a:ext cx="318915" cy="2373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4920BD42-7F38-485D-9B22-3DDD269BB071}"/>
                </a:ext>
              </a:extLst>
            </p:cNvPr>
            <p:cNvSpPr/>
            <p:nvPr/>
          </p:nvSpPr>
          <p:spPr>
            <a:xfrm>
              <a:off x="6775073" y="995580"/>
              <a:ext cx="161912" cy="80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CB3BE285-01B6-4156-9FDB-21FD09A25B5C}"/>
                </a:ext>
              </a:extLst>
            </p:cNvPr>
            <p:cNvSpPr/>
            <p:nvPr/>
          </p:nvSpPr>
          <p:spPr>
            <a:xfrm>
              <a:off x="6775073" y="1091738"/>
              <a:ext cx="161912" cy="114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9FA5789C-167C-465E-8AAF-68C1BE03385C}"/>
                </a:ext>
              </a:extLst>
            </p:cNvPr>
            <p:cNvSpPr/>
            <p:nvPr/>
          </p:nvSpPr>
          <p:spPr>
            <a:xfrm>
              <a:off x="6988091" y="1153826"/>
              <a:ext cx="161912" cy="80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4FA4F003-8570-4BAB-9E83-28ACF42C7EF5}"/>
                </a:ext>
              </a:extLst>
            </p:cNvPr>
            <p:cNvSpPr/>
            <p:nvPr/>
          </p:nvSpPr>
          <p:spPr>
            <a:xfrm>
              <a:off x="6986857" y="1249984"/>
              <a:ext cx="158282" cy="115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39198667-31E6-49BE-96F3-A536FD969A93}"/>
              </a:ext>
            </a:extLst>
          </p:cNvPr>
          <p:cNvGrpSpPr/>
          <p:nvPr/>
        </p:nvGrpSpPr>
        <p:grpSpPr>
          <a:xfrm>
            <a:off x="4395136" y="917033"/>
            <a:ext cx="435739" cy="450387"/>
            <a:chOff x="4395136" y="917033"/>
            <a:chExt cx="435739" cy="450387"/>
          </a:xfrm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472DB935-1992-4E3B-B033-4092927FFF6A}"/>
                </a:ext>
              </a:extLst>
            </p:cNvPr>
            <p:cNvSpPr/>
            <p:nvPr/>
          </p:nvSpPr>
          <p:spPr>
            <a:xfrm>
              <a:off x="4565544" y="917033"/>
              <a:ext cx="265331" cy="2646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7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6868"/>
                <a:gd name="f67" fmla="val 1513"/>
                <a:gd name="f68" fmla="*/ f0 1 6867"/>
                <a:gd name="f69" fmla="*/ f1 1 6850"/>
                <a:gd name="f70" fmla="val f2"/>
                <a:gd name="f71" fmla="val f3"/>
                <a:gd name="f72" fmla="val f4"/>
                <a:gd name="f73" fmla="+- f72 0 f70"/>
                <a:gd name="f74" fmla="+- f71 0 f70"/>
                <a:gd name="f75" fmla="*/ f74 1 6867"/>
                <a:gd name="f76" fmla="*/ f73 1 6850"/>
                <a:gd name="f77" fmla="*/ f70 1 f75"/>
                <a:gd name="f78" fmla="*/ f71 1 f75"/>
                <a:gd name="f79" fmla="*/ f70 1 f76"/>
                <a:gd name="f80" fmla="*/ f72 1 f76"/>
                <a:gd name="f81" fmla="*/ f77 f68 1"/>
                <a:gd name="f82" fmla="*/ f78 f68 1"/>
                <a:gd name="f83" fmla="*/ f80 f69 1"/>
                <a:gd name="f84" fmla="*/ f79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1" t="f84" r="f82" b="f83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66" y="f31"/>
                    <a:pt x="f66" y="f42"/>
                  </a:cubicBezTo>
                  <a:cubicBezTo>
                    <a:pt x="f66" y="f67"/>
                    <a:pt x="f6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C746353F-EE48-43D8-B765-90848792FACD}"/>
                </a:ext>
              </a:extLst>
            </p:cNvPr>
            <p:cNvSpPr/>
            <p:nvPr/>
          </p:nvSpPr>
          <p:spPr>
            <a:xfrm>
              <a:off x="4673827" y="997354"/>
              <a:ext cx="51188" cy="104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4C64AA67-FA26-4724-9D80-2AC43BD6FD0B}"/>
                </a:ext>
              </a:extLst>
            </p:cNvPr>
            <p:cNvSpPr/>
            <p:nvPr/>
          </p:nvSpPr>
          <p:spPr>
            <a:xfrm>
              <a:off x="4446242" y="1127583"/>
              <a:ext cx="107131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390633C2-6B22-45F2-9355-FA86D3919BC2}"/>
                </a:ext>
              </a:extLst>
            </p:cNvPr>
            <p:cNvSpPr/>
            <p:nvPr/>
          </p:nvSpPr>
          <p:spPr>
            <a:xfrm>
              <a:off x="4395136" y="1260253"/>
              <a:ext cx="211820" cy="1071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8352C774-9F52-4012-9645-E669D8BDA6BA}"/>
              </a:ext>
            </a:extLst>
          </p:cNvPr>
          <p:cNvGrpSpPr/>
          <p:nvPr/>
        </p:nvGrpSpPr>
        <p:grpSpPr>
          <a:xfrm>
            <a:off x="7494916" y="916503"/>
            <a:ext cx="428478" cy="450999"/>
            <a:chOff x="7494916" y="916503"/>
            <a:chExt cx="428478" cy="450999"/>
          </a:xfrm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6FB2155C-F9A5-44D7-8664-95DC953B50F1}"/>
                </a:ext>
              </a:extLst>
            </p:cNvPr>
            <p:cNvSpPr/>
            <p:nvPr/>
          </p:nvSpPr>
          <p:spPr>
            <a:xfrm>
              <a:off x="7813785" y="1246967"/>
              <a:ext cx="51151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15F152EC-6051-45D2-A197-5462332A1C79}"/>
                </a:ext>
              </a:extLst>
            </p:cNvPr>
            <p:cNvSpPr/>
            <p:nvPr/>
          </p:nvSpPr>
          <p:spPr>
            <a:xfrm>
              <a:off x="7679917" y="917124"/>
              <a:ext cx="26810" cy="159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5CBA5CEF-031D-48DF-AE06-1A0755830725}"/>
                </a:ext>
              </a:extLst>
            </p:cNvPr>
            <p:cNvSpPr/>
            <p:nvPr/>
          </p:nvSpPr>
          <p:spPr>
            <a:xfrm>
              <a:off x="7653153" y="1103141"/>
              <a:ext cx="79123" cy="793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6DCCFEF1-B36E-4B6F-945C-677F3E241A22}"/>
                </a:ext>
              </a:extLst>
            </p:cNvPr>
            <p:cNvSpPr/>
            <p:nvPr/>
          </p:nvSpPr>
          <p:spPr>
            <a:xfrm>
              <a:off x="7576462" y="1190987"/>
              <a:ext cx="247098" cy="1765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CDA7C453-9F2A-4694-9539-9DDA2BD5B940}"/>
                </a:ext>
              </a:extLst>
            </p:cNvPr>
            <p:cNvSpPr/>
            <p:nvPr/>
          </p:nvSpPr>
          <p:spPr>
            <a:xfrm>
              <a:off x="7705456" y="1048588"/>
              <a:ext cx="197217" cy="2142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F6268CC8-CFD5-4CB1-8D9D-421A486AF2C9}"/>
                </a:ext>
              </a:extLst>
            </p:cNvPr>
            <p:cNvSpPr/>
            <p:nvPr/>
          </p:nvSpPr>
          <p:spPr>
            <a:xfrm>
              <a:off x="7734671" y="916503"/>
              <a:ext cx="188723" cy="1296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8CA0861B-B3C7-4AEE-AD98-D77ED917B9CF}"/>
                </a:ext>
              </a:extLst>
            </p:cNvPr>
            <p:cNvSpPr/>
            <p:nvPr/>
          </p:nvSpPr>
          <p:spPr>
            <a:xfrm>
              <a:off x="7494916" y="945132"/>
              <a:ext cx="158236" cy="306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1A63968B-BCC0-4FF5-B9F7-C9B3FF26231D}"/>
              </a:ext>
            </a:extLst>
          </p:cNvPr>
          <p:cNvGrpSpPr/>
          <p:nvPr/>
        </p:nvGrpSpPr>
        <p:grpSpPr>
          <a:xfrm>
            <a:off x="4970650" y="917033"/>
            <a:ext cx="423568" cy="450387"/>
            <a:chOff x="4970650" y="917033"/>
            <a:chExt cx="423568" cy="450387"/>
          </a:xfrm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C271AA05-2DCC-4C41-BD1A-81527443F13B}"/>
                </a:ext>
              </a:extLst>
            </p:cNvPr>
            <p:cNvSpPr/>
            <p:nvPr/>
          </p:nvSpPr>
          <p:spPr>
            <a:xfrm>
              <a:off x="5050971" y="1206706"/>
              <a:ext cx="13027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EFEF743B-7447-46BC-863C-EF0384931B09}"/>
                </a:ext>
              </a:extLst>
            </p:cNvPr>
            <p:cNvSpPr/>
            <p:nvPr/>
          </p:nvSpPr>
          <p:spPr>
            <a:xfrm>
              <a:off x="5154427" y="1143429"/>
              <a:ext cx="107131" cy="1168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0E127AAB-533D-498A-BDA5-CADB07B043F7}"/>
                </a:ext>
              </a:extLst>
            </p:cNvPr>
            <p:cNvSpPr/>
            <p:nvPr/>
          </p:nvSpPr>
          <p:spPr>
            <a:xfrm>
              <a:off x="4974281" y="996156"/>
              <a:ext cx="194785" cy="264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1F00006D-0ADF-469C-8304-2C6EF4C5A490}"/>
                </a:ext>
              </a:extLst>
            </p:cNvPr>
            <p:cNvSpPr/>
            <p:nvPr/>
          </p:nvSpPr>
          <p:spPr>
            <a:xfrm>
              <a:off x="5091141" y="1127583"/>
              <a:ext cx="5234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C377285A-47FC-4A77-B58C-7E194DA4D955}"/>
                </a:ext>
              </a:extLst>
            </p:cNvPr>
            <p:cNvSpPr/>
            <p:nvPr/>
          </p:nvSpPr>
          <p:spPr>
            <a:xfrm>
              <a:off x="5182398" y="917691"/>
              <a:ext cx="211820" cy="209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CDAE8F68-A3B3-4532-A398-B14A3CE6BF58}"/>
                </a:ext>
              </a:extLst>
            </p:cNvPr>
            <p:cNvSpPr/>
            <p:nvPr/>
          </p:nvSpPr>
          <p:spPr>
            <a:xfrm>
              <a:off x="4970650" y="1285829"/>
              <a:ext cx="290907" cy="81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BA04AE66-03AF-490A-B6C5-AA07AC78CEEB}"/>
                </a:ext>
              </a:extLst>
            </p:cNvPr>
            <p:cNvSpPr/>
            <p:nvPr/>
          </p:nvSpPr>
          <p:spPr>
            <a:xfrm>
              <a:off x="4971848" y="917033"/>
              <a:ext cx="237359" cy="523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073FBF33-5EEE-4CD1-AEC5-27ADF1DB4902}"/>
              </a:ext>
            </a:extLst>
          </p:cNvPr>
          <p:cNvGrpSpPr/>
          <p:nvPr/>
        </p:nvGrpSpPr>
        <p:grpSpPr>
          <a:xfrm>
            <a:off x="5515212" y="916713"/>
            <a:ext cx="456441" cy="451036"/>
            <a:chOff x="5515212" y="916713"/>
            <a:chExt cx="456441" cy="451036"/>
          </a:xfrm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5A14691A-8FDD-42FE-98B5-6094723B59B6}"/>
                </a:ext>
              </a:extLst>
            </p:cNvPr>
            <p:cNvSpPr/>
            <p:nvPr/>
          </p:nvSpPr>
          <p:spPr>
            <a:xfrm>
              <a:off x="5722123" y="916713"/>
              <a:ext cx="249530" cy="2495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CD4EB18F-A756-4044-831A-FF00C8ECFBD1}"/>
                </a:ext>
              </a:extLst>
            </p:cNvPr>
            <p:cNvSpPr/>
            <p:nvPr/>
          </p:nvSpPr>
          <p:spPr>
            <a:xfrm>
              <a:off x="5561453" y="1011134"/>
              <a:ext cx="118103" cy="1137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8DF1B3AD-F55E-42B8-97BF-08F5B8DC206D}"/>
                </a:ext>
              </a:extLst>
            </p:cNvPr>
            <p:cNvSpPr/>
            <p:nvPr/>
          </p:nvSpPr>
          <p:spPr>
            <a:xfrm>
              <a:off x="5759833" y="1210665"/>
              <a:ext cx="119338" cy="1150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F92A09D8-34FC-4A2D-900F-7F622ABFCE61}"/>
                </a:ext>
              </a:extLst>
            </p:cNvPr>
            <p:cNvSpPr/>
            <p:nvPr/>
          </p:nvSpPr>
          <p:spPr>
            <a:xfrm>
              <a:off x="5515212" y="1053004"/>
              <a:ext cx="320113" cy="3147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34ECD84D-635D-4634-8003-F479AE25956B}"/>
              </a:ext>
            </a:extLst>
          </p:cNvPr>
          <p:cNvGrpSpPr/>
          <p:nvPr/>
        </p:nvGrpSpPr>
        <p:grpSpPr>
          <a:xfrm>
            <a:off x="8170493" y="1679670"/>
            <a:ext cx="498558" cy="496354"/>
            <a:chOff x="8170493" y="1679670"/>
            <a:chExt cx="498558" cy="496354"/>
          </a:xfrm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9D757126-3CC1-4831-91A7-D2E3160BAFC3}"/>
                </a:ext>
              </a:extLst>
            </p:cNvPr>
            <p:cNvSpPr/>
            <p:nvPr/>
          </p:nvSpPr>
          <p:spPr>
            <a:xfrm>
              <a:off x="8377440" y="1855747"/>
              <a:ext cx="291611" cy="3202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8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2401"/>
                <a:gd name="f56" fmla="val 2477"/>
                <a:gd name="f57" fmla="val 2547"/>
                <a:gd name="f58" fmla="val 7478"/>
                <a:gd name="f59" fmla="val 7404"/>
                <a:gd name="f60" fmla="val 3844"/>
                <a:gd name="f61" fmla="val 5073"/>
                <a:gd name="f62" fmla="val 6018"/>
                <a:gd name="f63" fmla="val 6805"/>
                <a:gd name="f64" fmla="val 6049"/>
                <a:gd name="f65" fmla="val 5104"/>
                <a:gd name="f66" fmla="*/ f0 1 6837"/>
                <a:gd name="f67" fmla="*/ f1 1 750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6837"/>
                <a:gd name="f74" fmla="*/ f71 1 750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6837" h="750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4"/>
                    <a:pt x="f55" y="f4"/>
                  </a:cubicBezTo>
                  <a:cubicBezTo>
                    <a:pt x="f56" y="f4"/>
                    <a:pt x="f57" y="f58"/>
                    <a:pt x="f37" y="f59"/>
                  </a:cubicBezTo>
                  <a:lnTo>
                    <a:pt x="f60" y="f46"/>
                  </a:lnTo>
                  <a:lnTo>
                    <a:pt x="f61" y="f46"/>
                  </a:lnTo>
                  <a:cubicBezTo>
                    <a:pt x="f62" y="f46"/>
                    <a:pt x="f63" y="f10"/>
                    <a:pt x="f63" y="f45"/>
                  </a:cubicBezTo>
                  <a:lnTo>
                    <a:pt x="f63" y="f42"/>
                  </a:lnTo>
                  <a:cubicBezTo>
                    <a:pt x="f3" y="f44"/>
                    <a:pt x="f64" y="f2"/>
                    <a:pt x="f6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19C0C9C2-85E3-4724-85F6-E3FA9F17A67E}"/>
                </a:ext>
              </a:extLst>
            </p:cNvPr>
            <p:cNvSpPr/>
            <p:nvPr/>
          </p:nvSpPr>
          <p:spPr>
            <a:xfrm>
              <a:off x="8170493" y="1679670"/>
              <a:ext cx="321219" cy="3498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C52C961D-F328-44D8-B525-095847444F0F}"/>
              </a:ext>
            </a:extLst>
          </p:cNvPr>
          <p:cNvSpPr/>
          <p:nvPr/>
        </p:nvSpPr>
        <p:spPr>
          <a:xfrm>
            <a:off x="4346627" y="1707980"/>
            <a:ext cx="445175" cy="446355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DDFD0AC1-8AF1-4467-A057-F38A9E2ED970}"/>
              </a:ext>
            </a:extLst>
          </p:cNvPr>
          <p:cNvGrpSpPr/>
          <p:nvPr/>
        </p:nvGrpSpPr>
        <p:grpSpPr>
          <a:xfrm>
            <a:off x="4907657" y="1706471"/>
            <a:ext cx="460793" cy="449181"/>
            <a:chOff x="4907657" y="1706471"/>
            <a:chExt cx="460793" cy="449181"/>
          </a:xfrm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DEDECD79-5000-4294-9B8D-343C94290177}"/>
                </a:ext>
              </a:extLst>
            </p:cNvPr>
            <p:cNvSpPr/>
            <p:nvPr/>
          </p:nvSpPr>
          <p:spPr>
            <a:xfrm>
              <a:off x="4907657" y="1708794"/>
              <a:ext cx="460793" cy="4468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0A1B5CB4-7933-4D33-810F-1F9A947AE39E}"/>
                </a:ext>
              </a:extLst>
            </p:cNvPr>
            <p:cNvSpPr/>
            <p:nvPr/>
          </p:nvSpPr>
          <p:spPr>
            <a:xfrm>
              <a:off x="4908883" y="1940055"/>
              <a:ext cx="220178" cy="214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109C11A0-B1BC-40B0-9750-038B00ED1AC2}"/>
                </a:ext>
              </a:extLst>
            </p:cNvPr>
            <p:cNvSpPr/>
            <p:nvPr/>
          </p:nvSpPr>
          <p:spPr>
            <a:xfrm>
              <a:off x="5166332" y="1706471"/>
              <a:ext cx="197309" cy="1950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823445FB-8EEF-49B0-8637-203DA2987F4E}"/>
              </a:ext>
            </a:extLst>
          </p:cNvPr>
          <p:cNvGrpSpPr/>
          <p:nvPr/>
        </p:nvGrpSpPr>
        <p:grpSpPr>
          <a:xfrm>
            <a:off x="5475290" y="1706672"/>
            <a:ext cx="449985" cy="448769"/>
            <a:chOff x="5475290" y="1706672"/>
            <a:chExt cx="449985" cy="448769"/>
          </a:xfrm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AE68456F-4F7F-4B50-B95A-F81C7B503628}"/>
                </a:ext>
              </a:extLst>
            </p:cNvPr>
            <p:cNvSpPr/>
            <p:nvPr/>
          </p:nvSpPr>
          <p:spPr>
            <a:xfrm>
              <a:off x="5475290" y="1706672"/>
              <a:ext cx="449985" cy="4487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04A2D955-E070-429A-8859-AB285024739B}"/>
                </a:ext>
              </a:extLst>
            </p:cNvPr>
            <p:cNvSpPr/>
            <p:nvPr/>
          </p:nvSpPr>
          <p:spPr>
            <a:xfrm>
              <a:off x="5475290" y="1841089"/>
              <a:ext cx="328479" cy="313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D7A371DF-3B4F-408D-8294-94F3BFF3765F}"/>
              </a:ext>
            </a:extLst>
          </p:cNvPr>
          <p:cNvGrpSpPr/>
          <p:nvPr/>
        </p:nvGrpSpPr>
        <p:grpSpPr>
          <a:xfrm>
            <a:off x="3147977" y="1725856"/>
            <a:ext cx="446355" cy="447590"/>
            <a:chOff x="3147977" y="1725856"/>
            <a:chExt cx="446355" cy="447590"/>
          </a:xfrm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3D88B3C9-D59A-4BE2-A749-A0B0EB04212F}"/>
                </a:ext>
              </a:extLst>
            </p:cNvPr>
            <p:cNvSpPr/>
            <p:nvPr/>
          </p:nvSpPr>
          <p:spPr>
            <a:xfrm>
              <a:off x="3147977" y="1725856"/>
              <a:ext cx="105887" cy="4463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3F465832-16B6-416A-8998-C73B2113F6C7}"/>
                </a:ext>
              </a:extLst>
            </p:cNvPr>
            <p:cNvSpPr/>
            <p:nvPr/>
          </p:nvSpPr>
          <p:spPr>
            <a:xfrm>
              <a:off x="3464387" y="1897892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192E2830-029B-4942-9E46-36673D5B233E}"/>
                </a:ext>
              </a:extLst>
            </p:cNvPr>
            <p:cNvSpPr/>
            <p:nvPr/>
          </p:nvSpPr>
          <p:spPr>
            <a:xfrm>
              <a:off x="3464387" y="1962841"/>
              <a:ext cx="129945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A395F373-40D2-4D58-B0CC-1737B718648E}"/>
                </a:ext>
              </a:extLst>
            </p:cNvPr>
            <p:cNvSpPr/>
            <p:nvPr/>
          </p:nvSpPr>
          <p:spPr>
            <a:xfrm>
              <a:off x="3464387" y="2026612"/>
              <a:ext cx="103482" cy="397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3FE6F533-42E1-4D3A-88A7-07CB110A7D35}"/>
                </a:ext>
              </a:extLst>
            </p:cNvPr>
            <p:cNvSpPr/>
            <p:nvPr/>
          </p:nvSpPr>
          <p:spPr>
            <a:xfrm>
              <a:off x="3412650" y="1725856"/>
              <a:ext cx="78245" cy="794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8DB094D0-40F4-4524-BEF0-1765F12431EA}"/>
                </a:ext>
              </a:extLst>
            </p:cNvPr>
            <p:cNvSpPr/>
            <p:nvPr/>
          </p:nvSpPr>
          <p:spPr>
            <a:xfrm>
              <a:off x="3514907" y="1725856"/>
              <a:ext cx="52962" cy="8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B6F4DF71-79AA-4FBC-A066-EFA2DF86225D}"/>
                </a:ext>
              </a:extLst>
            </p:cNvPr>
            <p:cNvSpPr/>
            <p:nvPr/>
          </p:nvSpPr>
          <p:spPr>
            <a:xfrm>
              <a:off x="3251469" y="1831716"/>
              <a:ext cx="316409" cy="234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FAF68F55-740F-4741-AE3C-ED823FDFED3E}"/>
                </a:ext>
              </a:extLst>
            </p:cNvPr>
            <p:cNvSpPr/>
            <p:nvPr/>
          </p:nvSpPr>
          <p:spPr>
            <a:xfrm>
              <a:off x="3411461" y="1895487"/>
              <a:ext cx="78208" cy="276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6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7247"/>
                <a:gd name="f11" fmla="val 1701"/>
                <a:gd name="f12" fmla="val 5167"/>
                <a:gd name="f13" fmla="val 1891"/>
                <a:gd name="f14" fmla="val 1229"/>
                <a:gd name="f15" fmla="val 725"/>
                <a:gd name="f16" fmla="val 4632"/>
                <a:gd name="f17" fmla="val 4002"/>
                <a:gd name="f18" fmla="val 3624"/>
                <a:gd name="f19" fmla="val 882"/>
                <a:gd name="f20" fmla="val 3372"/>
                <a:gd name="f21" fmla="val 1071"/>
                <a:gd name="f22" fmla="val 3120"/>
                <a:gd name="f23" fmla="val 819"/>
                <a:gd name="f24" fmla="val 2899"/>
                <a:gd name="f25" fmla="val 2615"/>
                <a:gd name="f26" fmla="val 2269"/>
                <a:gd name="f27" fmla="val 1922"/>
                <a:gd name="f28" fmla="val 1639"/>
                <a:gd name="f29" fmla="val 1387"/>
                <a:gd name="f30" fmla="val 1166"/>
                <a:gd name="f31" fmla="val 883"/>
                <a:gd name="f32" fmla="val 536"/>
                <a:gd name="f33" fmla="val 316"/>
                <a:gd name="f34" fmla="val 190"/>
                <a:gd name="f35" fmla="*/ f0 1 2048"/>
                <a:gd name="f36" fmla="*/ f1 1 7246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2048"/>
                <a:gd name="f43" fmla="*/ f40 1 7246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3" y="f10"/>
                  </a:lnTo>
                  <a:lnTo>
                    <a:pt x="f3" y="f12"/>
                  </a:lnTo>
                  <a:lnTo>
                    <a:pt x="f13" y="f12"/>
                  </a:lnTo>
                  <a:cubicBezTo>
                    <a:pt x="f14" y="f12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2"/>
                  </a:cubicBezTo>
                  <a:cubicBezTo>
                    <a:pt x="f23" y="f24"/>
                    <a:pt x="f15" y="f25"/>
                    <a:pt x="f15" y="f26"/>
                  </a:cubicBezTo>
                  <a:cubicBezTo>
                    <a:pt x="f15" y="f27"/>
                    <a:pt x="f19" y="f28"/>
                    <a:pt x="f21" y="f29"/>
                  </a:cubicBezTo>
                  <a:cubicBezTo>
                    <a:pt x="f23" y="f30"/>
                    <a:pt x="f15" y="f31"/>
                    <a:pt x="f15" y="f32"/>
                  </a:cubicBezTo>
                  <a:cubicBezTo>
                    <a:pt x="f15" y="f33"/>
                    <a:pt x="f9" y="f34"/>
                    <a:pt x="f23" y="f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8B85A013-BE99-41EC-8D20-E932562B48A6}"/>
                </a:ext>
              </a:extLst>
            </p:cNvPr>
            <p:cNvSpPr/>
            <p:nvPr/>
          </p:nvSpPr>
          <p:spPr>
            <a:xfrm>
              <a:off x="3516133" y="2089166"/>
              <a:ext cx="52962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1B3D2A3F-A9D4-43D8-BA34-4C973C6C6FE6}"/>
              </a:ext>
            </a:extLst>
          </p:cNvPr>
          <p:cNvGrpSpPr/>
          <p:nvPr/>
        </p:nvGrpSpPr>
        <p:grpSpPr>
          <a:xfrm>
            <a:off x="6107615" y="1700299"/>
            <a:ext cx="445175" cy="445139"/>
            <a:chOff x="6107615" y="1700299"/>
            <a:chExt cx="445175" cy="445139"/>
          </a:xfrm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F75B20F1-984F-4742-A385-EA01A5CC23BF}"/>
                </a:ext>
              </a:extLst>
            </p:cNvPr>
            <p:cNvSpPr/>
            <p:nvPr/>
          </p:nvSpPr>
          <p:spPr>
            <a:xfrm>
              <a:off x="6107615" y="1700299"/>
              <a:ext cx="445175" cy="4451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02A73A7B-56AD-46F6-9FE2-880DD0F88C8E}"/>
                </a:ext>
              </a:extLst>
            </p:cNvPr>
            <p:cNvSpPr/>
            <p:nvPr/>
          </p:nvSpPr>
          <p:spPr>
            <a:xfrm>
              <a:off x="6211107" y="1804961"/>
              <a:ext cx="239426" cy="2356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650C8852-2A4A-4A6A-ACBF-7EAC1A813062}"/>
              </a:ext>
            </a:extLst>
          </p:cNvPr>
          <p:cNvGrpSpPr/>
          <p:nvPr/>
        </p:nvGrpSpPr>
        <p:grpSpPr>
          <a:xfrm>
            <a:off x="3781601" y="1708035"/>
            <a:ext cx="469234" cy="446053"/>
            <a:chOff x="3781601" y="1708035"/>
            <a:chExt cx="469234" cy="446053"/>
          </a:xfrm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710CFDFA-FADA-48C3-A83C-AD2FBD0F4EDC}"/>
                </a:ext>
              </a:extLst>
            </p:cNvPr>
            <p:cNvSpPr/>
            <p:nvPr/>
          </p:nvSpPr>
          <p:spPr>
            <a:xfrm>
              <a:off x="3924760" y="1708035"/>
              <a:ext cx="326075" cy="3278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20BD2F42-93A7-42F2-8EFB-B1CB70C8D7EF}"/>
                </a:ext>
              </a:extLst>
            </p:cNvPr>
            <p:cNvSpPr/>
            <p:nvPr/>
          </p:nvSpPr>
          <p:spPr>
            <a:xfrm>
              <a:off x="3781601" y="1823505"/>
              <a:ext cx="329696" cy="330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C06EF3C3-165D-4F12-A934-8A111ED7BC67}"/>
              </a:ext>
            </a:extLst>
          </p:cNvPr>
          <p:cNvGrpSpPr/>
          <p:nvPr/>
        </p:nvGrpSpPr>
        <p:grpSpPr>
          <a:xfrm>
            <a:off x="6730166" y="1707312"/>
            <a:ext cx="446355" cy="445175"/>
            <a:chOff x="6730166" y="1707312"/>
            <a:chExt cx="446355" cy="445175"/>
          </a:xfrm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3F0A91DD-FAC5-428B-B41C-F180B43F9244}"/>
                </a:ext>
              </a:extLst>
            </p:cNvPr>
            <p:cNvSpPr/>
            <p:nvPr/>
          </p:nvSpPr>
          <p:spPr>
            <a:xfrm>
              <a:off x="6809555" y="1786701"/>
              <a:ext cx="287578" cy="2851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D6CBF285-3A7E-4523-92D2-A21550F749E0}"/>
                </a:ext>
              </a:extLst>
            </p:cNvPr>
            <p:cNvSpPr/>
            <p:nvPr/>
          </p:nvSpPr>
          <p:spPr>
            <a:xfrm>
              <a:off x="6730166" y="1707312"/>
              <a:ext cx="446355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82C74A69-5C84-4CDA-A202-2FF6787DA953}"/>
              </a:ext>
            </a:extLst>
          </p:cNvPr>
          <p:cNvSpPr/>
          <p:nvPr/>
        </p:nvSpPr>
        <p:spPr>
          <a:xfrm>
            <a:off x="4339797" y="2577099"/>
            <a:ext cx="450991" cy="463134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ADB4C585-A45F-408E-ADF4-7B45918BAA75}"/>
              </a:ext>
            </a:extLst>
          </p:cNvPr>
          <p:cNvSpPr/>
          <p:nvPr/>
        </p:nvSpPr>
        <p:spPr>
          <a:xfrm>
            <a:off x="4879348" y="2649492"/>
            <a:ext cx="458964" cy="390732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7F7F7F"/>
          </a:solidFill>
          <a:ln cap="flat">
            <a:noFill/>
            <a:prstDash val="solid"/>
          </a:ln>
        </p:spPr>
        <p:txBody>
          <a:bodyPr vert="horz" wrap="square" lIns="68561" tIns="68561" rIns="68561" bIns="6856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4FEE1A5E-96F4-49B4-AE53-CB7E97F3B8F5}"/>
              </a:ext>
            </a:extLst>
          </p:cNvPr>
          <p:cNvGrpSpPr/>
          <p:nvPr/>
        </p:nvGrpSpPr>
        <p:grpSpPr>
          <a:xfrm>
            <a:off x="5526752" y="2589233"/>
            <a:ext cx="461251" cy="461973"/>
            <a:chOff x="5526752" y="2589233"/>
            <a:chExt cx="461251" cy="461973"/>
          </a:xfrm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41215333-6848-4732-8DD4-9C2A817FB176}"/>
                </a:ext>
              </a:extLst>
            </p:cNvPr>
            <p:cNvSpPr/>
            <p:nvPr/>
          </p:nvSpPr>
          <p:spPr>
            <a:xfrm>
              <a:off x="5526752" y="2589233"/>
              <a:ext cx="368777" cy="3700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7ABB71B3-875E-418C-A81A-880C43B90F13}"/>
                </a:ext>
              </a:extLst>
            </p:cNvPr>
            <p:cNvSpPr/>
            <p:nvPr/>
          </p:nvSpPr>
          <p:spPr>
            <a:xfrm>
              <a:off x="5588392" y="2775213"/>
              <a:ext cx="399611" cy="2759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6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1261"/>
                <a:gd name="f34" fmla="val 5388"/>
                <a:gd name="f35" fmla="val 5955"/>
                <a:gd name="f36" fmla="val 6459"/>
                <a:gd name="f37" fmla="val 7220"/>
                <a:gd name="f38" fmla="val 6617"/>
                <a:gd name="f39" fmla="val 6716"/>
                <a:gd name="f40" fmla="val 8601"/>
                <a:gd name="f41" fmla="val 6495"/>
                <a:gd name="f42" fmla="val 10082"/>
                <a:gd name="f43" fmla="val 4920"/>
                <a:gd name="f44" fmla="val 10114"/>
                <a:gd name="f45" fmla="val 2904"/>
                <a:gd name="f46" fmla="val 2400"/>
                <a:gd name="f47" fmla="val 10649"/>
                <a:gd name="f48" fmla="val 2211"/>
                <a:gd name="f49" fmla="val 11027"/>
                <a:gd name="f50" fmla="val 1706"/>
                <a:gd name="f51" fmla="val 10996"/>
                <a:gd name="f52" fmla="val 1108"/>
                <a:gd name="f53" fmla="val 10964"/>
                <a:gd name="f54" fmla="val 572"/>
                <a:gd name="f55" fmla="val 10492"/>
                <a:gd name="f56" fmla="val 100"/>
                <a:gd name="f57" fmla="val 9893"/>
                <a:gd name="f58" fmla="val 5"/>
                <a:gd name="f59" fmla="val 9853"/>
                <a:gd name="f60" fmla="val 2"/>
                <a:gd name="f61" fmla="val 9813"/>
                <a:gd name="f62" fmla="*/ f0 1 11028"/>
                <a:gd name="f63" fmla="*/ f1 1 756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11028"/>
                <a:gd name="f70" fmla="*/ f67 1 756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4"/>
                    <a:pt x="f33" y="f4"/>
                  </a:cubicBezTo>
                  <a:lnTo>
                    <a:pt x="f34" y="f4"/>
                  </a:lnTo>
                  <a:cubicBezTo>
                    <a:pt x="f35" y="f4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lnTo>
                    <a:pt x="f44" y="f46"/>
                  </a:ln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6BA7084D-5EEE-4E8D-BBC6-A897722BA239}"/>
              </a:ext>
            </a:extLst>
          </p:cNvPr>
          <p:cNvGrpSpPr/>
          <p:nvPr/>
        </p:nvGrpSpPr>
        <p:grpSpPr>
          <a:xfrm>
            <a:off x="7353613" y="2571612"/>
            <a:ext cx="465777" cy="464268"/>
            <a:chOff x="7353613" y="2571612"/>
            <a:chExt cx="465777" cy="464268"/>
          </a:xfrm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F3119FC3-A43A-4377-9E0B-689177A5483D}"/>
                </a:ext>
              </a:extLst>
            </p:cNvPr>
            <p:cNvSpPr/>
            <p:nvPr/>
          </p:nvSpPr>
          <p:spPr>
            <a:xfrm>
              <a:off x="7635569" y="2856576"/>
              <a:ext cx="183821" cy="1793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347EA1FC-76C6-4594-9F6A-3EDC6393C5C2}"/>
                </a:ext>
              </a:extLst>
            </p:cNvPr>
            <p:cNvSpPr/>
            <p:nvPr/>
          </p:nvSpPr>
          <p:spPr>
            <a:xfrm>
              <a:off x="7353613" y="2571612"/>
              <a:ext cx="359642" cy="3631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0F4FAB88-7E6F-458D-A401-4CFB8EEA8E3F}"/>
              </a:ext>
            </a:extLst>
          </p:cNvPr>
          <p:cNvGrpSpPr/>
          <p:nvPr/>
        </p:nvGrpSpPr>
        <p:grpSpPr>
          <a:xfrm>
            <a:off x="4901321" y="3495211"/>
            <a:ext cx="406249" cy="408883"/>
            <a:chOff x="4901321" y="3495211"/>
            <a:chExt cx="406249" cy="408883"/>
          </a:xfrm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8E0BC91C-07B2-4F5B-BF8D-3777ECD57E80}"/>
                </a:ext>
              </a:extLst>
            </p:cNvPr>
            <p:cNvSpPr/>
            <p:nvPr/>
          </p:nvSpPr>
          <p:spPr>
            <a:xfrm>
              <a:off x="4901321" y="3495211"/>
              <a:ext cx="406249" cy="300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27BDB278-8E84-4C17-B156-CA296292D515}"/>
                </a:ext>
              </a:extLst>
            </p:cNvPr>
            <p:cNvSpPr/>
            <p:nvPr/>
          </p:nvSpPr>
          <p:spPr>
            <a:xfrm>
              <a:off x="4979136" y="3822704"/>
              <a:ext cx="249631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A8EC5A43-62C6-4930-B8A3-D56F6CAAF8B7}"/>
              </a:ext>
            </a:extLst>
          </p:cNvPr>
          <p:cNvGrpSpPr/>
          <p:nvPr/>
        </p:nvGrpSpPr>
        <p:grpSpPr>
          <a:xfrm>
            <a:off x="6148178" y="2583015"/>
            <a:ext cx="272893" cy="461963"/>
            <a:chOff x="6148178" y="2583015"/>
            <a:chExt cx="272893" cy="461963"/>
          </a:xfrm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5856A106-EAA3-4177-9B73-92A56063A964}"/>
                </a:ext>
              </a:extLst>
            </p:cNvPr>
            <p:cNvSpPr/>
            <p:nvPr/>
          </p:nvSpPr>
          <p:spPr>
            <a:xfrm>
              <a:off x="6148178" y="2583015"/>
              <a:ext cx="272893" cy="3217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4D43F1B5-6D3F-42B3-8DF5-355A2A5CB751}"/>
                </a:ext>
              </a:extLst>
            </p:cNvPr>
            <p:cNvSpPr/>
            <p:nvPr/>
          </p:nvSpPr>
          <p:spPr>
            <a:xfrm>
              <a:off x="6209818" y="2934647"/>
              <a:ext cx="151863" cy="1103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E17135DC-FC60-4092-B6E4-30BB29460DC4}"/>
              </a:ext>
            </a:extLst>
          </p:cNvPr>
          <p:cNvGrpSpPr/>
          <p:nvPr/>
        </p:nvGrpSpPr>
        <p:grpSpPr>
          <a:xfrm>
            <a:off x="3796122" y="2604494"/>
            <a:ext cx="454401" cy="462548"/>
            <a:chOff x="3796122" y="2604494"/>
            <a:chExt cx="454401" cy="462548"/>
          </a:xfrm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3FCAFDF6-E635-4AEB-B2D6-27CC7B8C32E6}"/>
                </a:ext>
              </a:extLst>
            </p:cNvPr>
            <p:cNvSpPr/>
            <p:nvPr/>
          </p:nvSpPr>
          <p:spPr>
            <a:xfrm>
              <a:off x="3796122" y="2604494"/>
              <a:ext cx="138165" cy="224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2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3813"/>
                <a:gd name="f25" fmla="val 582"/>
                <a:gd name="f26" fmla="val 1797"/>
                <a:gd name="f27" fmla="val 15"/>
                <a:gd name="f28" fmla="val 1763"/>
                <a:gd name="f29" fmla="val 5"/>
                <a:gd name="f30" fmla="val 1730"/>
                <a:gd name="f31" fmla="*/ f0 1 3812"/>
                <a:gd name="f32" fmla="*/ f1 1 615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812"/>
                <a:gd name="f39" fmla="*/ f36 1 615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lnTo>
                    <a:pt x="f26" y="f27"/>
                  </a:ln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637C5D52-C632-40BF-86F5-CF18395AD07B}"/>
                </a:ext>
              </a:extLst>
            </p:cNvPr>
            <p:cNvSpPr/>
            <p:nvPr/>
          </p:nvSpPr>
          <p:spPr>
            <a:xfrm>
              <a:off x="3880631" y="2662485"/>
              <a:ext cx="313950" cy="4045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41262641-6CCC-4EA3-A2C2-5EFC6D3ADDDB}"/>
                </a:ext>
              </a:extLst>
            </p:cNvPr>
            <p:cNvSpPr/>
            <p:nvPr/>
          </p:nvSpPr>
          <p:spPr>
            <a:xfrm>
              <a:off x="4156889" y="2753267"/>
              <a:ext cx="93634" cy="1044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D1AB2CB5-5129-4B56-BB70-01FD84C12B48}"/>
              </a:ext>
            </a:extLst>
          </p:cNvPr>
          <p:cNvGrpSpPr/>
          <p:nvPr/>
        </p:nvGrpSpPr>
        <p:grpSpPr>
          <a:xfrm>
            <a:off x="6705103" y="2576276"/>
            <a:ext cx="456687" cy="464268"/>
            <a:chOff x="6705103" y="2576276"/>
            <a:chExt cx="456687" cy="464268"/>
          </a:xfrm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E485A4BA-1AED-4FDD-8292-2EE94465906F}"/>
                </a:ext>
              </a:extLst>
            </p:cNvPr>
            <p:cNvSpPr/>
            <p:nvPr/>
          </p:nvSpPr>
          <p:spPr>
            <a:xfrm>
              <a:off x="6981407" y="2578580"/>
              <a:ext cx="180383" cy="2716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AE9B6AFE-684F-4449-8484-49E0C375CF58}"/>
                </a:ext>
              </a:extLst>
            </p:cNvPr>
            <p:cNvSpPr/>
            <p:nvPr/>
          </p:nvSpPr>
          <p:spPr>
            <a:xfrm>
              <a:off x="6767904" y="2980761"/>
              <a:ext cx="391600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BE8AC123-73FA-44F2-815A-ECF0201EA54B}"/>
                </a:ext>
              </a:extLst>
            </p:cNvPr>
            <p:cNvSpPr/>
            <p:nvPr/>
          </p:nvSpPr>
          <p:spPr>
            <a:xfrm>
              <a:off x="6705103" y="2576276"/>
              <a:ext cx="397325" cy="4313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97CB1FF3-94C0-4BE0-8382-410488E68B0C}"/>
              </a:ext>
            </a:extLst>
          </p:cNvPr>
          <p:cNvGrpSpPr/>
          <p:nvPr/>
        </p:nvGrpSpPr>
        <p:grpSpPr>
          <a:xfrm>
            <a:off x="5567754" y="3523466"/>
            <a:ext cx="492321" cy="387907"/>
            <a:chOff x="5567754" y="3523466"/>
            <a:chExt cx="492321" cy="387907"/>
          </a:xfrm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1FD1AC1A-2D64-4B01-9040-7445424A1EB1}"/>
                </a:ext>
              </a:extLst>
            </p:cNvPr>
            <p:cNvSpPr/>
            <p:nvPr/>
          </p:nvSpPr>
          <p:spPr>
            <a:xfrm>
              <a:off x="5691106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5BF112C2-A040-4EC4-A81D-ADAC0738F8A5}"/>
                </a:ext>
              </a:extLst>
            </p:cNvPr>
            <p:cNvSpPr/>
            <p:nvPr/>
          </p:nvSpPr>
          <p:spPr>
            <a:xfrm>
              <a:off x="5567754" y="3639229"/>
              <a:ext cx="137178" cy="1328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B4A9BD10-3320-4525-B39A-1500BA6A0D95}"/>
                </a:ext>
              </a:extLst>
            </p:cNvPr>
            <p:cNvSpPr/>
            <p:nvPr/>
          </p:nvSpPr>
          <p:spPr>
            <a:xfrm>
              <a:off x="5828842" y="3523466"/>
              <a:ext cx="110221" cy="1399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8833AD5D-9E4A-49F3-96B7-638E4B95E727}"/>
                </a:ext>
              </a:extLst>
            </p:cNvPr>
            <p:cNvSpPr/>
            <p:nvPr/>
          </p:nvSpPr>
          <p:spPr>
            <a:xfrm>
              <a:off x="5925019" y="3638745"/>
              <a:ext cx="135056" cy="1329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0AC56375-6B8A-4BE0-A5EF-F355B438A0BF}"/>
                </a:ext>
              </a:extLst>
            </p:cNvPr>
            <p:cNvSpPr/>
            <p:nvPr/>
          </p:nvSpPr>
          <p:spPr>
            <a:xfrm>
              <a:off x="5663565" y="3690948"/>
              <a:ext cx="303077" cy="2204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3B9DD973-DA9F-4007-AF49-E9427E6EEF58}"/>
              </a:ext>
            </a:extLst>
          </p:cNvPr>
          <p:cNvGrpSpPr/>
          <p:nvPr/>
        </p:nvGrpSpPr>
        <p:grpSpPr>
          <a:xfrm>
            <a:off x="3078080" y="2595844"/>
            <a:ext cx="556403" cy="457327"/>
            <a:chOff x="3078080" y="2595844"/>
            <a:chExt cx="556403" cy="457327"/>
          </a:xfrm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5C5EA904-7DE3-42DC-AB68-5CA856417D8D}"/>
                </a:ext>
              </a:extLst>
            </p:cNvPr>
            <p:cNvSpPr/>
            <p:nvPr/>
          </p:nvSpPr>
          <p:spPr>
            <a:xfrm>
              <a:off x="3319555" y="2595844"/>
              <a:ext cx="147721" cy="103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C6DA6520-D4A6-4081-8AB7-9706EF5A1F88}"/>
                </a:ext>
              </a:extLst>
            </p:cNvPr>
            <p:cNvSpPr/>
            <p:nvPr/>
          </p:nvSpPr>
          <p:spPr>
            <a:xfrm>
              <a:off x="3319637" y="2949634"/>
              <a:ext cx="147639" cy="1035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42B290F3-475A-4A62-89FA-F082679635DD}"/>
                </a:ext>
              </a:extLst>
            </p:cNvPr>
            <p:cNvSpPr/>
            <p:nvPr/>
          </p:nvSpPr>
          <p:spPr>
            <a:xfrm>
              <a:off x="3239737" y="2710665"/>
              <a:ext cx="281799" cy="22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F72E2C88-51A9-4E07-992D-A077956C5429}"/>
                </a:ext>
              </a:extLst>
            </p:cNvPr>
            <p:cNvSpPr/>
            <p:nvPr/>
          </p:nvSpPr>
          <p:spPr>
            <a:xfrm>
              <a:off x="3484430" y="2744571"/>
              <a:ext cx="150053" cy="1617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BA87274E-7A1D-4BCF-9221-8E2DD6E21C0B}"/>
                </a:ext>
              </a:extLst>
            </p:cNvPr>
            <p:cNvSpPr/>
            <p:nvPr/>
          </p:nvSpPr>
          <p:spPr>
            <a:xfrm>
              <a:off x="3078080" y="2841296"/>
              <a:ext cx="190039" cy="1625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87F6EE1A-923C-476D-BB5B-85573ED060DB}"/>
                </a:ext>
              </a:extLst>
            </p:cNvPr>
            <p:cNvSpPr/>
            <p:nvPr/>
          </p:nvSpPr>
          <p:spPr>
            <a:xfrm>
              <a:off x="3078080" y="2646273"/>
              <a:ext cx="190039" cy="162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solidFill>
              <a:srgbClr val="7F7F7F"/>
            </a:solidFill>
            <a:ln cap="flat">
              <a:noFill/>
              <a:prstDash val="solid"/>
            </a:ln>
          </p:spPr>
          <p:txBody>
            <a:bodyPr vert="horz" wrap="square" lIns="68561" tIns="68561" rIns="68561" bIns="6856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500EE57-92B2-4AB6-AA64-8864198B07FA}"/>
              </a:ext>
            </a:extLst>
          </p:cNvPr>
          <p:cNvSpPr/>
          <p:nvPr/>
        </p:nvSpPr>
        <p:spPr>
          <a:xfrm>
            <a:off x="3308024" y="1704331"/>
            <a:ext cx="2367957" cy="32316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9063D56-29A2-400A-854D-8219745685AC}"/>
              </a:ext>
            </a:extLst>
          </p:cNvPr>
          <p:cNvSpPr txBox="1"/>
          <p:nvPr/>
        </p:nvSpPr>
        <p:spPr>
          <a:xfrm>
            <a:off x="668179" y="4402561"/>
            <a:ext cx="7864178" cy="5826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ts val="1395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Calibri Light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900" b="0" i="0" u="sng" strike="noStrike" kern="1200" cap="none" spc="0" baseline="0">
                <a:solidFill>
                  <a:srgbClr val="404040"/>
                </a:solidFill>
                <a:uFillTx/>
                <a:latin typeface="Calibri Light"/>
                <a:hlinkClick r:id="rId3"/>
              </a:rPr>
              <a:t>slidesppt.net</a:t>
            </a:r>
            <a:br>
              <a:rPr lang="en-US" sz="900" b="0" i="0" u="none" strike="noStrike" kern="1200" cap="none" spc="0" baseline="0">
                <a:solidFill>
                  <a:srgbClr val="404040"/>
                </a:solidFill>
                <a:uFillTx/>
                <a:latin typeface="Barlow" pitchFamily="2"/>
              </a:rPr>
            </a:br>
            <a:endParaRPr lang="en-US" sz="900" b="0" i="0" u="none" strike="noStrike" kern="1200" cap="none" spc="0" baseline="0">
              <a:solidFill>
                <a:srgbClr val="404040"/>
              </a:solidFill>
              <a:uFillTx/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6A338E97-742C-4B88-A94A-EF5A38A80D20}"/>
              </a:ext>
            </a:extLst>
          </p:cNvPr>
          <p:cNvGrpSpPr/>
          <p:nvPr/>
        </p:nvGrpSpPr>
        <p:grpSpPr>
          <a:xfrm>
            <a:off x="2005306" y="1750234"/>
            <a:ext cx="1193273" cy="1193273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74FF0D20-9C83-4D68-AED1-C16EF409C78E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72C4BE32-3619-4F13-A0D1-D3EAC490D679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1720ECAF-C0E9-4C9C-8FE7-BD47DEB4FCFB}"/>
              </a:ext>
            </a:extLst>
          </p:cNvPr>
          <p:cNvSpPr/>
          <p:nvPr/>
        </p:nvSpPr>
        <p:spPr>
          <a:xfrm>
            <a:off x="3235064" y="1931377"/>
            <a:ext cx="4289267" cy="8540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950" b="0" i="0" u="none" strike="noStrike" kern="0" cap="none" spc="0" baseline="0">
                <a:solidFill>
                  <a:srgbClr val="000000"/>
                </a:solidFill>
                <a:uFillTx/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18;p40">
            <a:extLst>
              <a:ext uri="{FF2B5EF4-FFF2-40B4-BE49-F238E27FC236}">
                <a16:creationId xmlns:a16="http://schemas.microsoft.com/office/drawing/2014/main" id="{FFBBF879-DBCA-460A-80E5-1A4FB14C6471}"/>
              </a:ext>
            </a:extLst>
          </p:cNvPr>
          <p:cNvGrpSpPr/>
          <p:nvPr/>
        </p:nvGrpSpPr>
        <p:grpSpPr>
          <a:xfrm>
            <a:off x="912745" y="1698133"/>
            <a:ext cx="3615043" cy="2292555"/>
            <a:chOff x="912745" y="1698133"/>
            <a:chExt cx="3615043" cy="2292555"/>
          </a:xfrm>
        </p:grpSpPr>
        <p:sp>
          <p:nvSpPr>
            <p:cNvPr id="3" name="Google Shape;619;p40">
              <a:extLst>
                <a:ext uri="{FF2B5EF4-FFF2-40B4-BE49-F238E27FC236}">
                  <a16:creationId xmlns:a16="http://schemas.microsoft.com/office/drawing/2014/main" id="{039FF9DD-E216-436F-A46B-1D54FD8C7A64}"/>
                </a:ext>
              </a:extLst>
            </p:cNvPr>
            <p:cNvSpPr/>
            <p:nvPr/>
          </p:nvSpPr>
          <p:spPr>
            <a:xfrm rot="139263">
              <a:off x="912745" y="1735586"/>
              <a:ext cx="3557884" cy="2255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754"/>
                <a:gd name="f4" fmla="val 8259"/>
                <a:gd name="f5" fmla="val 268"/>
                <a:gd name="f6" fmla="val 501"/>
                <a:gd name="f7" fmla="val 532"/>
                <a:gd name="f8" fmla="val 156"/>
                <a:gd name="f9" fmla="val 621"/>
                <a:gd name="f10" fmla="val 105"/>
                <a:gd name="f11" fmla="val 710"/>
                <a:gd name="f12" fmla="val 822"/>
                <a:gd name="f13" fmla="val 934"/>
                <a:gd name="f14" fmla="val 185"/>
                <a:gd name="f15" fmla="val 330"/>
                <a:gd name="f16" fmla="val 472"/>
                <a:gd name="f17" fmla="val 823"/>
                <a:gd name="f18" fmla="val 551"/>
                <a:gd name="f19" fmla="val 712"/>
                <a:gd name="f20" fmla="val 622"/>
                <a:gd name="f21" fmla="val 499"/>
                <a:gd name="f22" fmla="val 387"/>
                <a:gd name="f23" fmla="val 1020"/>
                <a:gd name="f24" fmla="val 911"/>
                <a:gd name="f25" fmla="val 620"/>
                <a:gd name="f26" fmla="val 861"/>
                <a:gd name="f27" fmla="val 821"/>
                <a:gd name="f28" fmla="val 940"/>
                <a:gd name="f29" fmla="val 1082"/>
                <a:gd name="f30" fmla="val 1224"/>
                <a:gd name="f31" fmla="val 1303"/>
                <a:gd name="f32" fmla="val 1251"/>
                <a:gd name="f33" fmla="val 1139"/>
                <a:gd name="f34" fmla="val 1777"/>
                <a:gd name="f35" fmla="val 1665"/>
                <a:gd name="f36" fmla="val 1613"/>
                <a:gd name="f37" fmla="val 1692"/>
                <a:gd name="f38" fmla="val 1834"/>
                <a:gd name="f39" fmla="val 1979"/>
                <a:gd name="f40" fmla="val 2060"/>
                <a:gd name="f41" fmla="val 2008"/>
                <a:gd name="f42" fmla="val 1897"/>
                <a:gd name="f43" fmla="val 2529"/>
                <a:gd name="f44" fmla="val 2417"/>
                <a:gd name="f45" fmla="val 2365"/>
                <a:gd name="f46" fmla="val 2444"/>
                <a:gd name="f47" fmla="val 2586"/>
                <a:gd name="f48" fmla="val 2731"/>
                <a:gd name="f49" fmla="val 2812"/>
                <a:gd name="f50" fmla="val 2760"/>
                <a:gd name="f51" fmla="val 2648"/>
                <a:gd name="f52" fmla="val 3286"/>
                <a:gd name="f53" fmla="val 3174"/>
                <a:gd name="f54" fmla="val 623"/>
                <a:gd name="f55" fmla="val 3123"/>
                <a:gd name="f56" fmla="val 714"/>
                <a:gd name="f57" fmla="val 827"/>
                <a:gd name="f58" fmla="val 3202"/>
                <a:gd name="f59" fmla="val 3343"/>
                <a:gd name="f60" fmla="val 3489"/>
                <a:gd name="f61" fmla="val 826"/>
                <a:gd name="f62" fmla="val 3569"/>
                <a:gd name="f63" fmla="val 713"/>
                <a:gd name="f64" fmla="val 3517"/>
                <a:gd name="f65" fmla="val 3406"/>
                <a:gd name="f66" fmla="val 4038"/>
                <a:gd name="f67" fmla="val 3926"/>
                <a:gd name="f68" fmla="val 3874"/>
                <a:gd name="f69" fmla="val 3953"/>
                <a:gd name="f70" fmla="val 4095"/>
                <a:gd name="f71" fmla="val 4240"/>
                <a:gd name="f72" fmla="val 4321"/>
                <a:gd name="f73" fmla="val 4269"/>
                <a:gd name="f74" fmla="val 4158"/>
                <a:gd name="f75" fmla="val 4790"/>
                <a:gd name="f76" fmla="val 4678"/>
                <a:gd name="f77" fmla="val 4627"/>
                <a:gd name="f78" fmla="val 4707"/>
                <a:gd name="f79" fmla="val 4852"/>
                <a:gd name="f80" fmla="val 4994"/>
                <a:gd name="f81" fmla="val 5073"/>
                <a:gd name="f82" fmla="val 5021"/>
                <a:gd name="f83" fmla="val 4909"/>
                <a:gd name="f84" fmla="val 5542"/>
                <a:gd name="f85" fmla="val 5433"/>
                <a:gd name="f86" fmla="val 5383"/>
                <a:gd name="f87" fmla="val 5462"/>
                <a:gd name="f88" fmla="val 5604"/>
                <a:gd name="f89" fmla="val 5746"/>
                <a:gd name="f90" fmla="val 5825"/>
                <a:gd name="f91" fmla="val 5773"/>
                <a:gd name="f92" fmla="val 5661"/>
                <a:gd name="f93" fmla="val 6299"/>
                <a:gd name="f94" fmla="val 6187"/>
                <a:gd name="f95" fmla="val 6135"/>
                <a:gd name="f96" fmla="val 6214"/>
                <a:gd name="f97" fmla="val 6356"/>
                <a:gd name="f98" fmla="val 6501"/>
                <a:gd name="f99" fmla="val 6582"/>
                <a:gd name="f100" fmla="val 6530"/>
                <a:gd name="f101" fmla="val 6419"/>
                <a:gd name="f102" fmla="val 7051"/>
                <a:gd name="f103" fmla="val 6939"/>
                <a:gd name="f104" fmla="val 6888"/>
                <a:gd name="f105" fmla="val 6968"/>
                <a:gd name="f106" fmla="val 7113"/>
                <a:gd name="f107" fmla="val 7255"/>
                <a:gd name="f108" fmla="val 7334"/>
                <a:gd name="f109" fmla="val 7282"/>
                <a:gd name="f110" fmla="val 7170"/>
                <a:gd name="f111" fmla="val 7803"/>
                <a:gd name="f112" fmla="val 7691"/>
                <a:gd name="f113" fmla="val 7639"/>
                <a:gd name="f114" fmla="val 7720"/>
                <a:gd name="f115" fmla="val 7865"/>
                <a:gd name="f116" fmla="val 8007"/>
                <a:gd name="f117" fmla="val 8086"/>
                <a:gd name="f118" fmla="val 8034"/>
                <a:gd name="f119" fmla="val 7922"/>
                <a:gd name="f120" fmla="val 8258"/>
                <a:gd name="f121" fmla="val 13538"/>
                <a:gd name="f122" fmla="val 8247"/>
                <a:gd name="f123" fmla="val 13486"/>
                <a:gd name="f124" fmla="val 13469"/>
                <a:gd name="f125" fmla="val 8224"/>
                <a:gd name="f126" fmla="val 13481"/>
                <a:gd name="f127" fmla="val 8173"/>
                <a:gd name="f128" fmla="val 8150"/>
                <a:gd name="f129" fmla="val 13498"/>
                <a:gd name="f130" fmla="val 8133"/>
                <a:gd name="f131" fmla="val 8110"/>
                <a:gd name="f132" fmla="val 13446"/>
                <a:gd name="f133" fmla="val 8059"/>
                <a:gd name="f134" fmla="val 13452"/>
                <a:gd name="f135" fmla="val 7990"/>
                <a:gd name="f136" fmla="val 7928"/>
                <a:gd name="f137" fmla="val 13441"/>
                <a:gd name="f138" fmla="val 7916"/>
                <a:gd name="f139" fmla="val 7905"/>
                <a:gd name="f140" fmla="val 7888"/>
                <a:gd name="f141" fmla="val 7831"/>
                <a:gd name="f142" fmla="val 7820"/>
                <a:gd name="f143" fmla="val 7808"/>
                <a:gd name="f144" fmla="val 7797"/>
                <a:gd name="f145" fmla="val 13435"/>
                <a:gd name="f146" fmla="val 7785"/>
                <a:gd name="f147" fmla="val 7774"/>
                <a:gd name="f148" fmla="val 13429"/>
                <a:gd name="f149" fmla="val 7763"/>
                <a:gd name="f150" fmla="val 13418"/>
                <a:gd name="f151" fmla="val 7746"/>
                <a:gd name="f152" fmla="val 13407"/>
                <a:gd name="f153" fmla="val 7723"/>
                <a:gd name="f154" fmla="val 7700"/>
                <a:gd name="f155" fmla="val 13401"/>
                <a:gd name="f156" fmla="val 7683"/>
                <a:gd name="f157" fmla="val 13390"/>
                <a:gd name="f158" fmla="val 7666"/>
                <a:gd name="f159" fmla="val 13367"/>
                <a:gd name="f160" fmla="val 7654"/>
                <a:gd name="f161" fmla="val 13350"/>
                <a:gd name="f162" fmla="val 7649"/>
                <a:gd name="f163" fmla="val 13344"/>
                <a:gd name="f164" fmla="val 7632"/>
                <a:gd name="f165" fmla="val 13355"/>
                <a:gd name="f166" fmla="val 7615"/>
                <a:gd name="f167" fmla="val 7597"/>
                <a:gd name="f168" fmla="val 7580"/>
                <a:gd name="f169" fmla="val 13361"/>
                <a:gd name="f170" fmla="val 7558"/>
                <a:gd name="f171" fmla="val 7501"/>
                <a:gd name="f172" fmla="val 7449"/>
                <a:gd name="f173" fmla="val 13333"/>
                <a:gd name="f174" fmla="val 7392"/>
                <a:gd name="f175" fmla="val 13321"/>
                <a:gd name="f176" fmla="val 7375"/>
                <a:gd name="f177" fmla="val 13327"/>
                <a:gd name="f178" fmla="val 7353"/>
                <a:gd name="f179" fmla="val 13315"/>
                <a:gd name="f180" fmla="val 7336"/>
                <a:gd name="f181" fmla="val 13281"/>
                <a:gd name="f182" fmla="val 7261"/>
                <a:gd name="f183" fmla="val 7210"/>
                <a:gd name="f184" fmla="val 7159"/>
                <a:gd name="f185" fmla="val 7153"/>
                <a:gd name="f186" fmla="val 13378"/>
                <a:gd name="f187" fmla="val 7136"/>
                <a:gd name="f188" fmla="val 7119"/>
                <a:gd name="f189" fmla="val 7096"/>
                <a:gd name="f190" fmla="val 7074"/>
                <a:gd name="f191" fmla="val 7056"/>
                <a:gd name="f192" fmla="val 13384"/>
                <a:gd name="f193" fmla="val 7034"/>
                <a:gd name="f194" fmla="val 7005"/>
                <a:gd name="f195" fmla="val 6971"/>
                <a:gd name="f196" fmla="val 6937"/>
                <a:gd name="f197" fmla="val 6925"/>
                <a:gd name="f198" fmla="val 13395"/>
                <a:gd name="f199" fmla="val 6914"/>
                <a:gd name="f200" fmla="val 6897"/>
                <a:gd name="f201" fmla="val 13372"/>
                <a:gd name="f202" fmla="val 6874"/>
                <a:gd name="f203" fmla="val 6840"/>
                <a:gd name="f204" fmla="val 6812"/>
                <a:gd name="f205" fmla="val 6760"/>
                <a:gd name="f206" fmla="val 6709"/>
                <a:gd name="f207" fmla="val 6652"/>
                <a:gd name="f208" fmla="val 6618"/>
                <a:gd name="f209" fmla="val 13298"/>
                <a:gd name="f210" fmla="val 6607"/>
                <a:gd name="f211" fmla="val 6584"/>
                <a:gd name="f212" fmla="val 13253"/>
                <a:gd name="f213" fmla="val 6550"/>
                <a:gd name="f214" fmla="val 13224"/>
                <a:gd name="f215" fmla="val 6510"/>
                <a:gd name="f216" fmla="val 13207"/>
                <a:gd name="f217" fmla="val 6464"/>
                <a:gd name="f218" fmla="val 6453"/>
                <a:gd name="f219" fmla="val 13202"/>
                <a:gd name="f220" fmla="val 6436"/>
                <a:gd name="f221" fmla="val 13196"/>
                <a:gd name="f222" fmla="val 6396"/>
                <a:gd name="f223" fmla="val 6379"/>
                <a:gd name="f224" fmla="val 13184"/>
                <a:gd name="f225" fmla="val 6362"/>
                <a:gd name="f226" fmla="val 13179"/>
                <a:gd name="f227" fmla="val 6345"/>
                <a:gd name="f228" fmla="val 13167"/>
                <a:gd name="f229" fmla="val 6333"/>
                <a:gd name="f230" fmla="val 13156"/>
                <a:gd name="f231" fmla="val 6327"/>
                <a:gd name="f232" fmla="val 13139"/>
                <a:gd name="f233" fmla="val 6316"/>
                <a:gd name="f234" fmla="val 6288"/>
                <a:gd name="f235" fmla="val 6271"/>
                <a:gd name="f236" fmla="val 6253"/>
                <a:gd name="f237" fmla="val 6236"/>
                <a:gd name="f238" fmla="val 13145"/>
                <a:gd name="f239" fmla="val 6225"/>
                <a:gd name="f240" fmla="val 13110"/>
                <a:gd name="f241" fmla="val 6179"/>
                <a:gd name="f242" fmla="val 13093"/>
                <a:gd name="f243" fmla="val 6122"/>
                <a:gd name="f244" fmla="val 13099"/>
                <a:gd name="f245" fmla="val 6066"/>
                <a:gd name="f246" fmla="val 6020"/>
                <a:gd name="f247" fmla="val 13088"/>
                <a:gd name="f248" fmla="val 5974"/>
                <a:gd name="f249" fmla="val 13065"/>
                <a:gd name="f250" fmla="val 5935"/>
                <a:gd name="f251" fmla="val 13053"/>
                <a:gd name="f252" fmla="val 5929"/>
                <a:gd name="f253" fmla="val 5923"/>
                <a:gd name="f254" fmla="val 5917"/>
                <a:gd name="f255" fmla="val 5883"/>
                <a:gd name="f256" fmla="val 13042"/>
                <a:gd name="f257" fmla="val 5849"/>
                <a:gd name="f258" fmla="val 13036"/>
                <a:gd name="f259" fmla="val 5821"/>
                <a:gd name="f260" fmla="val 13031"/>
                <a:gd name="f261" fmla="val 5809"/>
                <a:gd name="f262" fmla="val 5798"/>
                <a:gd name="f263" fmla="val 5786"/>
                <a:gd name="f264" fmla="val 5752"/>
                <a:gd name="f265" fmla="val 5712"/>
                <a:gd name="f266" fmla="val 13014"/>
                <a:gd name="f267" fmla="val 5678"/>
                <a:gd name="f268" fmla="val 13002"/>
                <a:gd name="f269" fmla="val 5655"/>
                <a:gd name="f270" fmla="val 12997"/>
                <a:gd name="f271" fmla="val 5644"/>
                <a:gd name="f272" fmla="val 5638"/>
                <a:gd name="f273" fmla="val 12991"/>
                <a:gd name="f274" fmla="val 5621"/>
                <a:gd name="f275" fmla="val 12979"/>
                <a:gd name="f276" fmla="val 5559"/>
                <a:gd name="f277" fmla="val 12957"/>
                <a:gd name="f278" fmla="val 5513"/>
                <a:gd name="f279" fmla="val 12985"/>
                <a:gd name="f280" fmla="val 5439"/>
                <a:gd name="f281" fmla="val 5416"/>
                <a:gd name="f282" fmla="val 12974"/>
                <a:gd name="f283" fmla="val 5399"/>
                <a:gd name="f284" fmla="val 12968"/>
                <a:gd name="f285" fmla="val 5382"/>
                <a:gd name="f286" fmla="val 12962"/>
                <a:gd name="f287" fmla="val 5371"/>
                <a:gd name="f288" fmla="val 5354"/>
                <a:gd name="f289" fmla="val 12951"/>
                <a:gd name="f290" fmla="val 5302"/>
                <a:gd name="f291" fmla="val 5240"/>
                <a:gd name="f292" fmla="val 5188"/>
                <a:gd name="f293" fmla="val 5160"/>
                <a:gd name="f294" fmla="val 5131"/>
                <a:gd name="f295" fmla="val 13008"/>
                <a:gd name="f296" fmla="val 5109"/>
                <a:gd name="f297" fmla="val 13025"/>
                <a:gd name="f298" fmla="val 5080"/>
                <a:gd name="f299" fmla="val 5046"/>
                <a:gd name="f300" fmla="val 5012"/>
                <a:gd name="f301" fmla="val 5001"/>
                <a:gd name="f302" fmla="val 4983"/>
                <a:gd name="f303" fmla="val 13048"/>
                <a:gd name="f304" fmla="val 4972"/>
                <a:gd name="f305" fmla="val 4961"/>
                <a:gd name="f306" fmla="val 4955"/>
                <a:gd name="f307" fmla="val 4944"/>
                <a:gd name="f308" fmla="val 13059"/>
                <a:gd name="f309" fmla="val 4938"/>
                <a:gd name="f310" fmla="val 4932"/>
                <a:gd name="f311" fmla="val 4926"/>
                <a:gd name="f312" fmla="val 4915"/>
                <a:gd name="f313" fmla="val 4898"/>
                <a:gd name="f314" fmla="val 4887"/>
                <a:gd name="f315" fmla="val 4818"/>
                <a:gd name="f316" fmla="val 13076"/>
                <a:gd name="f317" fmla="val 4784"/>
                <a:gd name="f318" fmla="val 4767"/>
                <a:gd name="f319" fmla="val 4739"/>
                <a:gd name="f320" fmla="val 4716"/>
                <a:gd name="f321" fmla="val 13071"/>
                <a:gd name="f322" fmla="val 4693"/>
                <a:gd name="f323" fmla="val 4676"/>
                <a:gd name="f324" fmla="val 4653"/>
                <a:gd name="f325" fmla="val 4636"/>
                <a:gd name="f326" fmla="val 4619"/>
                <a:gd name="f327" fmla="val 13082"/>
                <a:gd name="f328" fmla="val 4596"/>
                <a:gd name="f329" fmla="val 4573"/>
                <a:gd name="f330" fmla="val 4545"/>
                <a:gd name="f331" fmla="val 13105"/>
                <a:gd name="f332" fmla="val 4528"/>
                <a:gd name="f333" fmla="val 13116"/>
                <a:gd name="f334" fmla="val 4516"/>
                <a:gd name="f335" fmla="val 13122"/>
                <a:gd name="f336" fmla="val 4494"/>
                <a:gd name="f337" fmla="val 4482"/>
                <a:gd name="f338" fmla="val 4454"/>
                <a:gd name="f339" fmla="val 4420"/>
                <a:gd name="f340" fmla="val 4385"/>
                <a:gd name="f341" fmla="val 4340"/>
                <a:gd name="f342" fmla="val 4289"/>
                <a:gd name="f343" fmla="val 4243"/>
                <a:gd name="f344" fmla="val 4237"/>
                <a:gd name="f345" fmla="val 4232"/>
                <a:gd name="f346" fmla="val 4220"/>
                <a:gd name="f347" fmla="val 4215"/>
                <a:gd name="f348" fmla="val 4209"/>
                <a:gd name="f349" fmla="val 4203"/>
                <a:gd name="f350" fmla="val 4186"/>
                <a:gd name="f351" fmla="val 4169"/>
                <a:gd name="f352" fmla="val 4146"/>
                <a:gd name="f353" fmla="val 4118"/>
                <a:gd name="f354" fmla="val 4089"/>
                <a:gd name="f355" fmla="val 4061"/>
                <a:gd name="f356" fmla="val 4021"/>
                <a:gd name="f357" fmla="val 3987"/>
                <a:gd name="f358" fmla="val 3947"/>
                <a:gd name="f359" fmla="val 3907"/>
                <a:gd name="f360" fmla="val 3867"/>
                <a:gd name="f361" fmla="val 3833"/>
                <a:gd name="f362" fmla="val 3799"/>
                <a:gd name="f363" fmla="val 3759"/>
                <a:gd name="f364" fmla="val 3725"/>
                <a:gd name="f365" fmla="val 3656"/>
                <a:gd name="f366" fmla="val 3582"/>
                <a:gd name="f367" fmla="val 3508"/>
                <a:gd name="f368" fmla="val 3491"/>
                <a:gd name="f369" fmla="val 3480"/>
                <a:gd name="f370" fmla="val 13128"/>
                <a:gd name="f371" fmla="val 3469"/>
                <a:gd name="f372" fmla="val 13133"/>
                <a:gd name="f373" fmla="val 3451"/>
                <a:gd name="f374" fmla="val 3434"/>
                <a:gd name="f375" fmla="val 13150"/>
                <a:gd name="f376" fmla="val 3417"/>
                <a:gd name="f377" fmla="val 3412"/>
                <a:gd name="f378" fmla="val 3383"/>
                <a:gd name="f379" fmla="val 3349"/>
                <a:gd name="f380" fmla="val 3320"/>
                <a:gd name="f381" fmla="val 13190"/>
                <a:gd name="f382" fmla="val 3281"/>
                <a:gd name="f383" fmla="val 3241"/>
                <a:gd name="f384" fmla="val 3201"/>
                <a:gd name="f385" fmla="val 13173"/>
                <a:gd name="f386" fmla="val 3189"/>
                <a:gd name="f387" fmla="val 3178"/>
                <a:gd name="f388" fmla="val 3167"/>
                <a:gd name="f389" fmla="val 3104"/>
                <a:gd name="f390" fmla="val 3041"/>
                <a:gd name="f391" fmla="val 13264"/>
                <a:gd name="f392" fmla="val 2984"/>
                <a:gd name="f393" fmla="val 2979"/>
                <a:gd name="f394" fmla="val 13270"/>
                <a:gd name="f395" fmla="val 2973"/>
                <a:gd name="f396" fmla="val 2962"/>
                <a:gd name="f397" fmla="val 2945"/>
                <a:gd name="f398" fmla="val 2927"/>
                <a:gd name="f399" fmla="val 13287"/>
                <a:gd name="f400" fmla="val 2922"/>
                <a:gd name="f401" fmla="val 2910"/>
                <a:gd name="f402" fmla="val 2899"/>
                <a:gd name="f403" fmla="val 2876"/>
                <a:gd name="f404" fmla="val 2853"/>
                <a:gd name="f405" fmla="val 13293"/>
                <a:gd name="f406" fmla="val 2825"/>
                <a:gd name="f407" fmla="val 2808"/>
                <a:gd name="f408" fmla="val 2791"/>
                <a:gd name="f409" fmla="val 13310"/>
                <a:gd name="f410" fmla="val 2779"/>
                <a:gd name="f411" fmla="val 2762"/>
                <a:gd name="f412" fmla="val 2745"/>
                <a:gd name="f413" fmla="val 2728"/>
                <a:gd name="f414" fmla="val 2717"/>
                <a:gd name="f415" fmla="val 2705"/>
                <a:gd name="f416" fmla="val 2700"/>
                <a:gd name="f417" fmla="val 2694"/>
                <a:gd name="f418" fmla="val 2688"/>
                <a:gd name="f419" fmla="val 2677"/>
                <a:gd name="f420" fmla="val 2671"/>
                <a:gd name="f421" fmla="val 2631"/>
                <a:gd name="f422" fmla="val 2580"/>
                <a:gd name="f423" fmla="val 2552"/>
                <a:gd name="f424" fmla="val 13424"/>
                <a:gd name="f425" fmla="val 2523"/>
                <a:gd name="f426" fmla="val 2489"/>
                <a:gd name="f427" fmla="val 2455"/>
                <a:gd name="f428" fmla="val 13464"/>
                <a:gd name="f429" fmla="val 2426"/>
                <a:gd name="f430" fmla="val 2404"/>
                <a:gd name="f431" fmla="val 13515"/>
                <a:gd name="f432" fmla="val 2381"/>
                <a:gd name="f433" fmla="val 13566"/>
                <a:gd name="f434" fmla="val 2347"/>
                <a:gd name="f435" fmla="val 13583"/>
                <a:gd name="f436" fmla="val 2278"/>
                <a:gd name="f437" fmla="val 2216"/>
                <a:gd name="f438" fmla="val 13555"/>
                <a:gd name="f439" fmla="val 2193"/>
                <a:gd name="f440" fmla="val 2164"/>
                <a:gd name="f441" fmla="val 13589"/>
                <a:gd name="f442" fmla="val 2147"/>
                <a:gd name="f443" fmla="val 13606"/>
                <a:gd name="f444" fmla="val 2124"/>
                <a:gd name="f445" fmla="val 13612"/>
                <a:gd name="f446" fmla="val 2102"/>
                <a:gd name="f447" fmla="val 2073"/>
                <a:gd name="f448" fmla="val 2050"/>
                <a:gd name="f449" fmla="val 13617"/>
                <a:gd name="f450" fmla="val 2022"/>
                <a:gd name="f451" fmla="val 1993"/>
                <a:gd name="f452" fmla="val 13623"/>
                <a:gd name="f453" fmla="val 1982"/>
                <a:gd name="f454" fmla="val 1965"/>
                <a:gd name="f455" fmla="val 1954"/>
                <a:gd name="f456" fmla="val 1937"/>
                <a:gd name="f457" fmla="val 13629"/>
                <a:gd name="f458" fmla="val 1857"/>
                <a:gd name="f459" fmla="val 1817"/>
                <a:gd name="f460" fmla="val 13663"/>
                <a:gd name="f461" fmla="val 1788"/>
                <a:gd name="f462" fmla="val 13669"/>
                <a:gd name="f463" fmla="val 1737"/>
                <a:gd name="f464" fmla="val 13646"/>
                <a:gd name="f465" fmla="val 1697"/>
                <a:gd name="f466" fmla="val 1675"/>
                <a:gd name="f467" fmla="val 13651"/>
                <a:gd name="f468" fmla="val 1646"/>
                <a:gd name="f469" fmla="val 13674"/>
                <a:gd name="f470" fmla="val 1623"/>
                <a:gd name="f471" fmla="val 13686"/>
                <a:gd name="f472" fmla="val 1600"/>
                <a:gd name="f473" fmla="val 13691"/>
                <a:gd name="f474" fmla="val 1572"/>
                <a:gd name="f475" fmla="val 1549"/>
                <a:gd name="f476" fmla="val 1526"/>
                <a:gd name="f477" fmla="val 1504"/>
                <a:gd name="f478" fmla="val 13703"/>
                <a:gd name="f479" fmla="val 1487"/>
                <a:gd name="f480" fmla="val 13737"/>
                <a:gd name="f481" fmla="val 1447"/>
                <a:gd name="f482" fmla="val 1390"/>
                <a:gd name="f483" fmla="val 13714"/>
                <a:gd name="f484" fmla="val 1344"/>
                <a:gd name="f485" fmla="val 1339"/>
                <a:gd name="f486" fmla="val 13708"/>
                <a:gd name="f487" fmla="val 1333"/>
                <a:gd name="f488" fmla="val 1310"/>
                <a:gd name="f489" fmla="val 1287"/>
                <a:gd name="f490" fmla="val 1264"/>
                <a:gd name="f491" fmla="val 1253"/>
                <a:gd name="f492" fmla="val 1236"/>
                <a:gd name="f493" fmla="val 13680"/>
                <a:gd name="f494" fmla="val 1219"/>
                <a:gd name="f495" fmla="val 1208"/>
                <a:gd name="f496" fmla="val 1173"/>
                <a:gd name="f497" fmla="val 1133"/>
                <a:gd name="f498" fmla="val 1099"/>
                <a:gd name="f499" fmla="val 1042"/>
                <a:gd name="f500" fmla="val 974"/>
                <a:gd name="f501" fmla="val 13657"/>
                <a:gd name="f502" fmla="val 923"/>
                <a:gd name="f503" fmla="val 906"/>
                <a:gd name="f504" fmla="val 894"/>
                <a:gd name="f505" fmla="val 883"/>
                <a:gd name="f506" fmla="val 843"/>
                <a:gd name="f507" fmla="val 803"/>
                <a:gd name="f508" fmla="val 763"/>
                <a:gd name="f509" fmla="val 746"/>
                <a:gd name="f510" fmla="val 723"/>
                <a:gd name="f511" fmla="val 706"/>
                <a:gd name="f512" fmla="val 666"/>
                <a:gd name="f513" fmla="val 13726"/>
                <a:gd name="f514" fmla="val 627"/>
                <a:gd name="f515" fmla="val 13743"/>
                <a:gd name="f516" fmla="val 587"/>
                <a:gd name="f517" fmla="val 570"/>
                <a:gd name="f518" fmla="val 553"/>
                <a:gd name="f519" fmla="val 13748"/>
                <a:gd name="f520" fmla="val 530"/>
                <a:gd name="f521" fmla="val 518"/>
                <a:gd name="f522" fmla="val 513"/>
                <a:gd name="f523" fmla="val 496"/>
                <a:gd name="f524" fmla="val 484"/>
                <a:gd name="f525" fmla="val 473"/>
                <a:gd name="f526" fmla="val 13731"/>
                <a:gd name="f527" fmla="val 461"/>
                <a:gd name="f528" fmla="val 450"/>
                <a:gd name="f529" fmla="val 439"/>
                <a:gd name="f530" fmla="val 433"/>
                <a:gd name="f531" fmla="val 427"/>
                <a:gd name="f532" fmla="val 422"/>
                <a:gd name="f533" fmla="val 370"/>
                <a:gd name="f534" fmla="val 313"/>
                <a:gd name="f535" fmla="val 262"/>
                <a:gd name="f536" fmla="val 13697"/>
                <a:gd name="f537" fmla="val 245"/>
                <a:gd name="f538" fmla="val 228"/>
                <a:gd name="f539" fmla="val 211"/>
                <a:gd name="f540" fmla="val 171"/>
                <a:gd name="f541" fmla="val 120"/>
                <a:gd name="f542" fmla="val 74"/>
                <a:gd name="f543" fmla="val 63"/>
                <a:gd name="f544" fmla="val 46"/>
                <a:gd name="f545" fmla="val 34"/>
                <a:gd name="f546" fmla="val 12"/>
                <a:gd name="f547" fmla="*/ f0 1 13754"/>
                <a:gd name="f548" fmla="*/ f1 1 8259"/>
                <a:gd name="f549" fmla="val f2"/>
                <a:gd name="f550" fmla="val f3"/>
                <a:gd name="f551" fmla="val f4"/>
                <a:gd name="f552" fmla="+- f551 0 f549"/>
                <a:gd name="f553" fmla="+- f550 0 f549"/>
                <a:gd name="f554" fmla="*/ f553 1 13754"/>
                <a:gd name="f555" fmla="*/ f552 1 8259"/>
                <a:gd name="f556" fmla="*/ f549 1 f554"/>
                <a:gd name="f557" fmla="*/ f550 1 f554"/>
                <a:gd name="f558" fmla="*/ f549 1 f555"/>
                <a:gd name="f559" fmla="*/ f551 1 f555"/>
                <a:gd name="f560" fmla="*/ f556 f547 1"/>
                <a:gd name="f561" fmla="*/ f557 f547 1"/>
                <a:gd name="f562" fmla="*/ f559 f548 1"/>
                <a:gd name="f563" fmla="*/ f558 f5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0" t="f563" r="f561" b="f562"/>
              <a:pathLst>
                <a:path w="13754" h="825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cubicBezTo>
                    <a:pt x="f7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3" y="f15"/>
                  </a:cubicBezTo>
                  <a:cubicBezTo>
                    <a:pt x="f13" y="f16"/>
                    <a:pt x="f17" y="f18"/>
                    <a:pt x="f19" y="f18"/>
                  </a:cubicBezTo>
                  <a:cubicBezTo>
                    <a:pt x="f20" y="f18"/>
                    <a:pt x="f7" y="f21"/>
                    <a:pt x="f6" y="f22"/>
                  </a:cubicBezTo>
                  <a:lnTo>
                    <a:pt x="f2" y="f22"/>
                  </a:lnTo>
                  <a:lnTo>
                    <a:pt x="f2" y="f23"/>
                  </a:lnTo>
                  <a:lnTo>
                    <a:pt x="f6" y="f23"/>
                  </a:lnTo>
                  <a:cubicBezTo>
                    <a:pt x="f7" y="f24"/>
                    <a:pt x="f25" y="f26"/>
                    <a:pt x="f11" y="f26"/>
                  </a:cubicBezTo>
                  <a:cubicBezTo>
                    <a:pt x="f27" y="f26"/>
                    <a:pt x="f13" y="f28"/>
                    <a:pt x="f13" y="f29"/>
                  </a:cubicBezTo>
                  <a:cubicBezTo>
                    <a:pt x="f13" y="f30"/>
                    <a:pt x="f17" y="f31"/>
                    <a:pt x="f19" y="f31"/>
                  </a:cubicBezTo>
                  <a:cubicBezTo>
                    <a:pt x="f20" y="f31"/>
                    <a:pt x="f7" y="f32"/>
                    <a:pt x="f6" y="f33"/>
                  </a:cubicBezTo>
                  <a:lnTo>
                    <a:pt x="f2" y="f33"/>
                  </a:lnTo>
                  <a:lnTo>
                    <a:pt x="f2" y="f34"/>
                  </a:lnTo>
                  <a:lnTo>
                    <a:pt x="f6" y="f34"/>
                  </a:lnTo>
                  <a:cubicBezTo>
                    <a:pt x="f7" y="f35"/>
                    <a:pt x="f20" y="f36"/>
                    <a:pt x="f19" y="f36"/>
                  </a:cubicBezTo>
                  <a:cubicBezTo>
                    <a:pt x="f17" y="f36"/>
                    <a:pt x="f13" y="f37"/>
                    <a:pt x="f13" y="f38"/>
                  </a:cubicBezTo>
                  <a:cubicBezTo>
                    <a:pt x="f13" y="f39"/>
                    <a:pt x="f12" y="f40"/>
                    <a:pt x="f11" y="f40"/>
                  </a:cubicBezTo>
                  <a:cubicBezTo>
                    <a:pt x="f9" y="f40"/>
                    <a:pt x="f7" y="f41"/>
                    <a:pt x="f6" y="f42"/>
                  </a:cubicBezTo>
                  <a:lnTo>
                    <a:pt x="f2" y="f42"/>
                  </a:lnTo>
                  <a:lnTo>
                    <a:pt x="f2" y="f43"/>
                  </a:lnTo>
                  <a:lnTo>
                    <a:pt x="f6" y="f43"/>
                  </a:lnTo>
                  <a:cubicBezTo>
                    <a:pt x="f7" y="f44"/>
                    <a:pt x="f20" y="f45"/>
                    <a:pt x="f19" y="f45"/>
                  </a:cubicBezTo>
                  <a:cubicBezTo>
                    <a:pt x="f17" y="f45"/>
                    <a:pt x="f13" y="f46"/>
                    <a:pt x="f13" y="f47"/>
                  </a:cubicBezTo>
                  <a:cubicBezTo>
                    <a:pt x="f13" y="f48"/>
                    <a:pt x="f12" y="f49"/>
                    <a:pt x="f11" y="f49"/>
                  </a:cubicBezTo>
                  <a:cubicBezTo>
                    <a:pt x="f9" y="f49"/>
                    <a:pt x="f7" y="f50"/>
                    <a:pt x="f6" y="f51"/>
                  </a:cubicBezTo>
                  <a:lnTo>
                    <a:pt x="f2" y="f51"/>
                  </a:lnTo>
                  <a:lnTo>
                    <a:pt x="f2" y="f52"/>
                  </a:lnTo>
                  <a:lnTo>
                    <a:pt x="f6" y="f52"/>
                  </a:lnTo>
                  <a:cubicBezTo>
                    <a:pt x="f7" y="f53"/>
                    <a:pt x="f54" y="f55"/>
                    <a:pt x="f56" y="f55"/>
                  </a:cubicBezTo>
                  <a:cubicBezTo>
                    <a:pt x="f57" y="f55"/>
                    <a:pt x="f28" y="f58"/>
                    <a:pt x="f28" y="f59"/>
                  </a:cubicBezTo>
                  <a:cubicBezTo>
                    <a:pt x="f28" y="f60"/>
                    <a:pt x="f61" y="f62"/>
                    <a:pt x="f63" y="f62"/>
                  </a:cubicBezTo>
                  <a:cubicBezTo>
                    <a:pt x="f20" y="f62"/>
                    <a:pt x="f7" y="f64"/>
                    <a:pt x="f6" y="f65"/>
                  </a:cubicBezTo>
                  <a:lnTo>
                    <a:pt x="f2" y="f65"/>
                  </a:lnTo>
                  <a:lnTo>
                    <a:pt x="f2" y="f66"/>
                  </a:lnTo>
                  <a:lnTo>
                    <a:pt x="f6" y="f66"/>
                  </a:lnTo>
                  <a:cubicBezTo>
                    <a:pt x="f7" y="f67"/>
                    <a:pt x="f20" y="f68"/>
                    <a:pt x="f19" y="f68"/>
                  </a:cubicBezTo>
                  <a:cubicBezTo>
                    <a:pt x="f17" y="f68"/>
                    <a:pt x="f13" y="f69"/>
                    <a:pt x="f13" y="f70"/>
                  </a:cubicBezTo>
                  <a:cubicBezTo>
                    <a:pt x="f13" y="f71"/>
                    <a:pt x="f12" y="f72"/>
                    <a:pt x="f11" y="f72"/>
                  </a:cubicBezTo>
                  <a:cubicBezTo>
                    <a:pt x="f9" y="f72"/>
                    <a:pt x="f7" y="f73"/>
                    <a:pt x="f6" y="f74"/>
                  </a:cubicBezTo>
                  <a:lnTo>
                    <a:pt x="f2" y="f74"/>
                  </a:lnTo>
                  <a:lnTo>
                    <a:pt x="f2" y="f75"/>
                  </a:lnTo>
                  <a:lnTo>
                    <a:pt x="f6" y="f75"/>
                  </a:lnTo>
                  <a:cubicBezTo>
                    <a:pt x="f7" y="f76"/>
                    <a:pt x="f9" y="f77"/>
                    <a:pt x="f11" y="f77"/>
                  </a:cubicBezTo>
                  <a:cubicBezTo>
                    <a:pt x="f12" y="f77"/>
                    <a:pt x="f13" y="f78"/>
                    <a:pt x="f13" y="f79"/>
                  </a:cubicBezTo>
                  <a:cubicBezTo>
                    <a:pt x="f13" y="f80"/>
                    <a:pt x="f17" y="f81"/>
                    <a:pt x="f19" y="f81"/>
                  </a:cubicBezTo>
                  <a:cubicBezTo>
                    <a:pt x="f20" y="f81"/>
                    <a:pt x="f7" y="f82"/>
                    <a:pt x="f6" y="f83"/>
                  </a:cubicBezTo>
                  <a:lnTo>
                    <a:pt x="f2" y="f83"/>
                  </a:lnTo>
                  <a:lnTo>
                    <a:pt x="f2" y="f84"/>
                  </a:lnTo>
                  <a:lnTo>
                    <a:pt x="f6" y="f84"/>
                  </a:lnTo>
                  <a:cubicBezTo>
                    <a:pt x="f7" y="f85"/>
                    <a:pt x="f25" y="f86"/>
                    <a:pt x="f11" y="f86"/>
                  </a:cubicBezTo>
                  <a:cubicBezTo>
                    <a:pt x="f27" y="f86"/>
                    <a:pt x="f13" y="f87"/>
                    <a:pt x="f13" y="f88"/>
                  </a:cubicBezTo>
                  <a:cubicBezTo>
                    <a:pt x="f13" y="f89"/>
                    <a:pt x="f17" y="f90"/>
                    <a:pt x="f19" y="f90"/>
                  </a:cubicBezTo>
                  <a:cubicBezTo>
                    <a:pt x="f20" y="f90"/>
                    <a:pt x="f7" y="f91"/>
                    <a:pt x="f6" y="f92"/>
                  </a:cubicBezTo>
                  <a:lnTo>
                    <a:pt x="f2" y="f92"/>
                  </a:lnTo>
                  <a:lnTo>
                    <a:pt x="f2" y="f93"/>
                  </a:lnTo>
                  <a:lnTo>
                    <a:pt x="f6" y="f93"/>
                  </a:lnTo>
                  <a:cubicBezTo>
                    <a:pt x="f7" y="f94"/>
                    <a:pt x="f20" y="f95"/>
                    <a:pt x="f19" y="f95"/>
                  </a:cubicBezTo>
                  <a:cubicBezTo>
                    <a:pt x="f17" y="f95"/>
                    <a:pt x="f13" y="f96"/>
                    <a:pt x="f13" y="f97"/>
                  </a:cubicBezTo>
                  <a:cubicBezTo>
                    <a:pt x="f13" y="f98"/>
                    <a:pt x="f12" y="f99"/>
                    <a:pt x="f11" y="f99"/>
                  </a:cubicBezTo>
                  <a:cubicBezTo>
                    <a:pt x="f9" y="f99"/>
                    <a:pt x="f7" y="f100"/>
                    <a:pt x="f6" y="f101"/>
                  </a:cubicBezTo>
                  <a:lnTo>
                    <a:pt x="f2" y="f101"/>
                  </a:lnTo>
                  <a:lnTo>
                    <a:pt x="f2" y="f102"/>
                  </a:lnTo>
                  <a:lnTo>
                    <a:pt x="f6" y="f102"/>
                  </a:lnTo>
                  <a:cubicBezTo>
                    <a:pt x="f7" y="f103"/>
                    <a:pt x="f9" y="f104"/>
                    <a:pt x="f11" y="f104"/>
                  </a:cubicBezTo>
                  <a:cubicBezTo>
                    <a:pt x="f12" y="f104"/>
                    <a:pt x="f13" y="f105"/>
                    <a:pt x="f13" y="f106"/>
                  </a:cubicBezTo>
                  <a:cubicBezTo>
                    <a:pt x="f13" y="f107"/>
                    <a:pt x="f17" y="f108"/>
                    <a:pt x="f19" y="f108"/>
                  </a:cubicBezTo>
                  <a:cubicBezTo>
                    <a:pt x="f20" y="f108"/>
                    <a:pt x="f7" y="f109"/>
                    <a:pt x="f6" y="f110"/>
                  </a:cubicBezTo>
                  <a:lnTo>
                    <a:pt x="f2" y="f110"/>
                  </a:lnTo>
                  <a:lnTo>
                    <a:pt x="f2" y="f111"/>
                  </a:lnTo>
                  <a:lnTo>
                    <a:pt x="f6" y="f111"/>
                  </a:lnTo>
                  <a:cubicBezTo>
                    <a:pt x="f7" y="f112"/>
                    <a:pt x="f9" y="f113"/>
                    <a:pt x="f11" y="f113"/>
                  </a:cubicBezTo>
                  <a:cubicBezTo>
                    <a:pt x="f12" y="f113"/>
                    <a:pt x="f13" y="f114"/>
                    <a:pt x="f13" y="f115"/>
                  </a:cubicBezTo>
                  <a:cubicBezTo>
                    <a:pt x="f13" y="f116"/>
                    <a:pt x="f17" y="f117"/>
                    <a:pt x="f19" y="f117"/>
                  </a:cubicBezTo>
                  <a:cubicBezTo>
                    <a:pt x="f20" y="f117"/>
                    <a:pt x="f7" y="f118"/>
                    <a:pt x="f6" y="f119"/>
                  </a:cubicBezTo>
                  <a:lnTo>
                    <a:pt x="f2" y="f119"/>
                  </a:lnTo>
                  <a:lnTo>
                    <a:pt x="f2" y="f120"/>
                  </a:lnTo>
                  <a:lnTo>
                    <a:pt x="f121" y="f122"/>
                  </a:lnTo>
                  <a:cubicBezTo>
                    <a:pt x="f123" y="f122"/>
                    <a:pt x="f124" y="f125"/>
                    <a:pt x="f126" y="f127"/>
                  </a:cubicBezTo>
                  <a:cubicBezTo>
                    <a:pt x="f123" y="f128"/>
                    <a:pt x="f129" y="f130"/>
                    <a:pt x="f123" y="f131"/>
                  </a:cubicBezTo>
                  <a:cubicBezTo>
                    <a:pt x="f132" y="f133"/>
                    <a:pt x="f134" y="f135"/>
                    <a:pt x="f132" y="f136"/>
                  </a:cubicBezTo>
                  <a:cubicBezTo>
                    <a:pt x="f137" y="f138"/>
                    <a:pt x="f137" y="f139"/>
                    <a:pt x="f132" y="f140"/>
                  </a:cubicBezTo>
                  <a:lnTo>
                    <a:pt x="f132" y="f141"/>
                  </a:lnTo>
                  <a:cubicBezTo>
                    <a:pt x="f137" y="f142"/>
                    <a:pt x="f137" y="f143"/>
                    <a:pt x="f137" y="f144"/>
                  </a:cubicBezTo>
                  <a:cubicBezTo>
                    <a:pt x="f145" y="f146"/>
                    <a:pt x="f145" y="f147"/>
                    <a:pt x="f148" y="f149"/>
                  </a:cubicBezTo>
                  <a:cubicBezTo>
                    <a:pt x="f150" y="f151"/>
                    <a:pt x="f152" y="f153"/>
                    <a:pt x="f152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59" y="f167"/>
                    <a:pt x="f159" y="f168"/>
                    <a:pt x="f169" y="f170"/>
                  </a:cubicBezTo>
                  <a:cubicBezTo>
                    <a:pt x="f159" y="f171"/>
                    <a:pt x="f165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77" y="f183"/>
                    <a:pt x="f159" y="f184"/>
                  </a:cubicBezTo>
                  <a:lnTo>
                    <a:pt x="f159" y="f185"/>
                  </a:lnTo>
                  <a:cubicBezTo>
                    <a:pt x="f186" y="f187"/>
                    <a:pt x="f157" y="f188"/>
                    <a:pt x="f157" y="f189"/>
                  </a:cubicBezTo>
                  <a:cubicBezTo>
                    <a:pt x="f157" y="f190"/>
                    <a:pt x="f157" y="f191"/>
                    <a:pt x="f192" y="f193"/>
                  </a:cubicBezTo>
                  <a:cubicBezTo>
                    <a:pt x="f159" y="f194"/>
                    <a:pt x="f159" y="f195"/>
                    <a:pt x="f192" y="f196"/>
                  </a:cubicBezTo>
                  <a:cubicBezTo>
                    <a:pt x="f157" y="f197"/>
                    <a:pt x="f198" y="f199"/>
                    <a:pt x="f157" y="f200"/>
                  </a:cubicBezTo>
                  <a:cubicBezTo>
                    <a:pt x="f201" y="f202"/>
                    <a:pt x="f201" y="f203"/>
                    <a:pt x="f165" y="f204"/>
                  </a:cubicBezTo>
                  <a:cubicBezTo>
                    <a:pt x="f173" y="f205"/>
                    <a:pt x="f175" y="f206"/>
                    <a:pt x="f177" y="f207"/>
                  </a:cubicBezTo>
                  <a:cubicBezTo>
                    <a:pt x="f175" y="f208"/>
                    <a:pt x="f209" y="f210"/>
                    <a:pt x="f181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6" y="f218"/>
                    <a:pt x="f219" y="f220"/>
                    <a:pt x="f219" y="f101"/>
                  </a:cubicBezTo>
                  <a:cubicBezTo>
                    <a:pt x="f221" y="f222"/>
                    <a:pt x="f221" y="f223"/>
                    <a:pt x="f224" y="f225"/>
                  </a:cubicBezTo>
                  <a:cubicBezTo>
                    <a:pt x="f226" y="f227"/>
                    <a:pt x="f228" y="f229"/>
                    <a:pt x="f230" y="f231"/>
                  </a:cubicBezTo>
                  <a:cubicBezTo>
                    <a:pt x="f232" y="f233"/>
                    <a:pt x="f230" y="f234"/>
                    <a:pt x="f230" y="f235"/>
                  </a:cubicBezTo>
                  <a:cubicBezTo>
                    <a:pt x="f230" y="f236"/>
                    <a:pt x="f230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4" y="f246"/>
                    <a:pt x="f247" y="f248"/>
                    <a:pt x="f249" y="f250"/>
                  </a:cubicBezTo>
                  <a:cubicBezTo>
                    <a:pt x="f251" y="f252"/>
                    <a:pt x="f251" y="f253"/>
                    <a:pt x="f251" y="f254"/>
                  </a:cubicBezTo>
                  <a:cubicBezTo>
                    <a:pt x="f249" y="f255"/>
                    <a:pt x="f256" y="f257"/>
                    <a:pt x="f258" y="f259"/>
                  </a:cubicBezTo>
                  <a:cubicBezTo>
                    <a:pt x="f260" y="f261"/>
                    <a:pt x="f260" y="f262"/>
                    <a:pt x="f260" y="f263"/>
                  </a:cubicBezTo>
                  <a:cubicBezTo>
                    <a:pt x="f258" y="f264"/>
                    <a:pt x="f260" y="f265"/>
                    <a:pt x="f266" y="f267"/>
                  </a:cubicBezTo>
                  <a:lnTo>
                    <a:pt x="f268" y="f269"/>
                  </a:lnTo>
                  <a:cubicBezTo>
                    <a:pt x="f270" y="f271"/>
                    <a:pt x="f270" y="f272"/>
                    <a:pt x="f273" y="f274"/>
                  </a:cubicBezTo>
                  <a:lnTo>
                    <a:pt x="f273" y="f88"/>
                  </a:lnTo>
                  <a:cubicBezTo>
                    <a:pt x="f275" y="f276"/>
                    <a:pt x="f277" y="f278"/>
                    <a:pt x="f279" y="f87"/>
                  </a:cubicBezTo>
                  <a:cubicBezTo>
                    <a:pt x="f268" y="f280"/>
                    <a:pt x="f279" y="f281"/>
                    <a:pt x="f282" y="f283"/>
                  </a:cubicBezTo>
                  <a:cubicBezTo>
                    <a:pt x="f284" y="f285"/>
                    <a:pt x="f286" y="f287"/>
                    <a:pt x="f286" y="f288"/>
                  </a:cubicBezTo>
                  <a:cubicBezTo>
                    <a:pt x="f289" y="f290"/>
                    <a:pt x="f289" y="f291"/>
                    <a:pt x="f286" y="f292"/>
                  </a:cubicBezTo>
                  <a:cubicBezTo>
                    <a:pt x="f282" y="f293"/>
                    <a:pt x="f273" y="f294"/>
                    <a:pt x="f295" y="f296"/>
                  </a:cubicBezTo>
                  <a:cubicBezTo>
                    <a:pt x="f297" y="f298"/>
                    <a:pt x="f258" y="f299"/>
                    <a:pt x="f256" y="f300"/>
                  </a:cubicBezTo>
                  <a:cubicBezTo>
                    <a:pt x="f256" y="f301"/>
                    <a:pt x="f256" y="f302"/>
                    <a:pt x="f303" y="f304"/>
                  </a:cubicBezTo>
                  <a:cubicBezTo>
                    <a:pt x="f251" y="f305"/>
                    <a:pt x="f251" y="f306"/>
                    <a:pt x="f251" y="f307"/>
                  </a:cubicBezTo>
                  <a:cubicBezTo>
                    <a:pt x="f308" y="f309"/>
                    <a:pt x="f308" y="f310"/>
                    <a:pt x="f251" y="f311"/>
                  </a:cubicBezTo>
                  <a:cubicBezTo>
                    <a:pt x="f251" y="f312"/>
                    <a:pt x="f303" y="f313"/>
                    <a:pt x="f303" y="f314"/>
                  </a:cubicBezTo>
                  <a:cubicBezTo>
                    <a:pt x="f303" y="f79"/>
                    <a:pt x="f308" y="f315"/>
                    <a:pt x="f316" y="f317"/>
                  </a:cubicBezTo>
                  <a:cubicBezTo>
                    <a:pt x="f242" y="f318"/>
                    <a:pt x="f244" y="f319"/>
                    <a:pt x="f247" y="f320"/>
                  </a:cubicBezTo>
                  <a:cubicBezTo>
                    <a:pt x="f321" y="f322"/>
                    <a:pt x="f244" y="f323"/>
                    <a:pt x="f242" y="f324"/>
                  </a:cubicBezTo>
                  <a:cubicBezTo>
                    <a:pt x="f247" y="f325"/>
                    <a:pt x="f247" y="f326"/>
                    <a:pt x="f327" y="f328"/>
                  </a:cubicBezTo>
                  <a:cubicBezTo>
                    <a:pt x="f321" y="f329"/>
                    <a:pt x="f316" y="f330"/>
                    <a:pt x="f331" y="f332"/>
                  </a:cubicBezTo>
                  <a:cubicBezTo>
                    <a:pt x="f333" y="f334"/>
                    <a:pt x="f335" y="f336"/>
                    <a:pt x="f240" y="f337"/>
                  </a:cubicBezTo>
                  <a:cubicBezTo>
                    <a:pt x="f247" y="f338"/>
                    <a:pt x="f316" y="f339"/>
                    <a:pt x="f316" y="f340"/>
                  </a:cubicBezTo>
                  <a:cubicBezTo>
                    <a:pt x="f321" y="f341"/>
                    <a:pt x="f316" y="f342"/>
                    <a:pt x="f244" y="f343"/>
                  </a:cubicBezTo>
                  <a:cubicBezTo>
                    <a:pt x="f244" y="f344"/>
                    <a:pt x="f331" y="f345"/>
                    <a:pt x="f244" y="f346"/>
                  </a:cubicBezTo>
                  <a:cubicBezTo>
                    <a:pt x="f242" y="f347"/>
                    <a:pt x="f247" y="f348"/>
                    <a:pt x="f247" y="f349"/>
                  </a:cubicBezTo>
                  <a:cubicBezTo>
                    <a:pt x="f316" y="f350"/>
                    <a:pt x="f321" y="f351"/>
                    <a:pt x="f321" y="f352"/>
                  </a:cubicBezTo>
                  <a:cubicBezTo>
                    <a:pt x="f249" y="f353"/>
                    <a:pt x="f308" y="f354"/>
                    <a:pt x="f251" y="f355"/>
                  </a:cubicBezTo>
                  <a:cubicBezTo>
                    <a:pt x="f303" y="f356"/>
                    <a:pt x="f303" y="f357"/>
                    <a:pt x="f251" y="f358"/>
                  </a:cubicBezTo>
                  <a:cubicBezTo>
                    <a:pt x="f308" y="f359"/>
                    <a:pt x="f303" y="f360"/>
                    <a:pt x="f297" y="f361"/>
                  </a:cubicBezTo>
                  <a:cubicBezTo>
                    <a:pt x="f268" y="f362"/>
                    <a:pt x="f268" y="f363"/>
                    <a:pt x="f297" y="f364"/>
                  </a:cubicBezTo>
                  <a:cubicBezTo>
                    <a:pt x="f249" y="f365"/>
                    <a:pt x="f242" y="f366"/>
                    <a:pt x="f333" y="f367"/>
                  </a:cubicBezTo>
                  <a:cubicBezTo>
                    <a:pt x="f333" y="f368"/>
                    <a:pt x="f335" y="f369"/>
                    <a:pt x="f370" y="f371"/>
                  </a:cubicBezTo>
                  <a:cubicBezTo>
                    <a:pt x="f372" y="f373"/>
                    <a:pt x="f238" y="f374"/>
                    <a:pt x="f375" y="f376"/>
                  </a:cubicBezTo>
                  <a:lnTo>
                    <a:pt x="f375" y="f377"/>
                  </a:lnTo>
                  <a:cubicBezTo>
                    <a:pt x="f228" y="f378"/>
                    <a:pt x="f228" y="f379"/>
                    <a:pt x="f226" y="f380"/>
                  </a:cubicBezTo>
                  <a:cubicBezTo>
                    <a:pt x="f381" y="f382"/>
                    <a:pt x="f381" y="f383"/>
                    <a:pt x="f226" y="f384"/>
                  </a:cubicBezTo>
                  <a:cubicBezTo>
                    <a:pt x="f385" y="f386"/>
                    <a:pt x="f385" y="f387"/>
                    <a:pt x="f226" y="f388"/>
                  </a:cubicBezTo>
                  <a:cubicBezTo>
                    <a:pt x="f221" y="f389"/>
                    <a:pt x="f214" y="f390"/>
                    <a:pt x="f391" y="f392"/>
                  </a:cubicBezTo>
                  <a:cubicBezTo>
                    <a:pt x="f391" y="f393"/>
                    <a:pt x="f394" y="f395"/>
                    <a:pt x="f394" y="f396"/>
                  </a:cubicBezTo>
                  <a:cubicBezTo>
                    <a:pt x="f391" y="f397"/>
                    <a:pt x="f181" y="f398"/>
                    <a:pt x="f399" y="f398"/>
                  </a:cubicBezTo>
                  <a:cubicBezTo>
                    <a:pt x="f209" y="f400"/>
                    <a:pt x="f209" y="f401"/>
                    <a:pt x="f209" y="f402"/>
                  </a:cubicBezTo>
                  <a:cubicBezTo>
                    <a:pt x="f209" y="f403"/>
                    <a:pt x="f209" y="f404"/>
                    <a:pt x="f405" y="f406"/>
                  </a:cubicBezTo>
                  <a:cubicBezTo>
                    <a:pt x="f181" y="f407"/>
                    <a:pt x="f209" y="f408"/>
                    <a:pt x="f409" y="f410"/>
                  </a:cubicBezTo>
                  <a:cubicBezTo>
                    <a:pt x="f175" y="f411"/>
                    <a:pt x="f173" y="f412"/>
                    <a:pt x="f163" y="f413"/>
                  </a:cubicBezTo>
                  <a:cubicBezTo>
                    <a:pt x="f161" y="f414"/>
                    <a:pt x="f169" y="f415"/>
                    <a:pt x="f201" y="f416"/>
                  </a:cubicBezTo>
                  <a:cubicBezTo>
                    <a:pt x="f186" y="f417"/>
                    <a:pt x="f201" y="f418"/>
                    <a:pt x="f201" y="f419"/>
                  </a:cubicBezTo>
                  <a:cubicBezTo>
                    <a:pt x="f201" y="f419"/>
                    <a:pt x="f201" y="f419"/>
                    <a:pt x="f201" y="f420"/>
                  </a:cubicBezTo>
                  <a:cubicBezTo>
                    <a:pt x="f165" y="f421"/>
                    <a:pt x="f159" y="f422"/>
                    <a:pt x="f155" y="f423"/>
                  </a:cubicBezTo>
                  <a:cubicBezTo>
                    <a:pt x="f424" y="f425"/>
                    <a:pt x="f137" y="f426"/>
                    <a:pt x="f134" y="f427"/>
                  </a:cubicBezTo>
                  <a:cubicBezTo>
                    <a:pt x="f428" y="f429"/>
                    <a:pt x="f123" y="f430"/>
                    <a:pt x="f431" y="f432"/>
                  </a:cubicBezTo>
                  <a:cubicBezTo>
                    <a:pt x="f433" y="f434"/>
                    <a:pt x="f435" y="f436"/>
                    <a:pt x="f433" y="f437"/>
                  </a:cubicBezTo>
                  <a:cubicBezTo>
                    <a:pt x="f438" y="f439"/>
                    <a:pt x="f433" y="f440"/>
                    <a:pt x="f441" y="f442"/>
                  </a:cubicBezTo>
                  <a:cubicBezTo>
                    <a:pt x="f443" y="f444"/>
                    <a:pt x="f445" y="f446"/>
                    <a:pt x="f443" y="f447"/>
                  </a:cubicBezTo>
                  <a:cubicBezTo>
                    <a:pt x="f445" y="f448"/>
                    <a:pt x="f449" y="f450"/>
                    <a:pt x="f449" y="f451"/>
                  </a:cubicBezTo>
                  <a:cubicBezTo>
                    <a:pt x="f452" y="f453"/>
                    <a:pt x="f452" y="f454"/>
                    <a:pt x="f452" y="f455"/>
                  </a:cubicBezTo>
                  <a:lnTo>
                    <a:pt x="f452" y="f456"/>
                  </a:lnTo>
                  <a:cubicBezTo>
                    <a:pt x="f452" y="f42"/>
                    <a:pt x="f457" y="f458"/>
                    <a:pt x="f457" y="f459"/>
                  </a:cubicBezTo>
                  <a:cubicBezTo>
                    <a:pt x="f460" y="f461"/>
                    <a:pt x="f462" y="f463"/>
                    <a:pt x="f464" y="f465"/>
                  </a:cubicBezTo>
                  <a:cubicBezTo>
                    <a:pt x="f462" y="f466"/>
                    <a:pt x="f467" y="f468"/>
                    <a:pt x="f469" y="f470"/>
                  </a:cubicBezTo>
                  <a:cubicBezTo>
                    <a:pt x="f471" y="f472"/>
                    <a:pt x="f473" y="f474"/>
                    <a:pt x="f471" y="f475"/>
                  </a:cubicBezTo>
                  <a:cubicBezTo>
                    <a:pt x="f471" y="f476"/>
                    <a:pt x="f473" y="f477"/>
                    <a:pt x="f478" y="f479"/>
                  </a:cubicBezTo>
                  <a:cubicBezTo>
                    <a:pt x="f480" y="f481"/>
                    <a:pt x="f480" y="f482"/>
                    <a:pt x="f483" y="f484"/>
                  </a:cubicBezTo>
                  <a:cubicBezTo>
                    <a:pt x="f483" y="f485"/>
                    <a:pt x="f486" y="f485"/>
                    <a:pt x="f486" y="f487"/>
                  </a:cubicBezTo>
                  <a:cubicBezTo>
                    <a:pt x="f486" y="f488"/>
                    <a:pt x="f478" y="f489"/>
                    <a:pt x="f473" y="f490"/>
                  </a:cubicBezTo>
                  <a:cubicBezTo>
                    <a:pt x="f471" y="f491"/>
                    <a:pt x="f471" y="f492"/>
                    <a:pt x="f493" y="f494"/>
                  </a:cubicBezTo>
                  <a:lnTo>
                    <a:pt x="f493" y="f495"/>
                  </a:lnTo>
                  <a:cubicBezTo>
                    <a:pt x="f469" y="f496"/>
                    <a:pt x="f460" y="f497"/>
                    <a:pt x="f464" y="f498"/>
                  </a:cubicBezTo>
                  <a:cubicBezTo>
                    <a:pt x="f452" y="f499"/>
                    <a:pt x="f452" y="f500"/>
                    <a:pt x="f501" y="f502"/>
                  </a:cubicBezTo>
                  <a:cubicBezTo>
                    <a:pt x="f460" y="f503"/>
                    <a:pt x="f501" y="f504"/>
                    <a:pt x="f501" y="f505"/>
                  </a:cubicBezTo>
                  <a:cubicBezTo>
                    <a:pt x="f460" y="f506"/>
                    <a:pt x="f460" y="f507"/>
                    <a:pt x="f460" y="f508"/>
                  </a:cubicBezTo>
                  <a:cubicBezTo>
                    <a:pt x="f460" y="f509"/>
                    <a:pt x="f469" y="f510"/>
                    <a:pt x="f471" y="f511"/>
                  </a:cubicBezTo>
                  <a:cubicBezTo>
                    <a:pt x="f486" y="f512"/>
                    <a:pt x="f513" y="f514"/>
                    <a:pt x="f515" y="f516"/>
                  </a:cubicBezTo>
                  <a:cubicBezTo>
                    <a:pt x="f3" y="f517"/>
                    <a:pt x="f3" y="f518"/>
                    <a:pt x="f519" y="f520"/>
                  </a:cubicBezTo>
                  <a:cubicBezTo>
                    <a:pt x="f519" y="f521"/>
                    <a:pt x="f519" y="f522"/>
                    <a:pt x="f515" y="f6"/>
                  </a:cubicBezTo>
                  <a:cubicBezTo>
                    <a:pt x="f515" y="f523"/>
                    <a:pt x="f480" y="f524"/>
                    <a:pt x="f480" y="f525"/>
                  </a:cubicBezTo>
                  <a:cubicBezTo>
                    <a:pt x="f526" y="f527"/>
                    <a:pt x="f526" y="f528"/>
                    <a:pt x="f480" y="f529"/>
                  </a:cubicBezTo>
                  <a:cubicBezTo>
                    <a:pt x="f480" y="f530"/>
                    <a:pt x="f480" y="f531"/>
                    <a:pt x="f480" y="f532"/>
                  </a:cubicBezTo>
                  <a:cubicBezTo>
                    <a:pt x="f483" y="f533"/>
                    <a:pt x="f526" y="f534"/>
                    <a:pt x="f478" y="f535"/>
                  </a:cubicBezTo>
                  <a:cubicBezTo>
                    <a:pt x="f536" y="f537"/>
                    <a:pt x="f473" y="f538"/>
                    <a:pt x="f536" y="f539"/>
                  </a:cubicBezTo>
                  <a:cubicBezTo>
                    <a:pt x="f483" y="f540"/>
                    <a:pt x="f483" y="f541"/>
                    <a:pt x="f486" y="f542"/>
                  </a:cubicBezTo>
                  <a:cubicBezTo>
                    <a:pt x="f478" y="f543"/>
                    <a:pt x="f478" y="f544"/>
                    <a:pt x="f486" y="f545"/>
                  </a:cubicBezTo>
                  <a:cubicBezTo>
                    <a:pt x="f486" y="f546"/>
                    <a:pt x="f483" y="f2"/>
                    <a:pt x="f515" y="f2"/>
                  </a:cubicBezTo>
                  <a:close/>
                </a:path>
              </a:pathLst>
            </a:custGeom>
            <a:solidFill>
              <a:srgbClr val="754E2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620;p40">
              <a:extLst>
                <a:ext uri="{FF2B5EF4-FFF2-40B4-BE49-F238E27FC236}">
                  <a16:creationId xmlns:a16="http://schemas.microsoft.com/office/drawing/2014/main" id="{E2D3D6EC-8BEF-447D-8029-FBC5F80A6303}"/>
                </a:ext>
              </a:extLst>
            </p:cNvPr>
            <p:cNvSpPr/>
            <p:nvPr/>
          </p:nvSpPr>
          <p:spPr>
            <a:xfrm rot="139263">
              <a:off x="969904" y="1698133"/>
              <a:ext cx="3557884" cy="2255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754"/>
                <a:gd name="f4" fmla="val 8259"/>
                <a:gd name="f5" fmla="val 268"/>
                <a:gd name="f6" fmla="val 501"/>
                <a:gd name="f7" fmla="val 532"/>
                <a:gd name="f8" fmla="val 156"/>
                <a:gd name="f9" fmla="val 621"/>
                <a:gd name="f10" fmla="val 105"/>
                <a:gd name="f11" fmla="val 710"/>
                <a:gd name="f12" fmla="val 822"/>
                <a:gd name="f13" fmla="val 934"/>
                <a:gd name="f14" fmla="val 185"/>
                <a:gd name="f15" fmla="val 330"/>
                <a:gd name="f16" fmla="val 472"/>
                <a:gd name="f17" fmla="val 823"/>
                <a:gd name="f18" fmla="val 551"/>
                <a:gd name="f19" fmla="val 712"/>
                <a:gd name="f20" fmla="val 622"/>
                <a:gd name="f21" fmla="val 499"/>
                <a:gd name="f22" fmla="val 387"/>
                <a:gd name="f23" fmla="val 1020"/>
                <a:gd name="f24" fmla="val 911"/>
                <a:gd name="f25" fmla="val 620"/>
                <a:gd name="f26" fmla="val 861"/>
                <a:gd name="f27" fmla="val 821"/>
                <a:gd name="f28" fmla="val 940"/>
                <a:gd name="f29" fmla="val 1082"/>
                <a:gd name="f30" fmla="val 1224"/>
                <a:gd name="f31" fmla="val 1303"/>
                <a:gd name="f32" fmla="val 1251"/>
                <a:gd name="f33" fmla="val 1139"/>
                <a:gd name="f34" fmla="val 1777"/>
                <a:gd name="f35" fmla="val 1665"/>
                <a:gd name="f36" fmla="val 1613"/>
                <a:gd name="f37" fmla="val 1692"/>
                <a:gd name="f38" fmla="val 1834"/>
                <a:gd name="f39" fmla="val 1979"/>
                <a:gd name="f40" fmla="val 2060"/>
                <a:gd name="f41" fmla="val 2008"/>
                <a:gd name="f42" fmla="val 1897"/>
                <a:gd name="f43" fmla="val 2529"/>
                <a:gd name="f44" fmla="val 2417"/>
                <a:gd name="f45" fmla="val 2365"/>
                <a:gd name="f46" fmla="val 2444"/>
                <a:gd name="f47" fmla="val 2586"/>
                <a:gd name="f48" fmla="val 2731"/>
                <a:gd name="f49" fmla="val 2812"/>
                <a:gd name="f50" fmla="val 2760"/>
                <a:gd name="f51" fmla="val 2648"/>
                <a:gd name="f52" fmla="val 3286"/>
                <a:gd name="f53" fmla="val 3174"/>
                <a:gd name="f54" fmla="val 623"/>
                <a:gd name="f55" fmla="val 3123"/>
                <a:gd name="f56" fmla="val 714"/>
                <a:gd name="f57" fmla="val 827"/>
                <a:gd name="f58" fmla="val 3202"/>
                <a:gd name="f59" fmla="val 3343"/>
                <a:gd name="f60" fmla="val 3489"/>
                <a:gd name="f61" fmla="val 826"/>
                <a:gd name="f62" fmla="val 3569"/>
                <a:gd name="f63" fmla="val 713"/>
                <a:gd name="f64" fmla="val 3517"/>
                <a:gd name="f65" fmla="val 3406"/>
                <a:gd name="f66" fmla="val 4038"/>
                <a:gd name="f67" fmla="val 3926"/>
                <a:gd name="f68" fmla="val 3874"/>
                <a:gd name="f69" fmla="val 3953"/>
                <a:gd name="f70" fmla="val 4095"/>
                <a:gd name="f71" fmla="val 4240"/>
                <a:gd name="f72" fmla="val 4321"/>
                <a:gd name="f73" fmla="val 4269"/>
                <a:gd name="f74" fmla="val 4158"/>
                <a:gd name="f75" fmla="val 4790"/>
                <a:gd name="f76" fmla="val 4678"/>
                <a:gd name="f77" fmla="val 4627"/>
                <a:gd name="f78" fmla="val 4707"/>
                <a:gd name="f79" fmla="val 4852"/>
                <a:gd name="f80" fmla="val 4994"/>
                <a:gd name="f81" fmla="val 5073"/>
                <a:gd name="f82" fmla="val 5021"/>
                <a:gd name="f83" fmla="val 4909"/>
                <a:gd name="f84" fmla="val 5542"/>
                <a:gd name="f85" fmla="val 5433"/>
                <a:gd name="f86" fmla="val 5383"/>
                <a:gd name="f87" fmla="val 5462"/>
                <a:gd name="f88" fmla="val 5604"/>
                <a:gd name="f89" fmla="val 5746"/>
                <a:gd name="f90" fmla="val 5825"/>
                <a:gd name="f91" fmla="val 5773"/>
                <a:gd name="f92" fmla="val 5661"/>
                <a:gd name="f93" fmla="val 6299"/>
                <a:gd name="f94" fmla="val 6187"/>
                <a:gd name="f95" fmla="val 6135"/>
                <a:gd name="f96" fmla="val 6214"/>
                <a:gd name="f97" fmla="val 6356"/>
                <a:gd name="f98" fmla="val 6501"/>
                <a:gd name="f99" fmla="val 6582"/>
                <a:gd name="f100" fmla="val 6530"/>
                <a:gd name="f101" fmla="val 6419"/>
                <a:gd name="f102" fmla="val 7051"/>
                <a:gd name="f103" fmla="val 6939"/>
                <a:gd name="f104" fmla="val 6888"/>
                <a:gd name="f105" fmla="val 6968"/>
                <a:gd name="f106" fmla="val 7113"/>
                <a:gd name="f107" fmla="val 7255"/>
                <a:gd name="f108" fmla="val 7334"/>
                <a:gd name="f109" fmla="val 7282"/>
                <a:gd name="f110" fmla="val 7170"/>
                <a:gd name="f111" fmla="val 7803"/>
                <a:gd name="f112" fmla="val 7691"/>
                <a:gd name="f113" fmla="val 7639"/>
                <a:gd name="f114" fmla="val 7720"/>
                <a:gd name="f115" fmla="val 7865"/>
                <a:gd name="f116" fmla="val 8007"/>
                <a:gd name="f117" fmla="val 8086"/>
                <a:gd name="f118" fmla="val 8034"/>
                <a:gd name="f119" fmla="val 7922"/>
                <a:gd name="f120" fmla="val 8258"/>
                <a:gd name="f121" fmla="val 13538"/>
                <a:gd name="f122" fmla="val 8247"/>
                <a:gd name="f123" fmla="val 13486"/>
                <a:gd name="f124" fmla="val 13469"/>
                <a:gd name="f125" fmla="val 8224"/>
                <a:gd name="f126" fmla="val 13481"/>
                <a:gd name="f127" fmla="val 8173"/>
                <a:gd name="f128" fmla="val 8150"/>
                <a:gd name="f129" fmla="val 13498"/>
                <a:gd name="f130" fmla="val 8133"/>
                <a:gd name="f131" fmla="val 8110"/>
                <a:gd name="f132" fmla="val 13446"/>
                <a:gd name="f133" fmla="val 8059"/>
                <a:gd name="f134" fmla="val 13452"/>
                <a:gd name="f135" fmla="val 7990"/>
                <a:gd name="f136" fmla="val 7928"/>
                <a:gd name="f137" fmla="val 13441"/>
                <a:gd name="f138" fmla="val 7916"/>
                <a:gd name="f139" fmla="val 7905"/>
                <a:gd name="f140" fmla="val 7888"/>
                <a:gd name="f141" fmla="val 7831"/>
                <a:gd name="f142" fmla="val 7820"/>
                <a:gd name="f143" fmla="val 7808"/>
                <a:gd name="f144" fmla="val 7797"/>
                <a:gd name="f145" fmla="val 13435"/>
                <a:gd name="f146" fmla="val 7785"/>
                <a:gd name="f147" fmla="val 7774"/>
                <a:gd name="f148" fmla="val 13429"/>
                <a:gd name="f149" fmla="val 7763"/>
                <a:gd name="f150" fmla="val 13418"/>
                <a:gd name="f151" fmla="val 7746"/>
                <a:gd name="f152" fmla="val 13407"/>
                <a:gd name="f153" fmla="val 7723"/>
                <a:gd name="f154" fmla="val 7700"/>
                <a:gd name="f155" fmla="val 13401"/>
                <a:gd name="f156" fmla="val 7683"/>
                <a:gd name="f157" fmla="val 13390"/>
                <a:gd name="f158" fmla="val 7666"/>
                <a:gd name="f159" fmla="val 13367"/>
                <a:gd name="f160" fmla="val 7654"/>
                <a:gd name="f161" fmla="val 13350"/>
                <a:gd name="f162" fmla="val 7649"/>
                <a:gd name="f163" fmla="val 13344"/>
                <a:gd name="f164" fmla="val 7632"/>
                <a:gd name="f165" fmla="val 13355"/>
                <a:gd name="f166" fmla="val 7615"/>
                <a:gd name="f167" fmla="val 7597"/>
                <a:gd name="f168" fmla="val 7580"/>
                <a:gd name="f169" fmla="val 13361"/>
                <a:gd name="f170" fmla="val 7558"/>
                <a:gd name="f171" fmla="val 7501"/>
                <a:gd name="f172" fmla="val 7449"/>
                <a:gd name="f173" fmla="val 13333"/>
                <a:gd name="f174" fmla="val 7392"/>
                <a:gd name="f175" fmla="val 13321"/>
                <a:gd name="f176" fmla="val 7375"/>
                <a:gd name="f177" fmla="val 13327"/>
                <a:gd name="f178" fmla="val 7353"/>
                <a:gd name="f179" fmla="val 13315"/>
                <a:gd name="f180" fmla="val 7336"/>
                <a:gd name="f181" fmla="val 13281"/>
                <a:gd name="f182" fmla="val 7261"/>
                <a:gd name="f183" fmla="val 7210"/>
                <a:gd name="f184" fmla="val 7159"/>
                <a:gd name="f185" fmla="val 7153"/>
                <a:gd name="f186" fmla="val 13378"/>
                <a:gd name="f187" fmla="val 7136"/>
                <a:gd name="f188" fmla="val 7119"/>
                <a:gd name="f189" fmla="val 7096"/>
                <a:gd name="f190" fmla="val 7074"/>
                <a:gd name="f191" fmla="val 7056"/>
                <a:gd name="f192" fmla="val 13384"/>
                <a:gd name="f193" fmla="val 7034"/>
                <a:gd name="f194" fmla="val 7005"/>
                <a:gd name="f195" fmla="val 6971"/>
                <a:gd name="f196" fmla="val 6937"/>
                <a:gd name="f197" fmla="val 6925"/>
                <a:gd name="f198" fmla="val 13395"/>
                <a:gd name="f199" fmla="val 6914"/>
                <a:gd name="f200" fmla="val 6897"/>
                <a:gd name="f201" fmla="val 13372"/>
                <a:gd name="f202" fmla="val 6874"/>
                <a:gd name="f203" fmla="val 6840"/>
                <a:gd name="f204" fmla="val 6812"/>
                <a:gd name="f205" fmla="val 6760"/>
                <a:gd name="f206" fmla="val 6709"/>
                <a:gd name="f207" fmla="val 6652"/>
                <a:gd name="f208" fmla="val 6618"/>
                <a:gd name="f209" fmla="val 13298"/>
                <a:gd name="f210" fmla="val 6607"/>
                <a:gd name="f211" fmla="val 6584"/>
                <a:gd name="f212" fmla="val 13253"/>
                <a:gd name="f213" fmla="val 6550"/>
                <a:gd name="f214" fmla="val 13224"/>
                <a:gd name="f215" fmla="val 6510"/>
                <a:gd name="f216" fmla="val 13207"/>
                <a:gd name="f217" fmla="val 6464"/>
                <a:gd name="f218" fmla="val 6453"/>
                <a:gd name="f219" fmla="val 13202"/>
                <a:gd name="f220" fmla="val 6436"/>
                <a:gd name="f221" fmla="val 13196"/>
                <a:gd name="f222" fmla="val 6396"/>
                <a:gd name="f223" fmla="val 6379"/>
                <a:gd name="f224" fmla="val 13184"/>
                <a:gd name="f225" fmla="val 6362"/>
                <a:gd name="f226" fmla="val 13179"/>
                <a:gd name="f227" fmla="val 6345"/>
                <a:gd name="f228" fmla="val 13167"/>
                <a:gd name="f229" fmla="val 6333"/>
                <a:gd name="f230" fmla="val 13156"/>
                <a:gd name="f231" fmla="val 6327"/>
                <a:gd name="f232" fmla="val 13139"/>
                <a:gd name="f233" fmla="val 6316"/>
                <a:gd name="f234" fmla="val 6288"/>
                <a:gd name="f235" fmla="val 6271"/>
                <a:gd name="f236" fmla="val 6253"/>
                <a:gd name="f237" fmla="val 6236"/>
                <a:gd name="f238" fmla="val 13145"/>
                <a:gd name="f239" fmla="val 6225"/>
                <a:gd name="f240" fmla="val 13110"/>
                <a:gd name="f241" fmla="val 6179"/>
                <a:gd name="f242" fmla="val 13093"/>
                <a:gd name="f243" fmla="val 6122"/>
                <a:gd name="f244" fmla="val 13099"/>
                <a:gd name="f245" fmla="val 6066"/>
                <a:gd name="f246" fmla="val 6020"/>
                <a:gd name="f247" fmla="val 13088"/>
                <a:gd name="f248" fmla="val 5974"/>
                <a:gd name="f249" fmla="val 13065"/>
                <a:gd name="f250" fmla="val 5935"/>
                <a:gd name="f251" fmla="val 13053"/>
                <a:gd name="f252" fmla="val 5929"/>
                <a:gd name="f253" fmla="val 5923"/>
                <a:gd name="f254" fmla="val 5917"/>
                <a:gd name="f255" fmla="val 5883"/>
                <a:gd name="f256" fmla="val 13042"/>
                <a:gd name="f257" fmla="val 5849"/>
                <a:gd name="f258" fmla="val 13036"/>
                <a:gd name="f259" fmla="val 5821"/>
                <a:gd name="f260" fmla="val 13031"/>
                <a:gd name="f261" fmla="val 5809"/>
                <a:gd name="f262" fmla="val 5798"/>
                <a:gd name="f263" fmla="val 5786"/>
                <a:gd name="f264" fmla="val 5752"/>
                <a:gd name="f265" fmla="val 5712"/>
                <a:gd name="f266" fmla="val 13014"/>
                <a:gd name="f267" fmla="val 5678"/>
                <a:gd name="f268" fmla="val 13002"/>
                <a:gd name="f269" fmla="val 5655"/>
                <a:gd name="f270" fmla="val 12997"/>
                <a:gd name="f271" fmla="val 5644"/>
                <a:gd name="f272" fmla="val 5638"/>
                <a:gd name="f273" fmla="val 12991"/>
                <a:gd name="f274" fmla="val 5621"/>
                <a:gd name="f275" fmla="val 12979"/>
                <a:gd name="f276" fmla="val 5559"/>
                <a:gd name="f277" fmla="val 12957"/>
                <a:gd name="f278" fmla="val 5513"/>
                <a:gd name="f279" fmla="val 12985"/>
                <a:gd name="f280" fmla="val 5439"/>
                <a:gd name="f281" fmla="val 5416"/>
                <a:gd name="f282" fmla="val 12974"/>
                <a:gd name="f283" fmla="val 5399"/>
                <a:gd name="f284" fmla="val 12968"/>
                <a:gd name="f285" fmla="val 5382"/>
                <a:gd name="f286" fmla="val 12962"/>
                <a:gd name="f287" fmla="val 5371"/>
                <a:gd name="f288" fmla="val 5354"/>
                <a:gd name="f289" fmla="val 12951"/>
                <a:gd name="f290" fmla="val 5302"/>
                <a:gd name="f291" fmla="val 5240"/>
                <a:gd name="f292" fmla="val 5188"/>
                <a:gd name="f293" fmla="val 5160"/>
                <a:gd name="f294" fmla="val 5131"/>
                <a:gd name="f295" fmla="val 13008"/>
                <a:gd name="f296" fmla="val 5109"/>
                <a:gd name="f297" fmla="val 13025"/>
                <a:gd name="f298" fmla="val 5080"/>
                <a:gd name="f299" fmla="val 5046"/>
                <a:gd name="f300" fmla="val 5012"/>
                <a:gd name="f301" fmla="val 5001"/>
                <a:gd name="f302" fmla="val 4983"/>
                <a:gd name="f303" fmla="val 13048"/>
                <a:gd name="f304" fmla="val 4972"/>
                <a:gd name="f305" fmla="val 4961"/>
                <a:gd name="f306" fmla="val 4955"/>
                <a:gd name="f307" fmla="val 4944"/>
                <a:gd name="f308" fmla="val 13059"/>
                <a:gd name="f309" fmla="val 4938"/>
                <a:gd name="f310" fmla="val 4932"/>
                <a:gd name="f311" fmla="val 4926"/>
                <a:gd name="f312" fmla="val 4915"/>
                <a:gd name="f313" fmla="val 4898"/>
                <a:gd name="f314" fmla="val 4887"/>
                <a:gd name="f315" fmla="val 4818"/>
                <a:gd name="f316" fmla="val 13076"/>
                <a:gd name="f317" fmla="val 4784"/>
                <a:gd name="f318" fmla="val 4767"/>
                <a:gd name="f319" fmla="val 4739"/>
                <a:gd name="f320" fmla="val 4716"/>
                <a:gd name="f321" fmla="val 13071"/>
                <a:gd name="f322" fmla="val 4693"/>
                <a:gd name="f323" fmla="val 4676"/>
                <a:gd name="f324" fmla="val 4653"/>
                <a:gd name="f325" fmla="val 4636"/>
                <a:gd name="f326" fmla="val 4619"/>
                <a:gd name="f327" fmla="val 13082"/>
                <a:gd name="f328" fmla="val 4596"/>
                <a:gd name="f329" fmla="val 4573"/>
                <a:gd name="f330" fmla="val 4545"/>
                <a:gd name="f331" fmla="val 13105"/>
                <a:gd name="f332" fmla="val 4528"/>
                <a:gd name="f333" fmla="val 13116"/>
                <a:gd name="f334" fmla="val 4516"/>
                <a:gd name="f335" fmla="val 13122"/>
                <a:gd name="f336" fmla="val 4494"/>
                <a:gd name="f337" fmla="val 4482"/>
                <a:gd name="f338" fmla="val 4454"/>
                <a:gd name="f339" fmla="val 4420"/>
                <a:gd name="f340" fmla="val 4385"/>
                <a:gd name="f341" fmla="val 4340"/>
                <a:gd name="f342" fmla="val 4289"/>
                <a:gd name="f343" fmla="val 4243"/>
                <a:gd name="f344" fmla="val 4237"/>
                <a:gd name="f345" fmla="val 4232"/>
                <a:gd name="f346" fmla="val 4220"/>
                <a:gd name="f347" fmla="val 4215"/>
                <a:gd name="f348" fmla="val 4209"/>
                <a:gd name="f349" fmla="val 4203"/>
                <a:gd name="f350" fmla="val 4186"/>
                <a:gd name="f351" fmla="val 4169"/>
                <a:gd name="f352" fmla="val 4146"/>
                <a:gd name="f353" fmla="val 4118"/>
                <a:gd name="f354" fmla="val 4089"/>
                <a:gd name="f355" fmla="val 4061"/>
                <a:gd name="f356" fmla="val 4021"/>
                <a:gd name="f357" fmla="val 3987"/>
                <a:gd name="f358" fmla="val 3947"/>
                <a:gd name="f359" fmla="val 3907"/>
                <a:gd name="f360" fmla="val 3867"/>
                <a:gd name="f361" fmla="val 3833"/>
                <a:gd name="f362" fmla="val 3799"/>
                <a:gd name="f363" fmla="val 3759"/>
                <a:gd name="f364" fmla="val 3725"/>
                <a:gd name="f365" fmla="val 3656"/>
                <a:gd name="f366" fmla="val 3582"/>
                <a:gd name="f367" fmla="val 3508"/>
                <a:gd name="f368" fmla="val 3491"/>
                <a:gd name="f369" fmla="val 3480"/>
                <a:gd name="f370" fmla="val 13128"/>
                <a:gd name="f371" fmla="val 3469"/>
                <a:gd name="f372" fmla="val 13133"/>
                <a:gd name="f373" fmla="val 3451"/>
                <a:gd name="f374" fmla="val 3434"/>
                <a:gd name="f375" fmla="val 13150"/>
                <a:gd name="f376" fmla="val 3417"/>
                <a:gd name="f377" fmla="val 3412"/>
                <a:gd name="f378" fmla="val 3383"/>
                <a:gd name="f379" fmla="val 3349"/>
                <a:gd name="f380" fmla="val 3320"/>
                <a:gd name="f381" fmla="val 13190"/>
                <a:gd name="f382" fmla="val 3281"/>
                <a:gd name="f383" fmla="val 3241"/>
                <a:gd name="f384" fmla="val 3201"/>
                <a:gd name="f385" fmla="val 13173"/>
                <a:gd name="f386" fmla="val 3189"/>
                <a:gd name="f387" fmla="val 3178"/>
                <a:gd name="f388" fmla="val 3167"/>
                <a:gd name="f389" fmla="val 3104"/>
                <a:gd name="f390" fmla="val 3041"/>
                <a:gd name="f391" fmla="val 13264"/>
                <a:gd name="f392" fmla="val 2984"/>
                <a:gd name="f393" fmla="val 2979"/>
                <a:gd name="f394" fmla="val 13270"/>
                <a:gd name="f395" fmla="val 2973"/>
                <a:gd name="f396" fmla="val 2962"/>
                <a:gd name="f397" fmla="val 2945"/>
                <a:gd name="f398" fmla="val 2927"/>
                <a:gd name="f399" fmla="val 13287"/>
                <a:gd name="f400" fmla="val 2922"/>
                <a:gd name="f401" fmla="val 2910"/>
                <a:gd name="f402" fmla="val 2899"/>
                <a:gd name="f403" fmla="val 2876"/>
                <a:gd name="f404" fmla="val 2853"/>
                <a:gd name="f405" fmla="val 13293"/>
                <a:gd name="f406" fmla="val 2825"/>
                <a:gd name="f407" fmla="val 2808"/>
                <a:gd name="f408" fmla="val 2791"/>
                <a:gd name="f409" fmla="val 13310"/>
                <a:gd name="f410" fmla="val 2779"/>
                <a:gd name="f411" fmla="val 2762"/>
                <a:gd name="f412" fmla="val 2745"/>
                <a:gd name="f413" fmla="val 2728"/>
                <a:gd name="f414" fmla="val 2717"/>
                <a:gd name="f415" fmla="val 2705"/>
                <a:gd name="f416" fmla="val 2700"/>
                <a:gd name="f417" fmla="val 2694"/>
                <a:gd name="f418" fmla="val 2688"/>
                <a:gd name="f419" fmla="val 2677"/>
                <a:gd name="f420" fmla="val 2671"/>
                <a:gd name="f421" fmla="val 2631"/>
                <a:gd name="f422" fmla="val 2580"/>
                <a:gd name="f423" fmla="val 2552"/>
                <a:gd name="f424" fmla="val 13424"/>
                <a:gd name="f425" fmla="val 2523"/>
                <a:gd name="f426" fmla="val 2489"/>
                <a:gd name="f427" fmla="val 2455"/>
                <a:gd name="f428" fmla="val 13464"/>
                <a:gd name="f429" fmla="val 2426"/>
                <a:gd name="f430" fmla="val 2404"/>
                <a:gd name="f431" fmla="val 13515"/>
                <a:gd name="f432" fmla="val 2381"/>
                <a:gd name="f433" fmla="val 13566"/>
                <a:gd name="f434" fmla="val 2347"/>
                <a:gd name="f435" fmla="val 13583"/>
                <a:gd name="f436" fmla="val 2278"/>
                <a:gd name="f437" fmla="val 2216"/>
                <a:gd name="f438" fmla="val 13555"/>
                <a:gd name="f439" fmla="val 2193"/>
                <a:gd name="f440" fmla="val 2164"/>
                <a:gd name="f441" fmla="val 13589"/>
                <a:gd name="f442" fmla="val 2147"/>
                <a:gd name="f443" fmla="val 13606"/>
                <a:gd name="f444" fmla="val 2124"/>
                <a:gd name="f445" fmla="val 13612"/>
                <a:gd name="f446" fmla="val 2102"/>
                <a:gd name="f447" fmla="val 2073"/>
                <a:gd name="f448" fmla="val 2050"/>
                <a:gd name="f449" fmla="val 13617"/>
                <a:gd name="f450" fmla="val 2022"/>
                <a:gd name="f451" fmla="val 1993"/>
                <a:gd name="f452" fmla="val 13623"/>
                <a:gd name="f453" fmla="val 1982"/>
                <a:gd name="f454" fmla="val 1965"/>
                <a:gd name="f455" fmla="val 1954"/>
                <a:gd name="f456" fmla="val 1937"/>
                <a:gd name="f457" fmla="val 13629"/>
                <a:gd name="f458" fmla="val 1857"/>
                <a:gd name="f459" fmla="val 1817"/>
                <a:gd name="f460" fmla="val 13663"/>
                <a:gd name="f461" fmla="val 1788"/>
                <a:gd name="f462" fmla="val 13669"/>
                <a:gd name="f463" fmla="val 1737"/>
                <a:gd name="f464" fmla="val 13646"/>
                <a:gd name="f465" fmla="val 1697"/>
                <a:gd name="f466" fmla="val 1675"/>
                <a:gd name="f467" fmla="val 13651"/>
                <a:gd name="f468" fmla="val 1646"/>
                <a:gd name="f469" fmla="val 13674"/>
                <a:gd name="f470" fmla="val 1623"/>
                <a:gd name="f471" fmla="val 13686"/>
                <a:gd name="f472" fmla="val 1600"/>
                <a:gd name="f473" fmla="val 13691"/>
                <a:gd name="f474" fmla="val 1572"/>
                <a:gd name="f475" fmla="val 1549"/>
                <a:gd name="f476" fmla="val 1526"/>
                <a:gd name="f477" fmla="val 1504"/>
                <a:gd name="f478" fmla="val 13703"/>
                <a:gd name="f479" fmla="val 1487"/>
                <a:gd name="f480" fmla="val 13737"/>
                <a:gd name="f481" fmla="val 1447"/>
                <a:gd name="f482" fmla="val 1390"/>
                <a:gd name="f483" fmla="val 13714"/>
                <a:gd name="f484" fmla="val 1344"/>
                <a:gd name="f485" fmla="val 1339"/>
                <a:gd name="f486" fmla="val 13708"/>
                <a:gd name="f487" fmla="val 1333"/>
                <a:gd name="f488" fmla="val 1310"/>
                <a:gd name="f489" fmla="val 1287"/>
                <a:gd name="f490" fmla="val 1264"/>
                <a:gd name="f491" fmla="val 1253"/>
                <a:gd name="f492" fmla="val 1236"/>
                <a:gd name="f493" fmla="val 13680"/>
                <a:gd name="f494" fmla="val 1219"/>
                <a:gd name="f495" fmla="val 1208"/>
                <a:gd name="f496" fmla="val 1173"/>
                <a:gd name="f497" fmla="val 1133"/>
                <a:gd name="f498" fmla="val 1099"/>
                <a:gd name="f499" fmla="val 1042"/>
                <a:gd name="f500" fmla="val 974"/>
                <a:gd name="f501" fmla="val 13657"/>
                <a:gd name="f502" fmla="val 923"/>
                <a:gd name="f503" fmla="val 906"/>
                <a:gd name="f504" fmla="val 894"/>
                <a:gd name="f505" fmla="val 883"/>
                <a:gd name="f506" fmla="val 843"/>
                <a:gd name="f507" fmla="val 803"/>
                <a:gd name="f508" fmla="val 763"/>
                <a:gd name="f509" fmla="val 746"/>
                <a:gd name="f510" fmla="val 723"/>
                <a:gd name="f511" fmla="val 706"/>
                <a:gd name="f512" fmla="val 666"/>
                <a:gd name="f513" fmla="val 13726"/>
                <a:gd name="f514" fmla="val 627"/>
                <a:gd name="f515" fmla="val 13743"/>
                <a:gd name="f516" fmla="val 587"/>
                <a:gd name="f517" fmla="val 570"/>
                <a:gd name="f518" fmla="val 553"/>
                <a:gd name="f519" fmla="val 13748"/>
                <a:gd name="f520" fmla="val 530"/>
                <a:gd name="f521" fmla="val 518"/>
                <a:gd name="f522" fmla="val 513"/>
                <a:gd name="f523" fmla="val 496"/>
                <a:gd name="f524" fmla="val 484"/>
                <a:gd name="f525" fmla="val 473"/>
                <a:gd name="f526" fmla="val 13731"/>
                <a:gd name="f527" fmla="val 461"/>
                <a:gd name="f528" fmla="val 450"/>
                <a:gd name="f529" fmla="val 439"/>
                <a:gd name="f530" fmla="val 433"/>
                <a:gd name="f531" fmla="val 427"/>
                <a:gd name="f532" fmla="val 422"/>
                <a:gd name="f533" fmla="val 370"/>
                <a:gd name="f534" fmla="val 313"/>
                <a:gd name="f535" fmla="val 262"/>
                <a:gd name="f536" fmla="val 13697"/>
                <a:gd name="f537" fmla="val 245"/>
                <a:gd name="f538" fmla="val 228"/>
                <a:gd name="f539" fmla="val 211"/>
                <a:gd name="f540" fmla="val 171"/>
                <a:gd name="f541" fmla="val 120"/>
                <a:gd name="f542" fmla="val 74"/>
                <a:gd name="f543" fmla="val 63"/>
                <a:gd name="f544" fmla="val 46"/>
                <a:gd name="f545" fmla="val 34"/>
                <a:gd name="f546" fmla="val 12"/>
                <a:gd name="f547" fmla="*/ f0 1 13754"/>
                <a:gd name="f548" fmla="*/ f1 1 8259"/>
                <a:gd name="f549" fmla="val f2"/>
                <a:gd name="f550" fmla="val f3"/>
                <a:gd name="f551" fmla="val f4"/>
                <a:gd name="f552" fmla="+- f551 0 f549"/>
                <a:gd name="f553" fmla="+- f550 0 f549"/>
                <a:gd name="f554" fmla="*/ f553 1 13754"/>
                <a:gd name="f555" fmla="*/ f552 1 8259"/>
                <a:gd name="f556" fmla="*/ f549 1 f554"/>
                <a:gd name="f557" fmla="*/ f550 1 f554"/>
                <a:gd name="f558" fmla="*/ f549 1 f555"/>
                <a:gd name="f559" fmla="*/ f551 1 f555"/>
                <a:gd name="f560" fmla="*/ f556 f547 1"/>
                <a:gd name="f561" fmla="*/ f557 f547 1"/>
                <a:gd name="f562" fmla="*/ f559 f548 1"/>
                <a:gd name="f563" fmla="*/ f558 f5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0" t="f563" r="f561" b="f562"/>
              <a:pathLst>
                <a:path w="13754" h="8259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cubicBezTo>
                    <a:pt x="f7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3" y="f15"/>
                  </a:cubicBezTo>
                  <a:cubicBezTo>
                    <a:pt x="f13" y="f16"/>
                    <a:pt x="f17" y="f18"/>
                    <a:pt x="f19" y="f18"/>
                  </a:cubicBezTo>
                  <a:cubicBezTo>
                    <a:pt x="f20" y="f18"/>
                    <a:pt x="f7" y="f21"/>
                    <a:pt x="f6" y="f22"/>
                  </a:cubicBezTo>
                  <a:lnTo>
                    <a:pt x="f2" y="f22"/>
                  </a:lnTo>
                  <a:lnTo>
                    <a:pt x="f2" y="f23"/>
                  </a:lnTo>
                  <a:lnTo>
                    <a:pt x="f6" y="f23"/>
                  </a:lnTo>
                  <a:cubicBezTo>
                    <a:pt x="f7" y="f24"/>
                    <a:pt x="f25" y="f26"/>
                    <a:pt x="f11" y="f26"/>
                  </a:cubicBezTo>
                  <a:cubicBezTo>
                    <a:pt x="f27" y="f26"/>
                    <a:pt x="f13" y="f28"/>
                    <a:pt x="f13" y="f29"/>
                  </a:cubicBezTo>
                  <a:cubicBezTo>
                    <a:pt x="f13" y="f30"/>
                    <a:pt x="f17" y="f31"/>
                    <a:pt x="f19" y="f31"/>
                  </a:cubicBezTo>
                  <a:cubicBezTo>
                    <a:pt x="f20" y="f31"/>
                    <a:pt x="f7" y="f32"/>
                    <a:pt x="f6" y="f33"/>
                  </a:cubicBezTo>
                  <a:lnTo>
                    <a:pt x="f2" y="f33"/>
                  </a:lnTo>
                  <a:lnTo>
                    <a:pt x="f2" y="f34"/>
                  </a:lnTo>
                  <a:lnTo>
                    <a:pt x="f6" y="f34"/>
                  </a:lnTo>
                  <a:cubicBezTo>
                    <a:pt x="f7" y="f35"/>
                    <a:pt x="f20" y="f36"/>
                    <a:pt x="f19" y="f36"/>
                  </a:cubicBezTo>
                  <a:cubicBezTo>
                    <a:pt x="f17" y="f36"/>
                    <a:pt x="f13" y="f37"/>
                    <a:pt x="f13" y="f38"/>
                  </a:cubicBezTo>
                  <a:cubicBezTo>
                    <a:pt x="f13" y="f39"/>
                    <a:pt x="f12" y="f40"/>
                    <a:pt x="f11" y="f40"/>
                  </a:cubicBezTo>
                  <a:cubicBezTo>
                    <a:pt x="f9" y="f40"/>
                    <a:pt x="f7" y="f41"/>
                    <a:pt x="f6" y="f42"/>
                  </a:cubicBezTo>
                  <a:lnTo>
                    <a:pt x="f2" y="f42"/>
                  </a:lnTo>
                  <a:lnTo>
                    <a:pt x="f2" y="f43"/>
                  </a:lnTo>
                  <a:lnTo>
                    <a:pt x="f6" y="f43"/>
                  </a:lnTo>
                  <a:cubicBezTo>
                    <a:pt x="f7" y="f44"/>
                    <a:pt x="f20" y="f45"/>
                    <a:pt x="f19" y="f45"/>
                  </a:cubicBezTo>
                  <a:cubicBezTo>
                    <a:pt x="f17" y="f45"/>
                    <a:pt x="f13" y="f46"/>
                    <a:pt x="f13" y="f47"/>
                  </a:cubicBezTo>
                  <a:cubicBezTo>
                    <a:pt x="f13" y="f48"/>
                    <a:pt x="f12" y="f49"/>
                    <a:pt x="f11" y="f49"/>
                  </a:cubicBezTo>
                  <a:cubicBezTo>
                    <a:pt x="f9" y="f49"/>
                    <a:pt x="f7" y="f50"/>
                    <a:pt x="f6" y="f51"/>
                  </a:cubicBezTo>
                  <a:lnTo>
                    <a:pt x="f2" y="f51"/>
                  </a:lnTo>
                  <a:lnTo>
                    <a:pt x="f2" y="f52"/>
                  </a:lnTo>
                  <a:lnTo>
                    <a:pt x="f6" y="f52"/>
                  </a:lnTo>
                  <a:cubicBezTo>
                    <a:pt x="f7" y="f53"/>
                    <a:pt x="f54" y="f55"/>
                    <a:pt x="f56" y="f55"/>
                  </a:cubicBezTo>
                  <a:cubicBezTo>
                    <a:pt x="f57" y="f55"/>
                    <a:pt x="f28" y="f58"/>
                    <a:pt x="f28" y="f59"/>
                  </a:cubicBezTo>
                  <a:cubicBezTo>
                    <a:pt x="f28" y="f60"/>
                    <a:pt x="f61" y="f62"/>
                    <a:pt x="f63" y="f62"/>
                  </a:cubicBezTo>
                  <a:cubicBezTo>
                    <a:pt x="f20" y="f62"/>
                    <a:pt x="f7" y="f64"/>
                    <a:pt x="f6" y="f65"/>
                  </a:cubicBezTo>
                  <a:lnTo>
                    <a:pt x="f2" y="f65"/>
                  </a:lnTo>
                  <a:lnTo>
                    <a:pt x="f2" y="f66"/>
                  </a:lnTo>
                  <a:lnTo>
                    <a:pt x="f6" y="f66"/>
                  </a:lnTo>
                  <a:cubicBezTo>
                    <a:pt x="f7" y="f67"/>
                    <a:pt x="f20" y="f68"/>
                    <a:pt x="f19" y="f68"/>
                  </a:cubicBezTo>
                  <a:cubicBezTo>
                    <a:pt x="f17" y="f68"/>
                    <a:pt x="f13" y="f69"/>
                    <a:pt x="f13" y="f70"/>
                  </a:cubicBezTo>
                  <a:cubicBezTo>
                    <a:pt x="f13" y="f71"/>
                    <a:pt x="f12" y="f72"/>
                    <a:pt x="f11" y="f72"/>
                  </a:cubicBezTo>
                  <a:cubicBezTo>
                    <a:pt x="f9" y="f72"/>
                    <a:pt x="f7" y="f73"/>
                    <a:pt x="f6" y="f74"/>
                  </a:cubicBezTo>
                  <a:lnTo>
                    <a:pt x="f2" y="f74"/>
                  </a:lnTo>
                  <a:lnTo>
                    <a:pt x="f2" y="f75"/>
                  </a:lnTo>
                  <a:lnTo>
                    <a:pt x="f6" y="f75"/>
                  </a:lnTo>
                  <a:cubicBezTo>
                    <a:pt x="f7" y="f76"/>
                    <a:pt x="f9" y="f77"/>
                    <a:pt x="f11" y="f77"/>
                  </a:cubicBezTo>
                  <a:cubicBezTo>
                    <a:pt x="f12" y="f77"/>
                    <a:pt x="f13" y="f78"/>
                    <a:pt x="f13" y="f79"/>
                  </a:cubicBezTo>
                  <a:cubicBezTo>
                    <a:pt x="f13" y="f80"/>
                    <a:pt x="f17" y="f81"/>
                    <a:pt x="f19" y="f81"/>
                  </a:cubicBezTo>
                  <a:cubicBezTo>
                    <a:pt x="f20" y="f81"/>
                    <a:pt x="f7" y="f82"/>
                    <a:pt x="f6" y="f83"/>
                  </a:cubicBezTo>
                  <a:lnTo>
                    <a:pt x="f2" y="f83"/>
                  </a:lnTo>
                  <a:lnTo>
                    <a:pt x="f2" y="f84"/>
                  </a:lnTo>
                  <a:lnTo>
                    <a:pt x="f6" y="f84"/>
                  </a:lnTo>
                  <a:cubicBezTo>
                    <a:pt x="f7" y="f85"/>
                    <a:pt x="f25" y="f86"/>
                    <a:pt x="f11" y="f86"/>
                  </a:cubicBezTo>
                  <a:cubicBezTo>
                    <a:pt x="f27" y="f86"/>
                    <a:pt x="f13" y="f87"/>
                    <a:pt x="f13" y="f88"/>
                  </a:cubicBezTo>
                  <a:cubicBezTo>
                    <a:pt x="f13" y="f89"/>
                    <a:pt x="f17" y="f90"/>
                    <a:pt x="f19" y="f90"/>
                  </a:cubicBezTo>
                  <a:cubicBezTo>
                    <a:pt x="f20" y="f90"/>
                    <a:pt x="f7" y="f91"/>
                    <a:pt x="f6" y="f92"/>
                  </a:cubicBezTo>
                  <a:lnTo>
                    <a:pt x="f2" y="f92"/>
                  </a:lnTo>
                  <a:lnTo>
                    <a:pt x="f2" y="f93"/>
                  </a:lnTo>
                  <a:lnTo>
                    <a:pt x="f6" y="f93"/>
                  </a:lnTo>
                  <a:cubicBezTo>
                    <a:pt x="f7" y="f94"/>
                    <a:pt x="f20" y="f95"/>
                    <a:pt x="f19" y="f95"/>
                  </a:cubicBezTo>
                  <a:cubicBezTo>
                    <a:pt x="f17" y="f95"/>
                    <a:pt x="f13" y="f96"/>
                    <a:pt x="f13" y="f97"/>
                  </a:cubicBezTo>
                  <a:cubicBezTo>
                    <a:pt x="f13" y="f98"/>
                    <a:pt x="f12" y="f99"/>
                    <a:pt x="f11" y="f99"/>
                  </a:cubicBezTo>
                  <a:cubicBezTo>
                    <a:pt x="f9" y="f99"/>
                    <a:pt x="f7" y="f100"/>
                    <a:pt x="f6" y="f101"/>
                  </a:cubicBezTo>
                  <a:lnTo>
                    <a:pt x="f2" y="f101"/>
                  </a:lnTo>
                  <a:lnTo>
                    <a:pt x="f2" y="f102"/>
                  </a:lnTo>
                  <a:lnTo>
                    <a:pt x="f6" y="f102"/>
                  </a:lnTo>
                  <a:cubicBezTo>
                    <a:pt x="f7" y="f103"/>
                    <a:pt x="f9" y="f104"/>
                    <a:pt x="f11" y="f104"/>
                  </a:cubicBezTo>
                  <a:cubicBezTo>
                    <a:pt x="f12" y="f104"/>
                    <a:pt x="f13" y="f105"/>
                    <a:pt x="f13" y="f106"/>
                  </a:cubicBezTo>
                  <a:cubicBezTo>
                    <a:pt x="f13" y="f107"/>
                    <a:pt x="f17" y="f108"/>
                    <a:pt x="f19" y="f108"/>
                  </a:cubicBezTo>
                  <a:cubicBezTo>
                    <a:pt x="f20" y="f108"/>
                    <a:pt x="f7" y="f109"/>
                    <a:pt x="f6" y="f110"/>
                  </a:cubicBezTo>
                  <a:lnTo>
                    <a:pt x="f2" y="f110"/>
                  </a:lnTo>
                  <a:lnTo>
                    <a:pt x="f2" y="f111"/>
                  </a:lnTo>
                  <a:lnTo>
                    <a:pt x="f6" y="f111"/>
                  </a:lnTo>
                  <a:cubicBezTo>
                    <a:pt x="f7" y="f112"/>
                    <a:pt x="f9" y="f113"/>
                    <a:pt x="f11" y="f113"/>
                  </a:cubicBezTo>
                  <a:cubicBezTo>
                    <a:pt x="f12" y="f113"/>
                    <a:pt x="f13" y="f114"/>
                    <a:pt x="f13" y="f115"/>
                  </a:cubicBezTo>
                  <a:cubicBezTo>
                    <a:pt x="f13" y="f116"/>
                    <a:pt x="f17" y="f117"/>
                    <a:pt x="f19" y="f117"/>
                  </a:cubicBezTo>
                  <a:cubicBezTo>
                    <a:pt x="f20" y="f117"/>
                    <a:pt x="f7" y="f118"/>
                    <a:pt x="f6" y="f119"/>
                  </a:cubicBezTo>
                  <a:lnTo>
                    <a:pt x="f2" y="f119"/>
                  </a:lnTo>
                  <a:lnTo>
                    <a:pt x="f2" y="f120"/>
                  </a:lnTo>
                  <a:lnTo>
                    <a:pt x="f121" y="f122"/>
                  </a:lnTo>
                  <a:cubicBezTo>
                    <a:pt x="f123" y="f122"/>
                    <a:pt x="f124" y="f125"/>
                    <a:pt x="f126" y="f127"/>
                  </a:cubicBezTo>
                  <a:cubicBezTo>
                    <a:pt x="f123" y="f128"/>
                    <a:pt x="f129" y="f130"/>
                    <a:pt x="f123" y="f131"/>
                  </a:cubicBezTo>
                  <a:cubicBezTo>
                    <a:pt x="f132" y="f133"/>
                    <a:pt x="f134" y="f135"/>
                    <a:pt x="f132" y="f136"/>
                  </a:cubicBezTo>
                  <a:cubicBezTo>
                    <a:pt x="f137" y="f138"/>
                    <a:pt x="f137" y="f139"/>
                    <a:pt x="f132" y="f140"/>
                  </a:cubicBezTo>
                  <a:lnTo>
                    <a:pt x="f132" y="f141"/>
                  </a:lnTo>
                  <a:cubicBezTo>
                    <a:pt x="f137" y="f142"/>
                    <a:pt x="f137" y="f143"/>
                    <a:pt x="f137" y="f144"/>
                  </a:cubicBezTo>
                  <a:cubicBezTo>
                    <a:pt x="f145" y="f146"/>
                    <a:pt x="f145" y="f147"/>
                    <a:pt x="f148" y="f149"/>
                  </a:cubicBezTo>
                  <a:cubicBezTo>
                    <a:pt x="f150" y="f151"/>
                    <a:pt x="f152" y="f153"/>
                    <a:pt x="f152" y="f154"/>
                  </a:cubicBezTo>
                  <a:cubicBezTo>
                    <a:pt x="f155" y="f156"/>
                    <a:pt x="f157" y="f158"/>
                    <a:pt x="f159" y="f160"/>
                  </a:cubicBezTo>
                  <a:cubicBezTo>
                    <a:pt x="f161" y="f162"/>
                    <a:pt x="f163" y="f164"/>
                    <a:pt x="f165" y="f166"/>
                  </a:cubicBezTo>
                  <a:cubicBezTo>
                    <a:pt x="f159" y="f167"/>
                    <a:pt x="f159" y="f168"/>
                    <a:pt x="f169" y="f170"/>
                  </a:cubicBezTo>
                  <a:cubicBezTo>
                    <a:pt x="f159" y="f171"/>
                    <a:pt x="f165" y="f172"/>
                    <a:pt x="f173" y="f174"/>
                  </a:cubicBezTo>
                  <a:cubicBezTo>
                    <a:pt x="f175" y="f176"/>
                    <a:pt x="f177" y="f178"/>
                    <a:pt x="f179" y="f180"/>
                  </a:cubicBezTo>
                  <a:cubicBezTo>
                    <a:pt x="f181" y="f182"/>
                    <a:pt x="f177" y="f183"/>
                    <a:pt x="f159" y="f184"/>
                  </a:cubicBezTo>
                  <a:lnTo>
                    <a:pt x="f159" y="f185"/>
                  </a:lnTo>
                  <a:cubicBezTo>
                    <a:pt x="f186" y="f187"/>
                    <a:pt x="f157" y="f188"/>
                    <a:pt x="f157" y="f189"/>
                  </a:cubicBezTo>
                  <a:cubicBezTo>
                    <a:pt x="f157" y="f190"/>
                    <a:pt x="f157" y="f191"/>
                    <a:pt x="f192" y="f193"/>
                  </a:cubicBezTo>
                  <a:cubicBezTo>
                    <a:pt x="f159" y="f194"/>
                    <a:pt x="f159" y="f195"/>
                    <a:pt x="f192" y="f196"/>
                  </a:cubicBezTo>
                  <a:cubicBezTo>
                    <a:pt x="f157" y="f197"/>
                    <a:pt x="f198" y="f199"/>
                    <a:pt x="f157" y="f200"/>
                  </a:cubicBezTo>
                  <a:cubicBezTo>
                    <a:pt x="f201" y="f202"/>
                    <a:pt x="f201" y="f203"/>
                    <a:pt x="f165" y="f204"/>
                  </a:cubicBezTo>
                  <a:cubicBezTo>
                    <a:pt x="f173" y="f205"/>
                    <a:pt x="f175" y="f206"/>
                    <a:pt x="f177" y="f207"/>
                  </a:cubicBezTo>
                  <a:cubicBezTo>
                    <a:pt x="f175" y="f208"/>
                    <a:pt x="f209" y="f210"/>
                    <a:pt x="f181" y="f211"/>
                  </a:cubicBezTo>
                  <a:cubicBezTo>
                    <a:pt x="f212" y="f213"/>
                    <a:pt x="f214" y="f215"/>
                    <a:pt x="f216" y="f217"/>
                  </a:cubicBezTo>
                  <a:cubicBezTo>
                    <a:pt x="f216" y="f218"/>
                    <a:pt x="f219" y="f220"/>
                    <a:pt x="f219" y="f101"/>
                  </a:cubicBezTo>
                  <a:cubicBezTo>
                    <a:pt x="f221" y="f222"/>
                    <a:pt x="f221" y="f223"/>
                    <a:pt x="f224" y="f225"/>
                  </a:cubicBezTo>
                  <a:cubicBezTo>
                    <a:pt x="f226" y="f227"/>
                    <a:pt x="f228" y="f229"/>
                    <a:pt x="f230" y="f231"/>
                  </a:cubicBezTo>
                  <a:cubicBezTo>
                    <a:pt x="f232" y="f233"/>
                    <a:pt x="f230" y="f234"/>
                    <a:pt x="f230" y="f235"/>
                  </a:cubicBezTo>
                  <a:cubicBezTo>
                    <a:pt x="f230" y="f236"/>
                    <a:pt x="f230" y="f237"/>
                    <a:pt x="f238" y="f239"/>
                  </a:cubicBezTo>
                  <a:cubicBezTo>
                    <a:pt x="f240" y="f241"/>
                    <a:pt x="f242" y="f243"/>
                    <a:pt x="f244" y="f245"/>
                  </a:cubicBezTo>
                  <a:cubicBezTo>
                    <a:pt x="f244" y="f246"/>
                    <a:pt x="f247" y="f248"/>
                    <a:pt x="f249" y="f250"/>
                  </a:cubicBezTo>
                  <a:cubicBezTo>
                    <a:pt x="f251" y="f252"/>
                    <a:pt x="f251" y="f253"/>
                    <a:pt x="f251" y="f254"/>
                  </a:cubicBezTo>
                  <a:cubicBezTo>
                    <a:pt x="f249" y="f255"/>
                    <a:pt x="f256" y="f257"/>
                    <a:pt x="f258" y="f259"/>
                  </a:cubicBezTo>
                  <a:cubicBezTo>
                    <a:pt x="f260" y="f261"/>
                    <a:pt x="f260" y="f262"/>
                    <a:pt x="f260" y="f263"/>
                  </a:cubicBezTo>
                  <a:cubicBezTo>
                    <a:pt x="f258" y="f264"/>
                    <a:pt x="f260" y="f265"/>
                    <a:pt x="f266" y="f267"/>
                  </a:cubicBezTo>
                  <a:lnTo>
                    <a:pt x="f268" y="f269"/>
                  </a:lnTo>
                  <a:cubicBezTo>
                    <a:pt x="f270" y="f271"/>
                    <a:pt x="f270" y="f272"/>
                    <a:pt x="f273" y="f274"/>
                  </a:cubicBezTo>
                  <a:lnTo>
                    <a:pt x="f273" y="f88"/>
                  </a:lnTo>
                  <a:cubicBezTo>
                    <a:pt x="f275" y="f276"/>
                    <a:pt x="f277" y="f278"/>
                    <a:pt x="f279" y="f87"/>
                  </a:cubicBezTo>
                  <a:cubicBezTo>
                    <a:pt x="f268" y="f280"/>
                    <a:pt x="f279" y="f281"/>
                    <a:pt x="f282" y="f283"/>
                  </a:cubicBezTo>
                  <a:cubicBezTo>
                    <a:pt x="f284" y="f285"/>
                    <a:pt x="f286" y="f287"/>
                    <a:pt x="f286" y="f288"/>
                  </a:cubicBezTo>
                  <a:cubicBezTo>
                    <a:pt x="f289" y="f290"/>
                    <a:pt x="f289" y="f291"/>
                    <a:pt x="f286" y="f292"/>
                  </a:cubicBezTo>
                  <a:cubicBezTo>
                    <a:pt x="f282" y="f293"/>
                    <a:pt x="f273" y="f294"/>
                    <a:pt x="f295" y="f296"/>
                  </a:cubicBezTo>
                  <a:cubicBezTo>
                    <a:pt x="f297" y="f298"/>
                    <a:pt x="f258" y="f299"/>
                    <a:pt x="f256" y="f300"/>
                  </a:cubicBezTo>
                  <a:cubicBezTo>
                    <a:pt x="f256" y="f301"/>
                    <a:pt x="f256" y="f302"/>
                    <a:pt x="f303" y="f304"/>
                  </a:cubicBezTo>
                  <a:cubicBezTo>
                    <a:pt x="f251" y="f305"/>
                    <a:pt x="f251" y="f306"/>
                    <a:pt x="f251" y="f307"/>
                  </a:cubicBezTo>
                  <a:cubicBezTo>
                    <a:pt x="f308" y="f309"/>
                    <a:pt x="f308" y="f310"/>
                    <a:pt x="f251" y="f311"/>
                  </a:cubicBezTo>
                  <a:cubicBezTo>
                    <a:pt x="f251" y="f312"/>
                    <a:pt x="f303" y="f313"/>
                    <a:pt x="f303" y="f314"/>
                  </a:cubicBezTo>
                  <a:cubicBezTo>
                    <a:pt x="f303" y="f79"/>
                    <a:pt x="f308" y="f315"/>
                    <a:pt x="f316" y="f317"/>
                  </a:cubicBezTo>
                  <a:cubicBezTo>
                    <a:pt x="f242" y="f318"/>
                    <a:pt x="f244" y="f319"/>
                    <a:pt x="f247" y="f320"/>
                  </a:cubicBezTo>
                  <a:cubicBezTo>
                    <a:pt x="f321" y="f322"/>
                    <a:pt x="f244" y="f323"/>
                    <a:pt x="f242" y="f324"/>
                  </a:cubicBezTo>
                  <a:cubicBezTo>
                    <a:pt x="f247" y="f325"/>
                    <a:pt x="f247" y="f326"/>
                    <a:pt x="f327" y="f328"/>
                  </a:cubicBezTo>
                  <a:cubicBezTo>
                    <a:pt x="f321" y="f329"/>
                    <a:pt x="f316" y="f330"/>
                    <a:pt x="f331" y="f332"/>
                  </a:cubicBezTo>
                  <a:cubicBezTo>
                    <a:pt x="f333" y="f334"/>
                    <a:pt x="f335" y="f336"/>
                    <a:pt x="f240" y="f337"/>
                  </a:cubicBezTo>
                  <a:cubicBezTo>
                    <a:pt x="f247" y="f338"/>
                    <a:pt x="f316" y="f339"/>
                    <a:pt x="f316" y="f340"/>
                  </a:cubicBezTo>
                  <a:cubicBezTo>
                    <a:pt x="f321" y="f341"/>
                    <a:pt x="f316" y="f342"/>
                    <a:pt x="f244" y="f343"/>
                  </a:cubicBezTo>
                  <a:cubicBezTo>
                    <a:pt x="f244" y="f344"/>
                    <a:pt x="f331" y="f345"/>
                    <a:pt x="f244" y="f346"/>
                  </a:cubicBezTo>
                  <a:cubicBezTo>
                    <a:pt x="f242" y="f347"/>
                    <a:pt x="f247" y="f348"/>
                    <a:pt x="f247" y="f349"/>
                  </a:cubicBezTo>
                  <a:cubicBezTo>
                    <a:pt x="f316" y="f350"/>
                    <a:pt x="f321" y="f351"/>
                    <a:pt x="f321" y="f352"/>
                  </a:cubicBezTo>
                  <a:cubicBezTo>
                    <a:pt x="f249" y="f353"/>
                    <a:pt x="f308" y="f354"/>
                    <a:pt x="f251" y="f355"/>
                  </a:cubicBezTo>
                  <a:cubicBezTo>
                    <a:pt x="f303" y="f356"/>
                    <a:pt x="f303" y="f357"/>
                    <a:pt x="f251" y="f358"/>
                  </a:cubicBezTo>
                  <a:cubicBezTo>
                    <a:pt x="f308" y="f359"/>
                    <a:pt x="f303" y="f360"/>
                    <a:pt x="f297" y="f361"/>
                  </a:cubicBezTo>
                  <a:cubicBezTo>
                    <a:pt x="f268" y="f362"/>
                    <a:pt x="f268" y="f363"/>
                    <a:pt x="f297" y="f364"/>
                  </a:cubicBezTo>
                  <a:cubicBezTo>
                    <a:pt x="f249" y="f365"/>
                    <a:pt x="f242" y="f366"/>
                    <a:pt x="f333" y="f367"/>
                  </a:cubicBezTo>
                  <a:cubicBezTo>
                    <a:pt x="f333" y="f368"/>
                    <a:pt x="f335" y="f369"/>
                    <a:pt x="f370" y="f371"/>
                  </a:cubicBezTo>
                  <a:cubicBezTo>
                    <a:pt x="f372" y="f373"/>
                    <a:pt x="f238" y="f374"/>
                    <a:pt x="f375" y="f376"/>
                  </a:cubicBezTo>
                  <a:lnTo>
                    <a:pt x="f375" y="f377"/>
                  </a:lnTo>
                  <a:cubicBezTo>
                    <a:pt x="f228" y="f378"/>
                    <a:pt x="f228" y="f379"/>
                    <a:pt x="f226" y="f380"/>
                  </a:cubicBezTo>
                  <a:cubicBezTo>
                    <a:pt x="f381" y="f382"/>
                    <a:pt x="f381" y="f383"/>
                    <a:pt x="f226" y="f384"/>
                  </a:cubicBezTo>
                  <a:cubicBezTo>
                    <a:pt x="f385" y="f386"/>
                    <a:pt x="f385" y="f387"/>
                    <a:pt x="f226" y="f388"/>
                  </a:cubicBezTo>
                  <a:cubicBezTo>
                    <a:pt x="f221" y="f389"/>
                    <a:pt x="f214" y="f390"/>
                    <a:pt x="f391" y="f392"/>
                  </a:cubicBezTo>
                  <a:cubicBezTo>
                    <a:pt x="f391" y="f393"/>
                    <a:pt x="f394" y="f395"/>
                    <a:pt x="f394" y="f396"/>
                  </a:cubicBezTo>
                  <a:cubicBezTo>
                    <a:pt x="f391" y="f397"/>
                    <a:pt x="f181" y="f398"/>
                    <a:pt x="f399" y="f398"/>
                  </a:cubicBezTo>
                  <a:cubicBezTo>
                    <a:pt x="f209" y="f400"/>
                    <a:pt x="f209" y="f401"/>
                    <a:pt x="f209" y="f402"/>
                  </a:cubicBezTo>
                  <a:cubicBezTo>
                    <a:pt x="f209" y="f403"/>
                    <a:pt x="f209" y="f404"/>
                    <a:pt x="f405" y="f406"/>
                  </a:cubicBezTo>
                  <a:cubicBezTo>
                    <a:pt x="f181" y="f407"/>
                    <a:pt x="f209" y="f408"/>
                    <a:pt x="f409" y="f410"/>
                  </a:cubicBezTo>
                  <a:cubicBezTo>
                    <a:pt x="f175" y="f411"/>
                    <a:pt x="f173" y="f412"/>
                    <a:pt x="f163" y="f413"/>
                  </a:cubicBezTo>
                  <a:cubicBezTo>
                    <a:pt x="f161" y="f414"/>
                    <a:pt x="f169" y="f415"/>
                    <a:pt x="f201" y="f416"/>
                  </a:cubicBezTo>
                  <a:cubicBezTo>
                    <a:pt x="f186" y="f417"/>
                    <a:pt x="f201" y="f418"/>
                    <a:pt x="f201" y="f419"/>
                  </a:cubicBezTo>
                  <a:cubicBezTo>
                    <a:pt x="f201" y="f419"/>
                    <a:pt x="f201" y="f419"/>
                    <a:pt x="f201" y="f420"/>
                  </a:cubicBezTo>
                  <a:cubicBezTo>
                    <a:pt x="f165" y="f421"/>
                    <a:pt x="f159" y="f422"/>
                    <a:pt x="f155" y="f423"/>
                  </a:cubicBezTo>
                  <a:cubicBezTo>
                    <a:pt x="f424" y="f425"/>
                    <a:pt x="f137" y="f426"/>
                    <a:pt x="f134" y="f427"/>
                  </a:cubicBezTo>
                  <a:cubicBezTo>
                    <a:pt x="f428" y="f429"/>
                    <a:pt x="f123" y="f430"/>
                    <a:pt x="f431" y="f432"/>
                  </a:cubicBezTo>
                  <a:cubicBezTo>
                    <a:pt x="f433" y="f434"/>
                    <a:pt x="f435" y="f436"/>
                    <a:pt x="f433" y="f437"/>
                  </a:cubicBezTo>
                  <a:cubicBezTo>
                    <a:pt x="f438" y="f439"/>
                    <a:pt x="f433" y="f440"/>
                    <a:pt x="f441" y="f442"/>
                  </a:cubicBezTo>
                  <a:cubicBezTo>
                    <a:pt x="f443" y="f444"/>
                    <a:pt x="f445" y="f446"/>
                    <a:pt x="f443" y="f447"/>
                  </a:cubicBezTo>
                  <a:cubicBezTo>
                    <a:pt x="f445" y="f448"/>
                    <a:pt x="f449" y="f450"/>
                    <a:pt x="f449" y="f451"/>
                  </a:cubicBezTo>
                  <a:cubicBezTo>
                    <a:pt x="f452" y="f453"/>
                    <a:pt x="f452" y="f454"/>
                    <a:pt x="f452" y="f455"/>
                  </a:cubicBezTo>
                  <a:lnTo>
                    <a:pt x="f452" y="f456"/>
                  </a:lnTo>
                  <a:cubicBezTo>
                    <a:pt x="f452" y="f42"/>
                    <a:pt x="f457" y="f458"/>
                    <a:pt x="f457" y="f459"/>
                  </a:cubicBezTo>
                  <a:cubicBezTo>
                    <a:pt x="f460" y="f461"/>
                    <a:pt x="f462" y="f463"/>
                    <a:pt x="f464" y="f465"/>
                  </a:cubicBezTo>
                  <a:cubicBezTo>
                    <a:pt x="f462" y="f466"/>
                    <a:pt x="f467" y="f468"/>
                    <a:pt x="f469" y="f470"/>
                  </a:cubicBezTo>
                  <a:cubicBezTo>
                    <a:pt x="f471" y="f472"/>
                    <a:pt x="f473" y="f474"/>
                    <a:pt x="f471" y="f475"/>
                  </a:cubicBezTo>
                  <a:cubicBezTo>
                    <a:pt x="f471" y="f476"/>
                    <a:pt x="f473" y="f477"/>
                    <a:pt x="f478" y="f479"/>
                  </a:cubicBezTo>
                  <a:cubicBezTo>
                    <a:pt x="f480" y="f481"/>
                    <a:pt x="f480" y="f482"/>
                    <a:pt x="f483" y="f484"/>
                  </a:cubicBezTo>
                  <a:cubicBezTo>
                    <a:pt x="f483" y="f485"/>
                    <a:pt x="f486" y="f485"/>
                    <a:pt x="f486" y="f487"/>
                  </a:cubicBezTo>
                  <a:cubicBezTo>
                    <a:pt x="f486" y="f488"/>
                    <a:pt x="f478" y="f489"/>
                    <a:pt x="f473" y="f490"/>
                  </a:cubicBezTo>
                  <a:cubicBezTo>
                    <a:pt x="f471" y="f491"/>
                    <a:pt x="f471" y="f492"/>
                    <a:pt x="f493" y="f494"/>
                  </a:cubicBezTo>
                  <a:lnTo>
                    <a:pt x="f493" y="f495"/>
                  </a:lnTo>
                  <a:cubicBezTo>
                    <a:pt x="f469" y="f496"/>
                    <a:pt x="f460" y="f497"/>
                    <a:pt x="f464" y="f498"/>
                  </a:cubicBezTo>
                  <a:cubicBezTo>
                    <a:pt x="f452" y="f499"/>
                    <a:pt x="f452" y="f500"/>
                    <a:pt x="f501" y="f502"/>
                  </a:cubicBezTo>
                  <a:cubicBezTo>
                    <a:pt x="f460" y="f503"/>
                    <a:pt x="f501" y="f504"/>
                    <a:pt x="f501" y="f505"/>
                  </a:cubicBezTo>
                  <a:cubicBezTo>
                    <a:pt x="f460" y="f506"/>
                    <a:pt x="f460" y="f507"/>
                    <a:pt x="f460" y="f508"/>
                  </a:cubicBezTo>
                  <a:cubicBezTo>
                    <a:pt x="f460" y="f509"/>
                    <a:pt x="f469" y="f510"/>
                    <a:pt x="f471" y="f511"/>
                  </a:cubicBezTo>
                  <a:cubicBezTo>
                    <a:pt x="f486" y="f512"/>
                    <a:pt x="f513" y="f514"/>
                    <a:pt x="f515" y="f516"/>
                  </a:cubicBezTo>
                  <a:cubicBezTo>
                    <a:pt x="f3" y="f517"/>
                    <a:pt x="f3" y="f518"/>
                    <a:pt x="f519" y="f520"/>
                  </a:cubicBezTo>
                  <a:cubicBezTo>
                    <a:pt x="f519" y="f521"/>
                    <a:pt x="f519" y="f522"/>
                    <a:pt x="f515" y="f6"/>
                  </a:cubicBezTo>
                  <a:cubicBezTo>
                    <a:pt x="f515" y="f523"/>
                    <a:pt x="f480" y="f524"/>
                    <a:pt x="f480" y="f525"/>
                  </a:cubicBezTo>
                  <a:cubicBezTo>
                    <a:pt x="f526" y="f527"/>
                    <a:pt x="f526" y="f528"/>
                    <a:pt x="f480" y="f529"/>
                  </a:cubicBezTo>
                  <a:cubicBezTo>
                    <a:pt x="f480" y="f530"/>
                    <a:pt x="f480" y="f531"/>
                    <a:pt x="f480" y="f532"/>
                  </a:cubicBezTo>
                  <a:cubicBezTo>
                    <a:pt x="f483" y="f533"/>
                    <a:pt x="f526" y="f534"/>
                    <a:pt x="f478" y="f535"/>
                  </a:cubicBezTo>
                  <a:cubicBezTo>
                    <a:pt x="f536" y="f537"/>
                    <a:pt x="f473" y="f538"/>
                    <a:pt x="f536" y="f539"/>
                  </a:cubicBezTo>
                  <a:cubicBezTo>
                    <a:pt x="f483" y="f540"/>
                    <a:pt x="f483" y="f541"/>
                    <a:pt x="f486" y="f542"/>
                  </a:cubicBezTo>
                  <a:cubicBezTo>
                    <a:pt x="f478" y="f543"/>
                    <a:pt x="f478" y="f544"/>
                    <a:pt x="f486" y="f545"/>
                  </a:cubicBezTo>
                  <a:cubicBezTo>
                    <a:pt x="f486" y="f546"/>
                    <a:pt x="f483" y="f2"/>
                    <a:pt x="f515" y="f2"/>
                  </a:cubicBezTo>
                  <a:close/>
                </a:path>
              </a:pathLst>
            </a:custGeom>
            <a:solidFill>
              <a:srgbClr val="F8CD7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" name="Google Shape;621;p40">
            <a:extLst>
              <a:ext uri="{FF2B5EF4-FFF2-40B4-BE49-F238E27FC236}">
                <a16:creationId xmlns:a16="http://schemas.microsoft.com/office/drawing/2014/main" id="{025268D6-713E-4FD5-9897-BD5E09E9C6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11376" y="1877409"/>
            <a:ext cx="2446340" cy="8143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lvl="0" algn="ctr"/>
            <a:r>
              <a:rPr lang="en-US"/>
              <a:t>Woah!</a:t>
            </a:r>
          </a:p>
        </p:txBody>
      </p:sp>
      <p:sp>
        <p:nvSpPr>
          <p:cNvPr id="6" name="Google Shape;622;p40">
            <a:extLst>
              <a:ext uri="{FF2B5EF4-FFF2-40B4-BE49-F238E27FC236}">
                <a16:creationId xmlns:a16="http://schemas.microsoft.com/office/drawing/2014/main" id="{32326EA7-3DBC-4F6C-B6AD-EA82BD1A973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468526" y="2691801"/>
            <a:ext cx="2446340" cy="106362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This can be the part of the presentation where you can introduce yourself, write your email…</a:t>
            </a:r>
          </a:p>
        </p:txBody>
      </p:sp>
      <p:sp>
        <p:nvSpPr>
          <p:cNvPr id="7" name="Google Shape;623;p40">
            <a:extLst>
              <a:ext uri="{FF2B5EF4-FFF2-40B4-BE49-F238E27FC236}">
                <a16:creationId xmlns:a16="http://schemas.microsoft.com/office/drawing/2014/main" id="{85A08DF7-7E9F-4A69-9A91-D192D7C261D3}"/>
              </a:ext>
            </a:extLst>
          </p:cNvPr>
          <p:cNvSpPr/>
          <p:nvPr/>
        </p:nvSpPr>
        <p:spPr>
          <a:xfrm>
            <a:off x="4918027" y="3208181"/>
            <a:ext cx="41733" cy="30861"/>
          </a:xfrm>
          <a:custGeom>
            <a:avLst/>
            <a:gdLst>
              <a:gd name="f0" fmla="val 180"/>
              <a:gd name="f1" fmla="val w"/>
              <a:gd name="f2" fmla="val h"/>
              <a:gd name="f3" fmla="val 0"/>
              <a:gd name="f4" fmla="val 986"/>
              <a:gd name="f5" fmla="val 729"/>
              <a:gd name="f6" fmla="val 825"/>
              <a:gd name="f7" fmla="val 1"/>
              <a:gd name="f8" fmla="val 802"/>
              <a:gd name="f9" fmla="val 780"/>
              <a:gd name="f10" fmla="val 9"/>
              <a:gd name="f11" fmla="val 764"/>
              <a:gd name="f12" fmla="val 28"/>
              <a:gd name="f13" fmla="val 741"/>
              <a:gd name="f14" fmla="val 45"/>
              <a:gd name="f15" fmla="val 724"/>
              <a:gd name="f16" fmla="val 62"/>
              <a:gd name="f17" fmla="val 701"/>
              <a:gd name="f18" fmla="val 80"/>
              <a:gd name="f19" fmla="val 563"/>
              <a:gd name="f20" fmla="val 418"/>
              <a:gd name="f21" fmla="val 234"/>
              <a:gd name="f22" fmla="val 267"/>
              <a:gd name="f23" fmla="val 188"/>
              <a:gd name="f24" fmla="val 106"/>
              <a:gd name="f25" fmla="val 219"/>
              <a:gd name="f26" fmla="val 23"/>
              <a:gd name="f27" fmla="val 29"/>
              <a:gd name="f28" fmla="val 262"/>
              <a:gd name="f29" fmla="val 336"/>
              <a:gd name="f30" fmla="val 12"/>
              <a:gd name="f31" fmla="val 410"/>
              <a:gd name="f32" fmla="val 433"/>
              <a:gd name="f33" fmla="val 6"/>
              <a:gd name="f34" fmla="val 461"/>
              <a:gd name="f35" fmla="val 484"/>
              <a:gd name="f36" fmla="val 472"/>
              <a:gd name="f37" fmla="val 467"/>
              <a:gd name="f38" fmla="val 18"/>
              <a:gd name="f39" fmla="val 33"/>
              <a:gd name="f40" fmla="val 439"/>
              <a:gd name="f41" fmla="val 57"/>
              <a:gd name="f42" fmla="val 426"/>
              <a:gd name="f43" fmla="val 81"/>
              <a:gd name="f44" fmla="val 95"/>
              <a:gd name="f45" fmla="val 108"/>
              <a:gd name="f46" fmla="val 430"/>
              <a:gd name="f47" fmla="val 120"/>
              <a:gd name="f48" fmla="val 438"/>
              <a:gd name="f49" fmla="val 160"/>
              <a:gd name="f50" fmla="val 450"/>
              <a:gd name="f51" fmla="val 166"/>
              <a:gd name="f52" fmla="val 478"/>
              <a:gd name="f53" fmla="val 518"/>
              <a:gd name="f54" fmla="val 154"/>
              <a:gd name="f55" fmla="val 558"/>
              <a:gd name="f56" fmla="val 598"/>
              <a:gd name="f57" fmla="val 638"/>
              <a:gd name="f58" fmla="val 678"/>
              <a:gd name="f59" fmla="val 206"/>
              <a:gd name="f60" fmla="val 263"/>
              <a:gd name="f61" fmla="val 274"/>
              <a:gd name="f62" fmla="val 689"/>
              <a:gd name="f63" fmla="val 285"/>
              <a:gd name="f64" fmla="val 649"/>
              <a:gd name="f65" fmla="val 291"/>
              <a:gd name="f66" fmla="val 603"/>
              <a:gd name="f67" fmla="val 308"/>
              <a:gd name="f68" fmla="val 569"/>
              <a:gd name="f69" fmla="val 314"/>
              <a:gd name="f70" fmla="val 529"/>
              <a:gd name="f71" fmla="val 319"/>
              <a:gd name="f72" fmla="val 492"/>
              <a:gd name="f73" fmla="val 320"/>
              <a:gd name="f74" fmla="val 449"/>
              <a:gd name="f75" fmla="val 367"/>
              <a:gd name="f76" fmla="val 370"/>
              <a:gd name="f77" fmla="val 373"/>
              <a:gd name="f78" fmla="val 377"/>
              <a:gd name="f79" fmla="val 394"/>
              <a:gd name="f80" fmla="val 412"/>
              <a:gd name="f81" fmla="val 447"/>
              <a:gd name="f82" fmla="val 428"/>
              <a:gd name="f83" fmla="val 457"/>
              <a:gd name="f84" fmla="val 482"/>
              <a:gd name="f85" fmla="val 454"/>
              <a:gd name="f86" fmla="val 496"/>
              <a:gd name="f87" fmla="val 490"/>
              <a:gd name="f88" fmla="val 519"/>
              <a:gd name="f89" fmla="val 535"/>
              <a:gd name="f90" fmla="val 542"/>
              <a:gd name="f91" fmla="val 575"/>
              <a:gd name="f92" fmla="val 570"/>
              <a:gd name="f93" fmla="val 615"/>
              <a:gd name="f94" fmla="val 596"/>
              <a:gd name="f95" fmla="val 625"/>
              <a:gd name="f96" fmla="val 684"/>
              <a:gd name="f97" fmla="val 662"/>
              <a:gd name="f98" fmla="val 674"/>
              <a:gd name="f99" fmla="val 687"/>
              <a:gd name="f100" fmla="val 680"/>
              <a:gd name="f101" fmla="val 672"/>
              <a:gd name="f102" fmla="val 643"/>
              <a:gd name="f103" fmla="val 581"/>
              <a:gd name="f104" fmla="val 730"/>
              <a:gd name="f105" fmla="val 718"/>
              <a:gd name="f106" fmla="val 616"/>
              <a:gd name="f107" fmla="val 416"/>
              <a:gd name="f108" fmla="val 690"/>
              <a:gd name="f109" fmla="val 353"/>
              <a:gd name="f110" fmla="val 706"/>
              <a:gd name="f111" fmla="val 340"/>
              <a:gd name="f112" fmla="val 720"/>
              <a:gd name="f113" fmla="val 335"/>
              <a:gd name="f114" fmla="val 733"/>
              <a:gd name="f115" fmla="val 783"/>
              <a:gd name="f116" fmla="val 811"/>
              <a:gd name="f117" fmla="val 413"/>
              <a:gd name="f118" fmla="val 861"/>
              <a:gd name="f119" fmla="val 427"/>
              <a:gd name="f120" fmla="val 883"/>
              <a:gd name="f121" fmla="val 905"/>
              <a:gd name="f122" fmla="val 925"/>
              <a:gd name="f123" fmla="val 941"/>
              <a:gd name="f124" fmla="val 956"/>
              <a:gd name="f125" fmla="val 969"/>
              <a:gd name="f126" fmla="val 387"/>
              <a:gd name="f127" fmla="val 975"/>
              <a:gd name="f128" fmla="val 347"/>
              <a:gd name="f129" fmla="val 952"/>
              <a:gd name="f130" fmla="val 330"/>
              <a:gd name="f131" fmla="val 878"/>
              <a:gd name="f132" fmla="val 849"/>
              <a:gd name="f133" fmla="val 210"/>
              <a:gd name="f134" fmla="val 906"/>
              <a:gd name="f135" fmla="val 119"/>
              <a:gd name="f136" fmla="val 929"/>
              <a:gd name="f137" fmla="val 85"/>
              <a:gd name="f138" fmla="val 918"/>
              <a:gd name="f139" fmla="val 34"/>
              <a:gd name="f140" fmla="val 17"/>
              <a:gd name="f141" fmla="val 862"/>
              <a:gd name="f142" fmla="val 7"/>
              <a:gd name="f143" fmla="val 844"/>
              <a:gd name="f144" fmla="*/ f1 1 986"/>
              <a:gd name="f145" fmla="*/ f2 1 729"/>
              <a:gd name="f146" fmla="val f3"/>
              <a:gd name="f147" fmla="val f4"/>
              <a:gd name="f148" fmla="val f5"/>
              <a:gd name="f149" fmla="+- f148 0 f146"/>
              <a:gd name="f150" fmla="+- f147 0 f146"/>
              <a:gd name="f151" fmla="*/ f150 1 986"/>
              <a:gd name="f152" fmla="*/ f149 1 729"/>
              <a:gd name="f153" fmla="*/ f146 1 f151"/>
              <a:gd name="f154" fmla="*/ f147 1 f151"/>
              <a:gd name="f155" fmla="*/ f146 1 f152"/>
              <a:gd name="f156" fmla="*/ f148 1 f152"/>
              <a:gd name="f157" fmla="*/ f153 f144 1"/>
              <a:gd name="f158" fmla="*/ f154 f144 1"/>
              <a:gd name="f159" fmla="*/ f156 f145 1"/>
              <a:gd name="f160" fmla="*/ f155 f1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7" t="f160" r="f158" b="f159"/>
            <a:pathLst>
              <a:path w="986" h="729">
                <a:moveTo>
                  <a:pt x="f6" y="f7"/>
                </a:moveTo>
                <a:cubicBezTo>
                  <a:pt x="f8" y="f7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0"/>
                  <a:pt x="f20" y="f21"/>
                  <a:pt x="f22" y="f21"/>
                </a:cubicBezTo>
                <a:cubicBezTo>
                  <a:pt x="f23" y="f21"/>
                  <a:pt x="f24" y="f25"/>
                  <a:pt x="f26" y="f23"/>
                </a:cubicBezTo>
                <a:lnTo>
                  <a:pt x="f26" y="f23"/>
                </a:lnTo>
                <a:cubicBezTo>
                  <a:pt x="f27" y="f28"/>
                  <a:pt x="f26" y="f29"/>
                  <a:pt x="f30" y="f31"/>
                </a:cubicBezTo>
                <a:cubicBezTo>
                  <a:pt x="f30" y="f32"/>
                  <a:pt x="f33" y="f34"/>
                  <a:pt x="f7" y="f35"/>
                </a:cubicBezTo>
                <a:cubicBezTo>
                  <a:pt x="f33" y="f36"/>
                  <a:pt x="f30" y="f37"/>
                  <a:pt x="f38" y="f34"/>
                </a:cubicBezTo>
                <a:cubicBezTo>
                  <a:pt x="f39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cubicBezTo>
                  <a:pt x="f49" y="f50"/>
                  <a:pt x="f51" y="f52"/>
                  <a:pt x="f49" y="f53"/>
                </a:cubicBezTo>
                <a:cubicBezTo>
                  <a:pt x="f54" y="f55"/>
                  <a:pt x="f54" y="f56"/>
                  <a:pt x="f54" y="f57"/>
                </a:cubicBezTo>
                <a:cubicBezTo>
                  <a:pt x="f54" y="f58"/>
                  <a:pt x="f54" y="f5"/>
                  <a:pt x="f59" y="f5"/>
                </a:cubicBezTo>
                <a:cubicBezTo>
                  <a:pt x="f60" y="f5"/>
                  <a:pt x="f61" y="f62"/>
                  <a:pt x="f63" y="f64"/>
                </a:cubicBezTo>
                <a:cubicBezTo>
                  <a:pt x="f65" y="f66"/>
                  <a:pt x="f67" y="f68"/>
                  <a:pt x="f69" y="f70"/>
                </a:cubicBezTo>
                <a:cubicBezTo>
                  <a:pt x="f71" y="f72"/>
                  <a:pt x="f73" y="f74"/>
                  <a:pt x="f75" y="f74"/>
                </a:cubicBezTo>
                <a:cubicBezTo>
                  <a:pt x="f76" y="f74"/>
                  <a:pt x="f77" y="f74"/>
                  <a:pt x="f78" y="f50"/>
                </a:cubicBezTo>
                <a:cubicBezTo>
                  <a:pt x="f79" y="f50"/>
                  <a:pt x="f80" y="f81"/>
                  <a:pt x="f82" y="f81"/>
                </a:cubicBezTo>
                <a:cubicBezTo>
                  <a:pt x="f83" y="f81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64"/>
                  <a:pt x="f95" y="f96"/>
                  <a:pt x="f97" y="f96"/>
                </a:cubicBezTo>
                <a:cubicBezTo>
                  <a:pt x="f98" y="f96"/>
                  <a:pt x="f99" y="f100"/>
                  <a:pt x="f17" y="f101"/>
                </a:cubicBezTo>
                <a:cubicBezTo>
                  <a:pt x="f11" y="f102"/>
                  <a:pt x="f13" y="f103"/>
                  <a:pt x="f104" y="f70"/>
                </a:cubicBezTo>
                <a:cubicBezTo>
                  <a:pt x="f105" y="f36"/>
                  <a:pt x="f106" y="f107"/>
                  <a:pt x="f108" y="f109"/>
                </a:cubicBezTo>
                <a:cubicBezTo>
                  <a:pt x="f110" y="f111"/>
                  <a:pt x="f112" y="f113"/>
                  <a:pt x="f114" y="f113"/>
                </a:cubicBezTo>
                <a:cubicBezTo>
                  <a:pt x="f115" y="f113"/>
                  <a:pt x="f116" y="f117"/>
                  <a:pt x="f118" y="f119"/>
                </a:cubicBezTo>
                <a:cubicBezTo>
                  <a:pt x="f120" y="f46"/>
                  <a:pt x="f121" y="f40"/>
                  <a:pt x="f122" y="f40"/>
                </a:cubicBezTo>
                <a:cubicBezTo>
                  <a:pt x="f123" y="f40"/>
                  <a:pt x="f124" y="f32"/>
                  <a:pt x="f125" y="f107"/>
                </a:cubicBezTo>
                <a:cubicBezTo>
                  <a:pt x="f4" y="f126"/>
                  <a:pt x="f127" y="f128"/>
                  <a:pt x="f129" y="f130"/>
                </a:cubicBezTo>
                <a:cubicBezTo>
                  <a:pt x="f131" y="f22"/>
                  <a:pt x="f132" y="f133"/>
                  <a:pt x="f134" y="f135"/>
                </a:cubicBezTo>
                <a:cubicBezTo>
                  <a:pt x="f136" y="f137"/>
                  <a:pt x="f138" y="f139"/>
                  <a:pt x="f131" y="f140"/>
                </a:cubicBezTo>
                <a:cubicBezTo>
                  <a:pt x="f141" y="f142"/>
                  <a:pt x="f143" y="f7"/>
                  <a:pt x="f6" y="f7"/>
                </a:cubicBezTo>
                <a:close/>
              </a:path>
            </a:pathLst>
          </a:custGeom>
          <a:solidFill>
            <a:srgbClr val="F9E4C2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Google Shape;638;p40">
            <a:extLst>
              <a:ext uri="{FF2B5EF4-FFF2-40B4-BE49-F238E27FC236}">
                <a16:creationId xmlns:a16="http://schemas.microsoft.com/office/drawing/2014/main" id="{14BAC081-925D-4A7A-9CBC-65C921A2FE56}"/>
              </a:ext>
            </a:extLst>
          </p:cNvPr>
          <p:cNvSpPr/>
          <p:nvPr/>
        </p:nvSpPr>
        <p:spPr>
          <a:xfrm rot="35168">
            <a:off x="917609" y="590208"/>
            <a:ext cx="3572057" cy="252228"/>
          </a:xfrm>
          <a:custGeom>
            <a:avLst/>
            <a:gdLst>
              <a:gd name="f0" fmla="val w"/>
              <a:gd name="f1" fmla="val h"/>
              <a:gd name="f2" fmla="val 0"/>
              <a:gd name="f3" fmla="val 17315"/>
              <a:gd name="f4" fmla="val 4654"/>
              <a:gd name="f5" fmla="val 1"/>
              <a:gd name="f6" fmla="val 143"/>
              <a:gd name="f7" fmla="val 1413"/>
              <a:gd name="f8" fmla="val 2460"/>
              <a:gd name="f9" fmla="val 3839"/>
              <a:gd name="f10" fmla="val 4653"/>
              <a:gd name="f11" fmla="val 17314"/>
              <a:gd name="f12" fmla="val 4579"/>
              <a:gd name="f13" fmla="val 3588"/>
              <a:gd name="f14" fmla="val 17098"/>
              <a:gd name="f15" fmla="val 2176"/>
              <a:gd name="f16" fmla="val 940"/>
              <a:gd name="f17" fmla="*/ f0 1 17315"/>
              <a:gd name="f18" fmla="*/ f1 1 4654"/>
              <a:gd name="f19" fmla="val f2"/>
              <a:gd name="f20" fmla="val f3"/>
              <a:gd name="f21" fmla="val f4"/>
              <a:gd name="f22" fmla="+- f21 0 f19"/>
              <a:gd name="f23" fmla="+- f20 0 f19"/>
              <a:gd name="f24" fmla="*/ f23 1 17315"/>
              <a:gd name="f25" fmla="*/ f22 1 4654"/>
              <a:gd name="f26" fmla="*/ f19 1 f24"/>
              <a:gd name="f27" fmla="*/ f20 1 f24"/>
              <a:gd name="f28" fmla="*/ f19 1 f25"/>
              <a:gd name="f29" fmla="*/ f21 1 f25"/>
              <a:gd name="f30" fmla="*/ f26 f17 1"/>
              <a:gd name="f31" fmla="*/ f27 f17 1"/>
              <a:gd name="f32" fmla="*/ f29 f18 1"/>
              <a:gd name="f33" fmla="*/ f2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17315" h="4654">
                <a:moveTo>
                  <a:pt x="f5" y="f2"/>
                </a:moveTo>
                <a:lnTo>
                  <a:pt x="f6" y="f7"/>
                </a:lnTo>
                <a:lnTo>
                  <a:pt x="f5" y="f8"/>
                </a:lnTo>
                <a:lnTo>
                  <a:pt x="f6" y="f9"/>
                </a:lnTo>
                <a:lnTo>
                  <a:pt x="f6" y="f10"/>
                </a:lnTo>
                <a:lnTo>
                  <a:pt x="f11" y="f12"/>
                </a:lnTo>
                <a:lnTo>
                  <a:pt x="f11" y="f13"/>
                </a:lnTo>
                <a:lnTo>
                  <a:pt x="f14" y="f15"/>
                </a:lnTo>
                <a:lnTo>
                  <a:pt x="f11" y="f16"/>
                </a:lnTo>
                <a:lnTo>
                  <a:pt x="f11" y="f2"/>
                </a:lnTo>
                <a:close/>
              </a:path>
            </a:pathLst>
          </a:custGeom>
          <a:solidFill>
            <a:srgbClr val="754E2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FFFFFF"/>
                </a:solidFill>
                <a:uFillTx/>
                <a:latin typeface="Grand Hotel"/>
                <a:ea typeface="Grand Hotel"/>
                <a:cs typeface="Grand Hotel"/>
              </a:rPr>
              <a:t>Important - Important - Important </a:t>
            </a:r>
          </a:p>
        </p:txBody>
      </p:sp>
      <p:pic>
        <p:nvPicPr>
          <p:cNvPr id="9" name="Imagen 3">
            <a:extLst>
              <a:ext uri="{FF2B5EF4-FFF2-40B4-BE49-F238E27FC236}">
                <a16:creationId xmlns:a16="http://schemas.microsoft.com/office/drawing/2014/main" id="{6EE66A22-5138-401E-83F4-863E96CF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803" y="0"/>
            <a:ext cx="3429000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">
            <a:extLst>
              <a:ext uri="{FF2B5EF4-FFF2-40B4-BE49-F238E27FC236}">
                <a16:creationId xmlns:a16="http://schemas.microsoft.com/office/drawing/2014/main" id="{86987170-4DF3-4E6D-A7FC-1B8C40B9CB44}"/>
              </a:ext>
            </a:extLst>
          </p:cNvPr>
          <p:cNvSpPr/>
          <p:nvPr/>
        </p:nvSpPr>
        <p:spPr>
          <a:xfrm flipH="1">
            <a:off x="0" y="0"/>
            <a:ext cx="9144000" cy="51434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2192000"/>
              <a:gd name="f7" fmla="val 6858000"/>
              <a:gd name="f8" fmla="val 1350555"/>
              <a:gd name="f9" fmla="val 170164"/>
              <a:gd name="f10" fmla="val 1328813"/>
              <a:gd name="f11" fmla="val 167054"/>
              <a:gd name="f12" fmla="val 1311420"/>
              <a:gd name="f13" fmla="val 179493"/>
              <a:gd name="f14" fmla="val 1302723"/>
              <a:gd name="f15" fmla="val 210590"/>
              <a:gd name="f16" fmla="val 1296201"/>
              <a:gd name="f17" fmla="val 226139"/>
              <a:gd name="f18" fmla="val 1289678"/>
              <a:gd name="f19" fmla="val 244797"/>
              <a:gd name="f20" fmla="val 1283156"/>
              <a:gd name="f21" fmla="val 263456"/>
              <a:gd name="f22" fmla="val 1294027"/>
              <a:gd name="f23" fmla="val 1298375"/>
              <a:gd name="f24" fmla="val 1344032"/>
              <a:gd name="f25" fmla="val 260346"/>
              <a:gd name="f26" fmla="val 1346206"/>
              <a:gd name="f27" fmla="val 1363599"/>
              <a:gd name="f28" fmla="val 319430"/>
              <a:gd name="f29" fmla="val 1367948"/>
              <a:gd name="f30" fmla="val 338089"/>
              <a:gd name="f31" fmla="val 1376644"/>
              <a:gd name="f32" fmla="val 347418"/>
              <a:gd name="f33" fmla="val 1389689"/>
              <a:gd name="f34" fmla="val 1433172"/>
              <a:gd name="f35" fmla="val 353637"/>
              <a:gd name="f36" fmla="val 1472307"/>
              <a:gd name="f37" fmla="val 375405"/>
              <a:gd name="f38" fmla="val 1509267"/>
              <a:gd name="f39" fmla="val 406503"/>
              <a:gd name="f40" fmla="val 1554924"/>
              <a:gd name="f41" fmla="val 446929"/>
              <a:gd name="f42" fmla="val 1607104"/>
              <a:gd name="f43" fmla="val 465587"/>
              <a:gd name="f44" fmla="val 1657109"/>
              <a:gd name="f45" fmla="val 490465"/>
              <a:gd name="f46" fmla="val 1685373"/>
              <a:gd name="f47" fmla="val 506014"/>
              <a:gd name="f48" fmla="val 1711463"/>
              <a:gd name="f49" fmla="val 521562"/>
              <a:gd name="f50" fmla="val 1733204"/>
              <a:gd name="f51" fmla="val 555769"/>
              <a:gd name="f52" fmla="val 1748423"/>
              <a:gd name="f53" fmla="val 577537"/>
              <a:gd name="f54" fmla="val 1767990"/>
              <a:gd name="f55" fmla="val 580647"/>
              <a:gd name="f56" fmla="val 1787558"/>
              <a:gd name="f57" fmla="val 1813648"/>
              <a:gd name="f58" fmla="val 583757"/>
              <a:gd name="f59" fmla="val 1837563"/>
              <a:gd name="f60" fmla="val 586867"/>
              <a:gd name="f61" fmla="val 1839737"/>
              <a:gd name="f62" fmla="val 639732"/>
              <a:gd name="f63" fmla="val 1863653"/>
              <a:gd name="f64" fmla="val 608634"/>
              <a:gd name="f65" fmla="val 1885394"/>
              <a:gd name="f66" fmla="val 617964"/>
              <a:gd name="f67" fmla="val 1907136"/>
              <a:gd name="f68" fmla="val 636622"/>
              <a:gd name="f69" fmla="val 1931051"/>
              <a:gd name="f70" fmla="val 661500"/>
              <a:gd name="f71" fmla="val 1959315"/>
              <a:gd name="f72" fmla="val 1985405"/>
              <a:gd name="f73" fmla="val 670829"/>
              <a:gd name="f74" fmla="val 2013669"/>
              <a:gd name="f75" fmla="val 680158"/>
              <a:gd name="f76" fmla="val 2037584"/>
              <a:gd name="f77" fmla="val 695707"/>
              <a:gd name="f78" fmla="val 2059326"/>
              <a:gd name="f79" fmla="val 720584"/>
              <a:gd name="f80" fmla="val 2070197"/>
              <a:gd name="f81" fmla="val 736133"/>
              <a:gd name="f82" fmla="val 2085416"/>
              <a:gd name="f83" fmla="val 745462"/>
              <a:gd name="f84" fmla="val 2102809"/>
              <a:gd name="f85" fmla="val 742353"/>
              <a:gd name="f86" fmla="val 2124550"/>
              <a:gd name="f87" fmla="val 739243"/>
              <a:gd name="f88" fmla="val 2144118"/>
              <a:gd name="f89" fmla="val 2161511"/>
              <a:gd name="f90" fmla="val 764121"/>
              <a:gd name="f91" fmla="val 2215864"/>
              <a:gd name="f92" fmla="val 823205"/>
              <a:gd name="f93" fmla="val 2281089"/>
              <a:gd name="f94" fmla="val 838754"/>
              <a:gd name="f95" fmla="val 2344139"/>
              <a:gd name="f96" fmla="val 860522"/>
              <a:gd name="f97" fmla="val 2383274"/>
              <a:gd name="f98" fmla="val 876071"/>
              <a:gd name="f99" fmla="val 2422408"/>
              <a:gd name="f100" fmla="val 891619"/>
              <a:gd name="f101" fmla="val 2455021"/>
              <a:gd name="f102" fmla="val 928936"/>
              <a:gd name="f103" fmla="val 2465891"/>
              <a:gd name="f104" fmla="val 944484"/>
              <a:gd name="f105" fmla="val 2478936"/>
              <a:gd name="f106" fmla="val 960033"/>
              <a:gd name="f107" fmla="val 2461543"/>
              <a:gd name="f108" fmla="val 981801"/>
              <a:gd name="f109" fmla="val 2457195"/>
              <a:gd name="f110" fmla="val 991130"/>
              <a:gd name="f111" fmla="val 2459369"/>
              <a:gd name="f112" fmla="val 997350"/>
              <a:gd name="f113" fmla="val 1003569"/>
              <a:gd name="f114" fmla="val 1016008"/>
              <a:gd name="f115" fmla="val 2470240"/>
              <a:gd name="f116" fmla="val 1025337"/>
              <a:gd name="f117" fmla="val 2474588"/>
              <a:gd name="f118" fmla="val 1034666"/>
              <a:gd name="f119" fmla="val 2498503"/>
              <a:gd name="f120" fmla="val 1084422"/>
              <a:gd name="f121" fmla="val 2520245"/>
              <a:gd name="f122" fmla="val 2539812"/>
              <a:gd name="f123" fmla="val 1028447"/>
              <a:gd name="f124" fmla="val 2541986"/>
              <a:gd name="f125" fmla="val 1022227"/>
              <a:gd name="f126" fmla="val 2546335"/>
              <a:gd name="f127" fmla="val 2550683"/>
              <a:gd name="f128" fmla="val 1040886"/>
              <a:gd name="f129" fmla="val 2555031"/>
              <a:gd name="f130" fmla="val 1059544"/>
              <a:gd name="f131" fmla="val 2559379"/>
              <a:gd name="f132" fmla="val 2568076"/>
              <a:gd name="f133" fmla="val 1071983"/>
              <a:gd name="f134" fmla="val 2572424"/>
              <a:gd name="f135" fmla="val 2578947"/>
              <a:gd name="f136" fmla="val 1050215"/>
              <a:gd name="f137" fmla="val 2605037"/>
              <a:gd name="f138" fmla="val 1006679"/>
              <a:gd name="f139" fmla="val 2615907"/>
              <a:gd name="f140" fmla="val 2639823"/>
              <a:gd name="f141" fmla="val 1053325"/>
              <a:gd name="f142" fmla="val 2650694"/>
              <a:gd name="f143" fmla="val 2659390"/>
              <a:gd name="f144" fmla="val 1090641"/>
              <a:gd name="f145" fmla="val 2668087"/>
              <a:gd name="f146" fmla="val 1109300"/>
              <a:gd name="f147" fmla="val 2685480"/>
              <a:gd name="f148" fmla="val 1152836"/>
              <a:gd name="f149" fmla="val 2692002"/>
              <a:gd name="f150" fmla="val 1155945"/>
              <a:gd name="f151" fmla="val 2724615"/>
              <a:gd name="f152" fmla="val 1137287"/>
              <a:gd name="f153" fmla="val 2739834"/>
              <a:gd name="f154" fmla="val 1124848"/>
              <a:gd name="f155" fmla="val 2750704"/>
              <a:gd name="f156" fmla="val 2761575"/>
              <a:gd name="f157" fmla="val 1146616"/>
              <a:gd name="f158" fmla="val 2787665"/>
              <a:gd name="f159" fmla="val 1174604"/>
              <a:gd name="f160" fmla="val 2807232"/>
              <a:gd name="f161" fmla="val 2813754"/>
              <a:gd name="f162" fmla="val 1149726"/>
              <a:gd name="f163" fmla="val 2815929"/>
              <a:gd name="f164" fmla="val 1168384"/>
              <a:gd name="f165" fmla="val 2828973"/>
              <a:gd name="f166" fmla="val 1171494"/>
              <a:gd name="f167" fmla="val 2842018"/>
              <a:gd name="f168" fmla="val 1177714"/>
              <a:gd name="f169" fmla="val 2850715"/>
              <a:gd name="f170" fmla="val 1165275"/>
              <a:gd name="f171" fmla="val 2861586"/>
              <a:gd name="f172" fmla="val 2874631"/>
              <a:gd name="f173" fmla="val 2883327"/>
              <a:gd name="f174" fmla="val 2894198"/>
              <a:gd name="f175" fmla="val 1162165"/>
              <a:gd name="f176" fmla="val 2913765"/>
              <a:gd name="f177" fmla="val 1183933"/>
              <a:gd name="f178" fmla="val 2926810"/>
              <a:gd name="f179" fmla="val 1211920"/>
              <a:gd name="f180" fmla="val 2944203"/>
              <a:gd name="f181" fmla="val 1236798"/>
              <a:gd name="f182" fmla="val 2952900"/>
              <a:gd name="f183" fmla="val 1249237"/>
              <a:gd name="f184" fmla="val 2959422"/>
              <a:gd name="f185" fmla="val 1255457"/>
              <a:gd name="f186" fmla="val 2970293"/>
              <a:gd name="f187" fmla="val 1233689"/>
              <a:gd name="f188" fmla="val 2978990"/>
              <a:gd name="f189" fmla="val 2994209"/>
              <a:gd name="f190" fmla="val 1208811"/>
              <a:gd name="f191" fmla="val 3011602"/>
              <a:gd name="f192" fmla="val 1221250"/>
              <a:gd name="f193" fmla="val 3024647"/>
              <a:gd name="f194" fmla="val 3039866"/>
              <a:gd name="f195" fmla="val 1246127"/>
              <a:gd name="f196" fmla="val 3057259"/>
              <a:gd name="f197" fmla="val 3072478"/>
              <a:gd name="f198" fmla="val 1252347"/>
              <a:gd name="f199" fmla="val 3068129"/>
              <a:gd name="f200" fmla="val 1267895"/>
              <a:gd name="f201" fmla="val 3065955"/>
              <a:gd name="f202" fmla="val 1283444"/>
              <a:gd name="f203" fmla="val 1286554"/>
              <a:gd name="f204" fmla="val 3061607"/>
              <a:gd name="f205" fmla="val 1289664"/>
              <a:gd name="f206" fmla="val 3042040"/>
              <a:gd name="f207" fmla="val 1261676"/>
              <a:gd name="f208" fmla="val 3031169"/>
              <a:gd name="f209" fmla="val 3022472"/>
              <a:gd name="f210" fmla="val 1305212"/>
              <a:gd name="f211" fmla="val 3009428"/>
              <a:gd name="f212" fmla="val 1323870"/>
              <a:gd name="f213" fmla="val 3028995"/>
              <a:gd name="f214" fmla="val 1336309"/>
              <a:gd name="f215" fmla="val 3035517"/>
              <a:gd name="f216" fmla="val 1358077"/>
              <a:gd name="f217" fmla="val 3020298"/>
              <a:gd name="f218" fmla="val 1351858"/>
              <a:gd name="f219" fmla="val 3005079"/>
              <a:gd name="f220" fmla="val 2992034"/>
              <a:gd name="f221" fmla="val 1348748"/>
              <a:gd name="f222" fmla="val 2976815"/>
              <a:gd name="f223" fmla="val 1342529"/>
              <a:gd name="f224" fmla="val 2965945"/>
              <a:gd name="f225" fmla="val 2955074"/>
              <a:gd name="f226" fmla="val 2948551"/>
              <a:gd name="f227" fmla="val 1364297"/>
              <a:gd name="f228" fmla="val 2946377"/>
              <a:gd name="f229" fmla="val 1382955"/>
              <a:gd name="f230" fmla="val 2937681"/>
              <a:gd name="f231" fmla="val 1379845"/>
              <a:gd name="f232" fmla="val 2922462"/>
              <a:gd name="f233" fmla="val 1373626"/>
              <a:gd name="f234" fmla="val 2905069"/>
              <a:gd name="f235" fmla="val 2892024"/>
              <a:gd name="f236" fmla="val 1354968"/>
              <a:gd name="f237" fmla="val 2889850"/>
              <a:gd name="f238" fmla="val 2887675"/>
              <a:gd name="f239" fmla="val 1345639"/>
              <a:gd name="f240" fmla="val 2881153"/>
              <a:gd name="f241" fmla="val 2878979"/>
              <a:gd name="f242" fmla="val 1407833"/>
              <a:gd name="f243" fmla="val 1442040"/>
              <a:gd name="f244" fmla="val 2876805"/>
              <a:gd name="f245" fmla="val 1454479"/>
              <a:gd name="f246" fmla="val 1463808"/>
              <a:gd name="f247" fmla="val 2900720"/>
              <a:gd name="f248" fmla="val 1466918"/>
              <a:gd name="f249" fmla="val 1457588"/>
              <a:gd name="f250" fmla="val 1448259"/>
              <a:gd name="f251" fmla="val 2907243"/>
              <a:gd name="f252" fmla="val 1435820"/>
              <a:gd name="f253" fmla="val 2909417"/>
              <a:gd name="f254" fmla="val 1423382"/>
              <a:gd name="f255" fmla="val 2920288"/>
              <a:gd name="f256" fmla="val 1429601"/>
              <a:gd name="f257" fmla="val 2928984"/>
              <a:gd name="f258" fmla="val 1460698"/>
              <a:gd name="f259" fmla="val 1504234"/>
              <a:gd name="f260" fmla="val 2896372"/>
              <a:gd name="f261" fmla="val 1510454"/>
              <a:gd name="f262" fmla="val 2872456"/>
              <a:gd name="f263" fmla="val 1479357"/>
              <a:gd name="f264" fmla="val 2855063"/>
              <a:gd name="f265" fmla="val 2846367"/>
              <a:gd name="f266" fmla="val 1482466"/>
              <a:gd name="f267" fmla="val 2835496"/>
              <a:gd name="f268" fmla="val 1519783"/>
              <a:gd name="f269" fmla="val 2820277"/>
              <a:gd name="f270" fmla="val 1526002"/>
              <a:gd name="f271" fmla="val 2794187"/>
              <a:gd name="f272" fmla="val 1513563"/>
              <a:gd name="f273" fmla="val 2781142"/>
              <a:gd name="f274" fmla="val 1507344"/>
              <a:gd name="f275" fmla="val 2768097"/>
              <a:gd name="f276" fmla="val 2755053"/>
              <a:gd name="f277" fmla="val 1498015"/>
              <a:gd name="f278" fmla="val 2728963"/>
              <a:gd name="f279" fmla="val 1485576"/>
              <a:gd name="f280" fmla="val 2718092"/>
              <a:gd name="f281" fmla="val 2720266"/>
              <a:gd name="f282" fmla="val 1426491"/>
              <a:gd name="f283" fmla="val 1398504"/>
              <a:gd name="f284" fmla="val 2711570"/>
              <a:gd name="f285" fmla="val 1271005"/>
              <a:gd name="f286" fmla="val 2652868"/>
              <a:gd name="f287" fmla="val 1224359"/>
              <a:gd name="f288" fmla="val 2596340"/>
              <a:gd name="f289" fmla="val 2583295"/>
              <a:gd name="f290" fmla="val 2570250"/>
              <a:gd name="f291" fmla="val 1264786"/>
              <a:gd name="f292" fmla="val 2557205"/>
              <a:gd name="f293" fmla="val 1280334"/>
              <a:gd name="f294" fmla="val 2531116"/>
              <a:gd name="f295" fmla="val 2528941"/>
              <a:gd name="f296" fmla="val 1239908"/>
              <a:gd name="f297" fmla="val 1230579"/>
              <a:gd name="f298" fmla="val 1190152"/>
              <a:gd name="f299" fmla="val 2505026"/>
              <a:gd name="f300" fmla="val 1202591"/>
              <a:gd name="f301" fmla="val 2494155"/>
              <a:gd name="f302" fmla="val 1205701"/>
              <a:gd name="f303" fmla="val 2489807"/>
              <a:gd name="f304" fmla="val 1199482"/>
              <a:gd name="f305" fmla="val 2481110"/>
              <a:gd name="f306" fmla="val 1193262"/>
              <a:gd name="f307" fmla="val 2441976"/>
              <a:gd name="f308" fmla="val 2431105"/>
              <a:gd name="f309" fmla="val 2420234"/>
              <a:gd name="f310" fmla="val 2409363"/>
              <a:gd name="f311" fmla="val 2387622"/>
              <a:gd name="f312" fmla="val 1243018"/>
              <a:gd name="f313" fmla="val 2368055"/>
              <a:gd name="f314" fmla="val 2352836"/>
              <a:gd name="f315" fmla="val 1218140"/>
              <a:gd name="f316" fmla="val 2341965"/>
              <a:gd name="f317" fmla="val 2333268"/>
              <a:gd name="f318" fmla="val 2326746"/>
              <a:gd name="f319" fmla="val 2315875"/>
              <a:gd name="f320" fmla="val 1131068"/>
              <a:gd name="f321" fmla="val 2296308"/>
              <a:gd name="f322" fmla="val 1093751"/>
              <a:gd name="f323" fmla="val 2276741"/>
              <a:gd name="f324" fmla="val 2246303"/>
              <a:gd name="f325" fmla="val 1099971"/>
              <a:gd name="f326" fmla="val 2235432"/>
              <a:gd name="f327" fmla="val 1106190"/>
              <a:gd name="f328" fmla="val 2228909"/>
              <a:gd name="f329" fmla="val 2222387"/>
              <a:gd name="f330" fmla="val 2213690"/>
              <a:gd name="f331" fmla="val 1075093"/>
              <a:gd name="f332" fmla="val 2200645"/>
              <a:gd name="f333" fmla="val 1065764"/>
              <a:gd name="f334" fmla="val 2185426"/>
              <a:gd name="f335" fmla="val 2174556"/>
              <a:gd name="f336" fmla="val 2163685"/>
              <a:gd name="f337" fmla="val 2152814"/>
              <a:gd name="f338" fmla="val 1043995"/>
              <a:gd name="f339" fmla="val 2148466"/>
              <a:gd name="f340" fmla="val 1037776"/>
              <a:gd name="f341" fmla="val 2137595"/>
              <a:gd name="f342" fmla="val 2139769"/>
              <a:gd name="f343" fmla="val 1019118"/>
              <a:gd name="f344" fmla="val 2154988"/>
              <a:gd name="f345" fmla="val 1012898"/>
              <a:gd name="f346" fmla="val 1009789"/>
              <a:gd name="f347" fmla="val 2176730"/>
              <a:gd name="f348" fmla="val 994240"/>
              <a:gd name="f349" fmla="val 2178904"/>
              <a:gd name="f350" fmla="val 984911"/>
              <a:gd name="f351" fmla="val 978691"/>
              <a:gd name="f352" fmla="val 2170207"/>
              <a:gd name="f353" fmla="val 975582"/>
              <a:gd name="f354" fmla="val 2159337"/>
              <a:gd name="f355" fmla="val 966252"/>
              <a:gd name="f356" fmla="val 2150640"/>
              <a:gd name="f357" fmla="val 969362"/>
              <a:gd name="f358" fmla="val 2107157"/>
              <a:gd name="f359" fmla="val 1031557"/>
              <a:gd name="f360" fmla="val 2074545"/>
              <a:gd name="f361" fmla="val 2031062"/>
              <a:gd name="f362" fmla="val 2022366"/>
              <a:gd name="f363" fmla="val 1970186"/>
              <a:gd name="f364" fmla="val 950704"/>
              <a:gd name="f365" fmla="val 1944096"/>
              <a:gd name="f366" fmla="val 1926703"/>
              <a:gd name="f367" fmla="val 1924529"/>
              <a:gd name="f368" fmla="val 1913658"/>
              <a:gd name="f369" fmla="val 1904962"/>
              <a:gd name="f370" fmla="val 1898439"/>
              <a:gd name="f371" fmla="val 1894091"/>
              <a:gd name="f372" fmla="val 1891917"/>
              <a:gd name="f373" fmla="val 1881046"/>
              <a:gd name="f374" fmla="val 1874524"/>
              <a:gd name="f375" fmla="val 988021"/>
              <a:gd name="f376" fmla="val 1872349"/>
              <a:gd name="f377" fmla="val 1868001"/>
              <a:gd name="f378" fmla="val 1850608"/>
              <a:gd name="f379" fmla="val 1820170"/>
              <a:gd name="f380" fmla="val 1835389"/>
              <a:gd name="f381" fmla="val 1841911"/>
              <a:gd name="f382" fmla="val 938265"/>
              <a:gd name="f383" fmla="val 1824518"/>
              <a:gd name="f384" fmla="val 932045"/>
              <a:gd name="f385" fmla="val 1804951"/>
              <a:gd name="f386" fmla="val 916497"/>
              <a:gd name="f387" fmla="val 1794080"/>
              <a:gd name="f388" fmla="val 913387"/>
              <a:gd name="f389" fmla="val 1785384"/>
              <a:gd name="f390" fmla="val 910278"/>
              <a:gd name="f391" fmla="val 1783210"/>
              <a:gd name="f392" fmla="val 897839"/>
              <a:gd name="f393" fmla="val 1781035"/>
              <a:gd name="f394" fmla="val 882290"/>
              <a:gd name="f395" fmla="val 863632"/>
              <a:gd name="f396" fmla="val 1774513"/>
              <a:gd name="f397" fmla="val 1765816"/>
              <a:gd name="f398" fmla="val 857412"/>
              <a:gd name="f399" fmla="val 1763642"/>
              <a:gd name="f400" fmla="val 869851"/>
              <a:gd name="f401" fmla="val 1761468"/>
              <a:gd name="f402" fmla="val 1757120"/>
              <a:gd name="f403" fmla="val 1750597"/>
              <a:gd name="f404" fmla="val 1739727"/>
              <a:gd name="f405" fmla="val 885400"/>
              <a:gd name="f406" fmla="val 1694069"/>
              <a:gd name="f407" fmla="val 829425"/>
              <a:gd name="f408" fmla="val 1639716"/>
              <a:gd name="f409" fmla="val 795218"/>
              <a:gd name="f410" fmla="val 1589711"/>
              <a:gd name="f411" fmla="val 754791"/>
              <a:gd name="f412" fmla="val 1572317"/>
              <a:gd name="f413" fmla="val 729914"/>
              <a:gd name="f414" fmla="val 1539705"/>
              <a:gd name="f415" fmla="val 714365"/>
              <a:gd name="f416" fmla="val 1522312"/>
              <a:gd name="f417" fmla="val 1502745"/>
              <a:gd name="f418" fmla="val 686378"/>
              <a:gd name="f419" fmla="val 1481003"/>
              <a:gd name="f420" fmla="val 689487"/>
              <a:gd name="f421" fmla="val 1463610"/>
              <a:gd name="f422" fmla="val 1448391"/>
              <a:gd name="f423" fmla="val 677048"/>
              <a:gd name="f424" fmla="val 664610"/>
              <a:gd name="f425" fmla="val 711255"/>
              <a:gd name="f426" fmla="val 1430998"/>
              <a:gd name="f427" fmla="val 1454914"/>
              <a:gd name="f428" fmla="val 792108"/>
              <a:gd name="f429" fmla="val 810766"/>
              <a:gd name="f430" fmla="val 1457088"/>
              <a:gd name="f431" fmla="val 832534"/>
              <a:gd name="f432" fmla="val 854303"/>
              <a:gd name="f433" fmla="val 1452739"/>
              <a:gd name="f434" fmla="val 919607"/>
              <a:gd name="f435" fmla="val 1439695"/>
              <a:gd name="f436" fmla="val 1424475"/>
              <a:gd name="f437" fmla="val 1404908"/>
              <a:gd name="f438" fmla="val 1385341"/>
              <a:gd name="f439" fmla="val 894729"/>
              <a:gd name="f440" fmla="val 1374470"/>
              <a:gd name="f441" fmla="val 866741"/>
              <a:gd name="f442" fmla="val 1365774"/>
              <a:gd name="f443" fmla="val 835644"/>
              <a:gd name="f444" fmla="val 1330987"/>
              <a:gd name="f445" fmla="val 1326639"/>
              <a:gd name="f446" fmla="val 841864"/>
              <a:gd name="f447" fmla="val 1322291"/>
              <a:gd name="f448" fmla="val 1317942"/>
              <a:gd name="f449" fmla="val 1300549"/>
              <a:gd name="f450" fmla="val 848083"/>
              <a:gd name="f451" fmla="val 1285330"/>
              <a:gd name="f452" fmla="val 779669"/>
              <a:gd name="f453" fmla="val 1272285"/>
              <a:gd name="f454" fmla="val 798327"/>
              <a:gd name="f455" fmla="val 1257066"/>
              <a:gd name="f456" fmla="val 813876"/>
              <a:gd name="f457" fmla="val 1241847"/>
              <a:gd name="f458" fmla="val 1226628"/>
              <a:gd name="f459" fmla="val 807657"/>
              <a:gd name="f460" fmla="val 1209235"/>
              <a:gd name="f461" fmla="val 1200539"/>
              <a:gd name="f462" fmla="val 773450"/>
              <a:gd name="f463" fmla="val 1202713"/>
              <a:gd name="f464" fmla="val 1204887"/>
              <a:gd name="f465" fmla="val 1196190"/>
              <a:gd name="f466" fmla="val 705036"/>
              <a:gd name="f467" fmla="val 1180971"/>
              <a:gd name="f468" fmla="val 1167926"/>
              <a:gd name="f469" fmla="val 1152707"/>
              <a:gd name="f470" fmla="val 683268"/>
              <a:gd name="f471" fmla="val 1150533"/>
              <a:gd name="f472" fmla="val 658390"/>
              <a:gd name="f473" fmla="val 649061"/>
              <a:gd name="f474" fmla="val 1144011"/>
              <a:gd name="f475" fmla="val 655280"/>
              <a:gd name="f476" fmla="val 1141837"/>
              <a:gd name="f477" fmla="val 1124443"/>
              <a:gd name="f478" fmla="val 667719"/>
              <a:gd name="f479" fmla="val 1122269"/>
              <a:gd name="f480" fmla="val 751682"/>
              <a:gd name="f481" fmla="val 1109225"/>
              <a:gd name="f482" fmla="val 1083135"/>
              <a:gd name="f483" fmla="val 1080961"/>
              <a:gd name="f484" fmla="val 1078787"/>
              <a:gd name="f485" fmla="val 788998"/>
              <a:gd name="f486" fmla="val 1063567"/>
              <a:gd name="f487" fmla="val 757901"/>
              <a:gd name="f488" fmla="val 1039652"/>
              <a:gd name="f489" fmla="val 767230"/>
              <a:gd name="f490" fmla="val 1017910"/>
              <a:gd name="f491" fmla="val 985298"/>
              <a:gd name="f492" fmla="val 978776"/>
              <a:gd name="f493" fmla="val 972253"/>
              <a:gd name="f494" fmla="val 708146"/>
              <a:gd name="f495" fmla="val 952686"/>
              <a:gd name="f496" fmla="val 948338"/>
              <a:gd name="f497" fmla="val 770340"/>
              <a:gd name="f498" fmla="val 961383"/>
              <a:gd name="f499" fmla="val 920074"/>
              <a:gd name="f500" fmla="val 870068"/>
              <a:gd name="f501" fmla="val 833108"/>
              <a:gd name="f502" fmla="val 809192"/>
              <a:gd name="f503" fmla="val 800496"/>
              <a:gd name="f504" fmla="val 673939"/>
              <a:gd name="f505" fmla="val 791799"/>
              <a:gd name="f506" fmla="val 776580"/>
              <a:gd name="f507" fmla="val 757013"/>
              <a:gd name="f508" fmla="val 652171"/>
              <a:gd name="f509" fmla="val 743968"/>
              <a:gd name="f510" fmla="val 739620"/>
              <a:gd name="f511" fmla="val 726575"/>
              <a:gd name="f512" fmla="val 713530"/>
              <a:gd name="f513" fmla="val 672221"/>
              <a:gd name="f514" fmla="val 663525"/>
              <a:gd name="f515" fmla="val 657002"/>
              <a:gd name="f516" fmla="val 648306"/>
              <a:gd name="f517" fmla="val 646132"/>
              <a:gd name="f518" fmla="val 643957"/>
              <a:gd name="f519" fmla="val 733023"/>
              <a:gd name="f520" fmla="val 723694"/>
              <a:gd name="f521" fmla="val 650480"/>
              <a:gd name="f522" fmla="val 701926"/>
              <a:gd name="f523" fmla="val 659176"/>
              <a:gd name="f524" fmla="val 641783"/>
              <a:gd name="f525" fmla="val 624183"/>
              <a:gd name="f526" fmla="val 609171"/>
              <a:gd name="f527" fmla="val 621073"/>
              <a:gd name="f528" fmla="val 589604"/>
              <a:gd name="f529" fmla="val 572211"/>
              <a:gd name="f530" fmla="val 627293"/>
              <a:gd name="f531" fmla="val 556992"/>
              <a:gd name="f532" fmla="val 642841"/>
              <a:gd name="f533" fmla="val 543947"/>
              <a:gd name="f534" fmla="val 530902"/>
              <a:gd name="f535" fmla="val 517857"/>
              <a:gd name="f536" fmla="val 511335"/>
              <a:gd name="f537" fmla="val 633512"/>
              <a:gd name="f538" fmla="val 500464"/>
              <a:gd name="f539" fmla="val 493941"/>
              <a:gd name="f540" fmla="val 489593"/>
              <a:gd name="f541" fmla="val 487419"/>
              <a:gd name="f542" fmla="val 498290"/>
              <a:gd name="f543" fmla="val 539598"/>
              <a:gd name="f544" fmla="val 552643"/>
              <a:gd name="f545" fmla="val 596126"/>
              <a:gd name="f546" fmla="val 826315"/>
              <a:gd name="f547" fmla="val 606997"/>
              <a:gd name="f548" fmla="val 611345"/>
              <a:gd name="f549" fmla="val 851193"/>
              <a:gd name="f550" fmla="val 613519"/>
              <a:gd name="f551" fmla="val 615693"/>
              <a:gd name="f552" fmla="val 633087"/>
              <a:gd name="f553" fmla="val 941375"/>
              <a:gd name="f554" fmla="val 652654"/>
              <a:gd name="f555" fmla="val 670047"/>
              <a:gd name="f556" fmla="val 687440"/>
              <a:gd name="f557" fmla="val 698311"/>
              <a:gd name="f558" fmla="val 707008"/>
              <a:gd name="f559" fmla="val 715704"/>
              <a:gd name="f560" fmla="val 730923"/>
              <a:gd name="f561" fmla="val 737446"/>
              <a:gd name="f562" fmla="val 741794"/>
              <a:gd name="f563" fmla="val 1056434"/>
              <a:gd name="f564" fmla="val 733097"/>
              <a:gd name="f565" fmla="val 750490"/>
              <a:gd name="f566" fmla="val 770058"/>
              <a:gd name="f567" fmla="val 783103"/>
              <a:gd name="f568" fmla="val 1121739"/>
              <a:gd name="f569" fmla="val 785277"/>
              <a:gd name="f570" fmla="val 1096861"/>
              <a:gd name="f571" fmla="val 1068873"/>
              <a:gd name="f572" fmla="val 793973"/>
              <a:gd name="f573" fmla="val 804844"/>
              <a:gd name="f574" fmla="val 811367"/>
              <a:gd name="f575" fmla="val 1112409"/>
              <a:gd name="f576" fmla="val 1115519"/>
              <a:gd name="f577" fmla="val 807018"/>
              <a:gd name="f578" fmla="val 1140397"/>
              <a:gd name="f579" fmla="val 813541"/>
              <a:gd name="f580" fmla="val 1159055"/>
              <a:gd name="f581" fmla="val 830934"/>
              <a:gd name="f582" fmla="val 850501"/>
              <a:gd name="f583" fmla="val 887462"/>
              <a:gd name="f584" fmla="val 904855"/>
              <a:gd name="f585" fmla="val 915726"/>
              <a:gd name="f586" fmla="val 1215030"/>
              <a:gd name="f587" fmla="val 917900"/>
              <a:gd name="f588" fmla="val 1258566"/>
              <a:gd name="f589" fmla="val 924422"/>
              <a:gd name="f590" fmla="val 935293"/>
              <a:gd name="f591" fmla="val 963557"/>
              <a:gd name="f592" fmla="val 1020085"/>
              <a:gd name="f593" fmla="val 1277225"/>
              <a:gd name="f594" fmla="val 1061393"/>
              <a:gd name="f595" fmla="val 1104876"/>
              <a:gd name="f596" fmla="val 1274115"/>
              <a:gd name="f597" fmla="val 1126618"/>
              <a:gd name="f598" fmla="val 1302102"/>
              <a:gd name="f599" fmla="val 1137488"/>
              <a:gd name="f600" fmla="val 1120095"/>
              <a:gd name="f601" fmla="val 1392284"/>
              <a:gd name="f602" fmla="val 1096180"/>
              <a:gd name="f603" fmla="val 1404723"/>
              <a:gd name="f604" fmla="val 1070090"/>
              <a:gd name="f605" fmla="val 1386065"/>
              <a:gd name="f606" fmla="val 1059219"/>
              <a:gd name="f607" fmla="val 1054871"/>
              <a:gd name="f608" fmla="val 1389175"/>
              <a:gd name="f609" fmla="val 1050522"/>
              <a:gd name="f610" fmla="val 1395394"/>
              <a:gd name="f611" fmla="val 1052697"/>
              <a:gd name="f612" fmla="val 1057045"/>
              <a:gd name="f613" fmla="val 1410943"/>
              <a:gd name="f614" fmla="val 1414052"/>
              <a:gd name="f615" fmla="val 1417162"/>
              <a:gd name="f616" fmla="val 1067916"/>
              <a:gd name="f617" fmla="val 1445150"/>
              <a:gd name="f618" fmla="val 1048348"/>
              <a:gd name="f619" fmla="val 1041826"/>
              <a:gd name="f620" fmla="val 1432711"/>
              <a:gd name="f621" fmla="val 1037478"/>
              <a:gd name="f622" fmla="val 1035303"/>
              <a:gd name="f623" fmla="val 1033129"/>
              <a:gd name="f624" fmla="val 1028781"/>
              <a:gd name="f625" fmla="val 1022259"/>
              <a:gd name="f626" fmla="val 1015736"/>
              <a:gd name="f627" fmla="val 1007040"/>
              <a:gd name="f628" fmla="val 993995"/>
              <a:gd name="f629" fmla="val 1470027"/>
              <a:gd name="f630" fmla="val 1367407"/>
              <a:gd name="f631" fmla="val 846153"/>
              <a:gd name="f632" fmla="val 774406"/>
              <a:gd name="f633" fmla="val 724401"/>
              <a:gd name="f634" fmla="val 674395"/>
              <a:gd name="f635" fmla="val 1339419"/>
              <a:gd name="f636" fmla="val 1320761"/>
              <a:gd name="f637" fmla="val 637435"/>
              <a:gd name="f638" fmla="val 1308322"/>
              <a:gd name="f639" fmla="val 617868"/>
              <a:gd name="f640" fmla="val 1292773"/>
              <a:gd name="f641" fmla="val 598300"/>
              <a:gd name="f642" fmla="val 1314541"/>
              <a:gd name="f643" fmla="val 583081"/>
              <a:gd name="f644" fmla="val 1333200"/>
              <a:gd name="f645" fmla="val 576559"/>
              <a:gd name="f646" fmla="val 1438930"/>
              <a:gd name="f647" fmla="val 600474"/>
              <a:gd name="f648" fmla="val 624390"/>
              <a:gd name="f649" fmla="val 661350"/>
              <a:gd name="f650" fmla="val 1401613"/>
              <a:gd name="f651" fmla="val 667873"/>
              <a:gd name="f652" fmla="val 1476247"/>
              <a:gd name="f653" fmla="val 680918"/>
              <a:gd name="f654" fmla="val 1544661"/>
              <a:gd name="f655" fmla="val 711356"/>
              <a:gd name="f656" fmla="val 1547770"/>
              <a:gd name="f657" fmla="val 717878"/>
              <a:gd name="f658" fmla="val 1550880"/>
              <a:gd name="f659" fmla="val 748316"/>
              <a:gd name="f660" fmla="val 1557100"/>
              <a:gd name="f661" fmla="val 1572648"/>
              <a:gd name="f662" fmla="val 754839"/>
              <a:gd name="f663" fmla="val 1585087"/>
              <a:gd name="f664" fmla="val 746142"/>
              <a:gd name="f665" fmla="val 1591306"/>
              <a:gd name="f666" fmla="val 1597526"/>
              <a:gd name="f667" fmla="val 1606855"/>
              <a:gd name="f668" fmla="val 722227"/>
              <a:gd name="f669" fmla="val 1613075"/>
              <a:gd name="f670" fmla="val 1628623"/>
              <a:gd name="f671" fmla="val 1644172"/>
              <a:gd name="f672" fmla="val 1647281"/>
              <a:gd name="f673" fmla="val 1706366"/>
              <a:gd name="f674" fmla="val 959208"/>
              <a:gd name="f675" fmla="val 1737463"/>
              <a:gd name="f676" fmla="val 1065742"/>
              <a:gd name="f677" fmla="val 1787219"/>
              <a:gd name="f678" fmla="val 1100528"/>
              <a:gd name="f679" fmla="val 1802768"/>
              <a:gd name="f680" fmla="val 1135314"/>
              <a:gd name="f681" fmla="val 1818316"/>
              <a:gd name="f682" fmla="val 1170101"/>
              <a:gd name="f683" fmla="val 1840084"/>
              <a:gd name="f684" fmla="val 1183146"/>
              <a:gd name="f685" fmla="val 1849413"/>
              <a:gd name="f686" fmla="val 1191842"/>
              <a:gd name="f687" fmla="val 1846304"/>
              <a:gd name="f688" fmla="val 1235325"/>
              <a:gd name="f689" fmla="val 1254892"/>
              <a:gd name="f690" fmla="val 1858742"/>
              <a:gd name="f691" fmla="val 1267937"/>
              <a:gd name="f692" fmla="val 1827645"/>
              <a:gd name="f693" fmla="val 1790329"/>
              <a:gd name="f694" fmla="val 1759231"/>
              <a:gd name="f695" fmla="val 1278808"/>
              <a:gd name="f696" fmla="val 1805877"/>
              <a:gd name="f697" fmla="val 1313594"/>
              <a:gd name="f698" fmla="val 1824536"/>
              <a:gd name="f699" fmla="val 1333161"/>
              <a:gd name="f700" fmla="val 1843194"/>
              <a:gd name="f701" fmla="val 1868072"/>
              <a:gd name="f702" fmla="val 1354903"/>
              <a:gd name="f703" fmla="val 1896059"/>
              <a:gd name="f704" fmla="val 1378819"/>
              <a:gd name="f705" fmla="val 1961363"/>
              <a:gd name="f706" fmla="val 1422301"/>
              <a:gd name="f707" fmla="val 1976912"/>
              <a:gd name="f708" fmla="val 1461436"/>
              <a:gd name="f709" fmla="val 1930266"/>
              <a:gd name="f710" fmla="val 1917827"/>
              <a:gd name="f711" fmla="val 1905388"/>
              <a:gd name="f712" fmla="val 1489700"/>
              <a:gd name="f713" fmla="val 1892949"/>
              <a:gd name="f714" fmla="val 1500571"/>
              <a:gd name="f715" fmla="val 1877401"/>
              <a:gd name="f716" fmla="val 1880511"/>
              <a:gd name="f717" fmla="val 1513616"/>
              <a:gd name="f718" fmla="val 1902279"/>
              <a:gd name="f719" fmla="val 1908498"/>
              <a:gd name="f720" fmla="val 1515790"/>
              <a:gd name="f721" fmla="val 1911608"/>
              <a:gd name="f722" fmla="val 1526660"/>
              <a:gd name="f723" fmla="val 1983131"/>
              <a:gd name="f724" fmla="val 1550576"/>
              <a:gd name="f725" fmla="val 2001790"/>
              <a:gd name="f726" fmla="val 1591885"/>
              <a:gd name="f727" fmla="val 2008009"/>
              <a:gd name="f728" fmla="val 1622323"/>
              <a:gd name="f729" fmla="val 2011119"/>
              <a:gd name="f730" fmla="val 1652761"/>
              <a:gd name="f731" fmla="val 2014229"/>
              <a:gd name="f732" fmla="val 1681025"/>
              <a:gd name="f733" fmla="val 2029777"/>
              <a:gd name="f734" fmla="val 1700592"/>
              <a:gd name="f735" fmla="val 2039106"/>
              <a:gd name="f736" fmla="val 1722334"/>
              <a:gd name="f737" fmla="val 2035997"/>
              <a:gd name="f738" fmla="val 1759294"/>
              <a:gd name="f739" fmla="val 2057765"/>
              <a:gd name="f740" fmla="val 1822344"/>
              <a:gd name="f741" fmla="val 2088862"/>
              <a:gd name="f742" fmla="val 1859305"/>
              <a:gd name="f743" fmla="val 2070203"/>
              <a:gd name="f744" fmla="val 2063984"/>
              <a:gd name="f745" fmla="val 2067094"/>
              <a:gd name="f746" fmla="val 2076423"/>
              <a:gd name="f747" fmla="val 1909310"/>
              <a:gd name="f748" fmla="val 2104410"/>
              <a:gd name="f749" fmla="val 1937574"/>
              <a:gd name="f750" fmla="val 1965838"/>
              <a:gd name="f751" fmla="val 2085752"/>
              <a:gd name="f752" fmla="val 1978883"/>
              <a:gd name="f753" fmla="val 1987579"/>
              <a:gd name="f754" fmla="val 2000624"/>
              <a:gd name="f755" fmla="val 2033236"/>
              <a:gd name="f756" fmla="val 2123069"/>
              <a:gd name="f757" fmla="val 2109331"/>
              <a:gd name="f758" fmla="val 2107520"/>
              <a:gd name="f759" fmla="val 2120202"/>
              <a:gd name="f760" fmla="val 2128899"/>
              <a:gd name="f761" fmla="val 2119959"/>
              <a:gd name="f762" fmla="val 2147947"/>
              <a:gd name="f763" fmla="val 2154166"/>
              <a:gd name="f764" fmla="val 2183252"/>
              <a:gd name="f765" fmla="val 2163495"/>
              <a:gd name="f766" fmla="val 2207168"/>
              <a:gd name="f767" fmla="val 2169715"/>
              <a:gd name="f768" fmla="val 2231083"/>
              <a:gd name="f769" fmla="val 2175934"/>
              <a:gd name="f770" fmla="val 2244128"/>
              <a:gd name="f771" fmla="val 2213251"/>
              <a:gd name="f772" fmla="val 2222580"/>
              <a:gd name="f773" fmla="val 2252825"/>
              <a:gd name="f774" fmla="val 2261522"/>
              <a:gd name="f775" fmla="val 2219470"/>
              <a:gd name="f776" fmla="val 2285437"/>
              <a:gd name="f777" fmla="val 2311527"/>
              <a:gd name="f778" fmla="val 2210141"/>
              <a:gd name="f779" fmla="val 2185263"/>
              <a:gd name="f780" fmla="val 2346313"/>
              <a:gd name="f781" fmla="val 2166605"/>
              <a:gd name="f782" fmla="val 2350662"/>
              <a:gd name="f783" fmla="val 2355010"/>
              <a:gd name="f784" fmla="val 2197702"/>
              <a:gd name="f785" fmla="val 2363706"/>
              <a:gd name="f786" fmla="val 2235019"/>
              <a:gd name="f787" fmla="val 2374577"/>
              <a:gd name="f788" fmla="val 2272335"/>
              <a:gd name="f789" fmla="val 2312762"/>
              <a:gd name="f790" fmla="val 2325201"/>
              <a:gd name="f791" fmla="val 2359358"/>
              <a:gd name="f792" fmla="val 2334530"/>
              <a:gd name="f793" fmla="val 2365881"/>
              <a:gd name="f794" fmla="val 2340749"/>
              <a:gd name="f795" fmla="val 2376751"/>
              <a:gd name="f796" fmla="val 2346969"/>
              <a:gd name="f797" fmla="val 2385448"/>
              <a:gd name="f798" fmla="val 2343859"/>
              <a:gd name="f799" fmla="val 2389796"/>
              <a:gd name="f800" fmla="val 2328311"/>
              <a:gd name="f801" fmla="val 2394144"/>
              <a:gd name="f802" fmla="val 2306542"/>
              <a:gd name="f803" fmla="val 2400667"/>
              <a:gd name="f804" fmla="val 2284774"/>
              <a:gd name="f805" fmla="val 2263006"/>
              <a:gd name="f806" fmla="val 2411538"/>
              <a:gd name="f807" fmla="val 2259897"/>
              <a:gd name="f808" fmla="val 2413712"/>
              <a:gd name="f809" fmla="val 2253677"/>
              <a:gd name="f810" fmla="val 2415886"/>
              <a:gd name="f811" fmla="val 2250567"/>
              <a:gd name="f812" fmla="val 2216361"/>
              <a:gd name="f813" fmla="val 2444150"/>
              <a:gd name="f814" fmla="val 2244348"/>
              <a:gd name="f815" fmla="val 2452846"/>
              <a:gd name="f816" fmla="val 2200812"/>
              <a:gd name="f817" fmla="val 2502852"/>
              <a:gd name="f818" fmla="val 2203922"/>
              <a:gd name="f819" fmla="val 2225690"/>
              <a:gd name="f820" fmla="val 2587643"/>
              <a:gd name="f821" fmla="val 2256787"/>
              <a:gd name="f822" fmla="val 2635475"/>
              <a:gd name="f823" fmla="val 2689828"/>
              <a:gd name="f824" fmla="val 2287884"/>
              <a:gd name="f825" fmla="val 2707221"/>
              <a:gd name="f826" fmla="val 2715918"/>
              <a:gd name="f827" fmla="val 2359408"/>
              <a:gd name="f828" fmla="val 2368737"/>
              <a:gd name="f829" fmla="val 2733311"/>
              <a:gd name="f830" fmla="val 2374956"/>
              <a:gd name="f831" fmla="val 2759401"/>
              <a:gd name="f832" fmla="val 2390505"/>
              <a:gd name="f833" fmla="val 2785491"/>
              <a:gd name="f834" fmla="val 2384285"/>
              <a:gd name="f835" fmla="val 2831148"/>
              <a:gd name="f836" fmla="val 2381176"/>
              <a:gd name="f837" fmla="val 2378066"/>
              <a:gd name="f838" fmla="val 2870282"/>
              <a:gd name="f839" fmla="val 2387395"/>
              <a:gd name="f840" fmla="val 2898546"/>
              <a:gd name="f841" fmla="val 2430931"/>
              <a:gd name="f842" fmla="val 2462028"/>
              <a:gd name="f843" fmla="val 2477577"/>
              <a:gd name="f844" fmla="val 2474467"/>
              <a:gd name="f845" fmla="val 2933332"/>
              <a:gd name="f846" fmla="val 2465138"/>
              <a:gd name="f847" fmla="val 2939855"/>
              <a:gd name="f848" fmla="val 2449590"/>
              <a:gd name="f849" fmla="val 2942029"/>
              <a:gd name="f850" fmla="val 2424712"/>
              <a:gd name="f851" fmla="val 2950726"/>
              <a:gd name="f852" fmla="val 2421602"/>
              <a:gd name="f853" fmla="val 2985512"/>
              <a:gd name="f854" fmla="val 2440260"/>
              <a:gd name="f855" fmla="val 3007253"/>
              <a:gd name="f856" fmla="val 2458919"/>
              <a:gd name="f857" fmla="val 3052910"/>
              <a:gd name="f858" fmla="val 2468248"/>
              <a:gd name="f859" fmla="val 3076826"/>
              <a:gd name="f860" fmla="val 3098567"/>
              <a:gd name="f861" fmla="val 2443370"/>
              <a:gd name="f862" fmla="val 3109438"/>
              <a:gd name="f863" fmla="val 2434041"/>
              <a:gd name="f864" fmla="val 3120309"/>
              <a:gd name="f865" fmla="val 3131180"/>
              <a:gd name="f866" fmla="val 3150747"/>
              <a:gd name="f867" fmla="val 2455809"/>
              <a:gd name="f868" fmla="val 3170314"/>
              <a:gd name="f869" fmla="val 2471358"/>
              <a:gd name="f870" fmla="val 3185533"/>
              <a:gd name="f871" fmla="val 2496235"/>
              <a:gd name="f872" fmla="val 3194230"/>
              <a:gd name="f873" fmla="val 2508674"/>
              <a:gd name="f874" fmla="val 3202926"/>
              <a:gd name="f875" fmla="val 2511784"/>
              <a:gd name="f876" fmla="val 3211623"/>
              <a:gd name="f877" fmla="val 2502455"/>
              <a:gd name="f878" fmla="val 3239887"/>
              <a:gd name="f879" fmla="val 3268151"/>
              <a:gd name="f880" fmla="val 3296414"/>
              <a:gd name="f881" fmla="val 2493126"/>
              <a:gd name="f882" fmla="val 3337723"/>
              <a:gd name="f883" fmla="val 2514894"/>
              <a:gd name="f884" fmla="val 3379032"/>
              <a:gd name="f885" fmla="val 2536662"/>
              <a:gd name="f886" fmla="val 3424689"/>
              <a:gd name="f887" fmla="val 2542881"/>
              <a:gd name="f888" fmla="val 3439908"/>
              <a:gd name="f889" fmla="val 3457301"/>
              <a:gd name="f890" fmla="val 2552210"/>
              <a:gd name="f891" fmla="val 3468172"/>
              <a:gd name="f892" fmla="val 2573979"/>
              <a:gd name="f893" fmla="val 3461650"/>
              <a:gd name="f894" fmla="val 2586417"/>
              <a:gd name="f895" fmla="val 3450779"/>
              <a:gd name="f896" fmla="val 3431211"/>
              <a:gd name="f897" fmla="val 3420341"/>
              <a:gd name="f898" fmla="val 3411644"/>
              <a:gd name="f899" fmla="val 2595746"/>
              <a:gd name="f900" fmla="val 3402948"/>
              <a:gd name="f901" fmla="val 2601966"/>
              <a:gd name="f902" fmla="val 3398600"/>
              <a:gd name="f903" fmla="val 2617514"/>
              <a:gd name="f904" fmla="val 3400773"/>
              <a:gd name="f905" fmla="val 2629953"/>
              <a:gd name="f906" fmla="val 2645502"/>
              <a:gd name="f907" fmla="val 3413819"/>
              <a:gd name="f908" fmla="val 2642392"/>
              <a:gd name="f909" fmla="val 3429038"/>
              <a:gd name="f910" fmla="val 2633063"/>
              <a:gd name="f911" fmla="val 3444257"/>
              <a:gd name="f912" fmla="val 2648612"/>
              <a:gd name="f913" fmla="val 3448605"/>
              <a:gd name="f914" fmla="val 2667270"/>
              <a:gd name="f915" fmla="val 2682819"/>
              <a:gd name="f916" fmla="val 3433386"/>
              <a:gd name="f917" fmla="val 2695257"/>
              <a:gd name="f918" fmla="val 3422515"/>
              <a:gd name="f919" fmla="val 2707696"/>
              <a:gd name="f920" fmla="val 2717025"/>
              <a:gd name="f921" fmla="val 3396425"/>
              <a:gd name="f922" fmla="val 2710806"/>
              <a:gd name="f923" fmla="val 3346420"/>
              <a:gd name="f924" fmla="val 2698367"/>
              <a:gd name="f925" fmla="val 3298589"/>
              <a:gd name="f926" fmla="val 3292066"/>
              <a:gd name="f927" fmla="val 2589527"/>
              <a:gd name="f928" fmla="val 3289892"/>
              <a:gd name="f929" fmla="val 2614405"/>
              <a:gd name="f930" fmla="val 3287718"/>
              <a:gd name="f931" fmla="val 2626844"/>
              <a:gd name="f932" fmla="val 3283370"/>
              <a:gd name="f933" fmla="val 2664160"/>
              <a:gd name="f934" fmla="val 2685929"/>
              <a:gd name="f935" fmla="val 3242061"/>
              <a:gd name="f936" fmla="val 3231190"/>
              <a:gd name="f937" fmla="val 3218145"/>
              <a:gd name="f938" fmla="val 2701477"/>
              <a:gd name="f939" fmla="val 3207275"/>
              <a:gd name="f940" fmla="val 2704587"/>
              <a:gd name="f941" fmla="val 3183359"/>
              <a:gd name="f942" fmla="val 3179011"/>
              <a:gd name="f943" fmla="val 3168140"/>
              <a:gd name="f944" fmla="val 2654831"/>
              <a:gd name="f945" fmla="val 3155095"/>
              <a:gd name="f946" fmla="val 3137702"/>
              <a:gd name="f947" fmla="val 2651722"/>
              <a:gd name="f948" fmla="val 3102916"/>
              <a:gd name="f949" fmla="val 3092045"/>
              <a:gd name="f950" fmla="val 3083348"/>
              <a:gd name="f951" fmla="val 2657941"/>
              <a:gd name="f952" fmla="val 2679709"/>
              <a:gd name="f953" fmla="val 2676599"/>
              <a:gd name="f954" fmla="val 2981164"/>
              <a:gd name="f955" fmla="val 2924636"/>
              <a:gd name="f956" fmla="val 2598856"/>
              <a:gd name="f957" fmla="val 2911591"/>
              <a:gd name="f958" fmla="val 2592637"/>
              <a:gd name="f959" fmla="val 2583307"/>
              <a:gd name="f960" fmla="val 2915939"/>
              <a:gd name="f961" fmla="val 2567759"/>
              <a:gd name="f962" fmla="val 2518003"/>
              <a:gd name="f963" fmla="val 2521113"/>
              <a:gd name="f964" fmla="val 2539771"/>
              <a:gd name="f965" fmla="val 2549101"/>
              <a:gd name="f966" fmla="val 2577088"/>
              <a:gd name="f967" fmla="val 2826799"/>
              <a:gd name="f968" fmla="val 2564649"/>
              <a:gd name="f969" fmla="val 2833322"/>
              <a:gd name="f970" fmla="val 2524223"/>
              <a:gd name="f971" fmla="val 2837670"/>
              <a:gd name="f972" fmla="val 2839844"/>
              <a:gd name="f973" fmla="val 2505564"/>
              <a:gd name="f974" fmla="val 2499345"/>
              <a:gd name="f975" fmla="val 2792013"/>
              <a:gd name="f976" fmla="val 2561539"/>
              <a:gd name="f977" fmla="val 2737659"/>
              <a:gd name="f978" fmla="val 2580198"/>
              <a:gd name="f979" fmla="val 2678957"/>
              <a:gd name="f980" fmla="val 2641997"/>
              <a:gd name="f981" fmla="val 2607211"/>
              <a:gd name="f982" fmla="val 2544160"/>
              <a:gd name="f983" fmla="val 2537638"/>
              <a:gd name="f984" fmla="val 2545991"/>
              <a:gd name="f985" fmla="val 2526767"/>
              <a:gd name="f986" fmla="val 2511548"/>
              <a:gd name="f987" fmla="val 2496329"/>
              <a:gd name="f988" fmla="val 2558430"/>
              <a:gd name="f989" fmla="val 2337617"/>
              <a:gd name="f990" fmla="val 2486906"/>
              <a:gd name="f991" fmla="val 2331094"/>
              <a:gd name="f992" fmla="val 2324572"/>
              <a:gd name="f993" fmla="val 2300656"/>
              <a:gd name="f994" fmla="val 2427821"/>
              <a:gd name="f995" fmla="val 2291960"/>
              <a:gd name="f996" fmla="val 2278915"/>
              <a:gd name="f997" fmla="val 2418492"/>
              <a:gd name="f998" fmla="val 2274566"/>
              <a:gd name="f999" fmla="val 2452699"/>
              <a:gd name="f1000" fmla="val 2309353"/>
              <a:gd name="f1001" fmla="val 2318049"/>
              <a:gd name="f1002" fmla="val 2480687"/>
              <a:gd name="f1003" fmla="val 2322398"/>
              <a:gd name="f1004" fmla="val 2307179"/>
              <a:gd name="f1005" fmla="val 2527333"/>
              <a:gd name="f1006" fmla="val 2302830"/>
              <a:gd name="f1007" fmla="val 2533552"/>
              <a:gd name="f1008" fmla="val 2283263"/>
              <a:gd name="f1009" fmla="val 2272392"/>
              <a:gd name="f1010" fmla="val 2220213"/>
              <a:gd name="f1011" fmla="val 2490016"/>
              <a:gd name="f1012" fmla="val 2054978"/>
              <a:gd name="f1013" fmla="val 1989753"/>
              <a:gd name="f1014" fmla="val 1952793"/>
              <a:gd name="f1015" fmla="val 2555320"/>
              <a:gd name="f1016" fmla="val 1902787"/>
              <a:gd name="f1017" fmla="val 1883220"/>
              <a:gd name="f1018" fmla="val 2530442"/>
              <a:gd name="f1019" fmla="val 1865827"/>
              <a:gd name="f1020" fmla="val 1854956"/>
              <a:gd name="f1021" fmla="val 1726682"/>
              <a:gd name="f1022" fmla="val 1672328"/>
              <a:gd name="f1023" fmla="val 1661457"/>
              <a:gd name="f1024" fmla="val 2446480"/>
              <a:gd name="f1025" fmla="val 1617975"/>
              <a:gd name="f1026" fmla="val 1611452"/>
              <a:gd name="f1027" fmla="val 1600581"/>
              <a:gd name="f1028" fmla="val 1581014"/>
              <a:gd name="f1029" fmla="val 1559272"/>
              <a:gd name="f1030" fmla="val 2483796"/>
              <a:gd name="f1031" fmla="val 1546228"/>
              <a:gd name="f1032" fmla="val 1533183"/>
              <a:gd name="f1033" fmla="val 1504919"/>
              <a:gd name="f1034" fmla="val 1491874"/>
              <a:gd name="f1035" fmla="val 1476655"/>
              <a:gd name="f1036" fmla="val 1465784"/>
              <a:gd name="f1037" fmla="val 1450565"/>
              <a:gd name="f1038" fmla="val 1444043"/>
              <a:gd name="f1039" fmla="val 1446217"/>
              <a:gd name="f1040" fmla="val 1459262"/>
              <a:gd name="f1041" fmla="val 1435346"/>
              <a:gd name="f1042" fmla="val 1426650"/>
              <a:gd name="f1043" fmla="val 1417953"/>
              <a:gd name="f1044" fmla="val 1415779"/>
              <a:gd name="f1045" fmla="val 1411431"/>
              <a:gd name="f1046" fmla="val 1407082"/>
              <a:gd name="f1047" fmla="val 1400560"/>
              <a:gd name="f1048" fmla="val 1383167"/>
              <a:gd name="f1049" fmla="val 2412273"/>
              <a:gd name="f1050" fmla="val 2399834"/>
              <a:gd name="f1051" fmla="val 2409163"/>
              <a:gd name="f1052" fmla="val 2415383"/>
              <a:gd name="f1053" fmla="val 1270111"/>
              <a:gd name="f1054" fmla="val 1239673"/>
              <a:gd name="f1055" fmla="val 1207061"/>
              <a:gd name="f1056" fmla="val 2406054"/>
              <a:gd name="f1057" fmla="val 1198364"/>
              <a:gd name="f1058" fmla="val 1189668"/>
              <a:gd name="f1059" fmla="val 1187494"/>
              <a:gd name="f1060" fmla="val 1185319"/>
              <a:gd name="f1061" fmla="val 1178797"/>
              <a:gd name="f1062" fmla="val 1161404"/>
              <a:gd name="f1063" fmla="val 1157056"/>
              <a:gd name="f1064" fmla="val 1174449"/>
              <a:gd name="f1065" fmla="val 2393614"/>
              <a:gd name="f1066" fmla="val 1163578"/>
              <a:gd name="f1067" fmla="val 1148359"/>
              <a:gd name="f1068" fmla="val 1133140"/>
              <a:gd name="f1069" fmla="val 1128792"/>
              <a:gd name="f1070" fmla="val 1111399"/>
              <a:gd name="f1071" fmla="val 1113573"/>
              <a:gd name="f1072" fmla="val 1172275"/>
              <a:gd name="f1073" fmla="val 1246196"/>
              <a:gd name="f1074" fmla="val 2636173"/>
              <a:gd name="f1075" fmla="val 1276634"/>
              <a:gd name="f1076" fmla="val 1280982"/>
              <a:gd name="f1077" fmla="val 2670380"/>
              <a:gd name="f1078" fmla="val 1274460"/>
              <a:gd name="f1079" fmla="val 1263589"/>
              <a:gd name="f1080" fmla="val 1259240"/>
              <a:gd name="f1081" fmla="val 1252718"/>
              <a:gd name="f1082" fmla="val 1224454"/>
              <a:gd name="f1083" fmla="val 1072264"/>
              <a:gd name="f1084" fmla="val 1026607"/>
              <a:gd name="f1085" fmla="val 1024433"/>
              <a:gd name="f1086" fmla="val 2623734"/>
              <a:gd name="f1087" fmla="val 1009214"/>
              <a:gd name="f1088" fmla="val 976602"/>
              <a:gd name="f1089" fmla="val 946164"/>
              <a:gd name="f1090" fmla="val 2608185"/>
              <a:gd name="f1091" fmla="val 930944"/>
              <a:gd name="f1092" fmla="val 898332"/>
              <a:gd name="f1093" fmla="val 891810"/>
              <a:gd name="f1094" fmla="val 893984"/>
              <a:gd name="f1095" fmla="val 889636"/>
              <a:gd name="f1096" fmla="val 878765"/>
              <a:gd name="f1097" fmla="val 863546"/>
              <a:gd name="f1098" fmla="val 854849"/>
              <a:gd name="f1099" fmla="val 828760"/>
              <a:gd name="f1100" fmla="val 2620624"/>
              <a:gd name="f1101" fmla="val 824411"/>
              <a:gd name="f1102" fmla="val 822237"/>
              <a:gd name="f1103" fmla="val 2673489"/>
              <a:gd name="f1104" fmla="val 839630"/>
              <a:gd name="f1105" fmla="val 2689038"/>
              <a:gd name="f1106" fmla="val 2692148"/>
              <a:gd name="f1107" fmla="val 872243"/>
              <a:gd name="f1108" fmla="val 885287"/>
              <a:gd name="f1109" fmla="val 2745013"/>
              <a:gd name="f1110" fmla="val 2726355"/>
              <a:gd name="f1111" fmla="val 896158"/>
              <a:gd name="f1112" fmla="val 902681"/>
              <a:gd name="f1113" fmla="val 909203"/>
              <a:gd name="f1114" fmla="val 2661050"/>
              <a:gd name="f1115" fmla="val 939641"/>
              <a:gd name="f1116" fmla="val 954860"/>
              <a:gd name="f1117" fmla="val 950512"/>
              <a:gd name="f1118" fmla="val 2723245"/>
              <a:gd name="f1119" fmla="val 2738794"/>
              <a:gd name="f1120" fmla="val 2748123"/>
              <a:gd name="f1121" fmla="val 983124"/>
              <a:gd name="f1122" fmla="val 2779220"/>
              <a:gd name="f1123" fmla="val 2776110"/>
              <a:gd name="f1124" fmla="val 2816537"/>
              <a:gd name="f1125" fmla="val 2844524"/>
              <a:gd name="f1126" fmla="val 1107050"/>
              <a:gd name="f1127" fmla="val 2891170"/>
              <a:gd name="f1128" fmla="val 2906718"/>
              <a:gd name="f1129" fmla="val 2916048"/>
              <a:gd name="f1130" fmla="val 1265763"/>
              <a:gd name="f1131" fmla="val 2925377"/>
              <a:gd name="f1132" fmla="val 2944035"/>
              <a:gd name="f1133" fmla="val 2981352"/>
              <a:gd name="f1134" fmla="val 2984461"/>
              <a:gd name="f1135" fmla="val 1396212"/>
              <a:gd name="f1136" fmla="val 2987571"/>
              <a:gd name="f1137" fmla="val 1398386"/>
              <a:gd name="f1138" fmla="val 2993791"/>
              <a:gd name="f1139" fmla="val 3015559"/>
              <a:gd name="f1140" fmla="val 1409257"/>
              <a:gd name="f1141" fmla="val 3027998"/>
              <a:gd name="f1142" fmla="val 3031107"/>
              <a:gd name="f1143" fmla="val 1370122"/>
              <a:gd name="f1144" fmla="val 3034217"/>
              <a:gd name="f1145" fmla="val 1357077"/>
              <a:gd name="f1146" fmla="val 3043546"/>
              <a:gd name="f1147" fmla="val 1361425"/>
              <a:gd name="f1148" fmla="val 3077753"/>
              <a:gd name="f1149" fmla="val 3090192"/>
              <a:gd name="f1150" fmla="val 3087083"/>
              <a:gd name="f1151" fmla="val 1335336"/>
              <a:gd name="f1152" fmla="val 3093302"/>
              <a:gd name="f1153" fmla="val 3062205"/>
              <a:gd name="f1154" fmla="val 1337510"/>
              <a:gd name="f1155" fmla="val 3040436"/>
              <a:gd name="f1156" fmla="val 1324465"/>
              <a:gd name="f1157" fmla="val 1304898"/>
              <a:gd name="f1158" fmla="val 3049766"/>
              <a:gd name="f1159" fmla="val 3068424"/>
              <a:gd name="f1160" fmla="val 3102631"/>
              <a:gd name="f1161" fmla="val 3105741"/>
              <a:gd name="f1162" fmla="val 1217932"/>
              <a:gd name="f1163" fmla="val 3065314"/>
              <a:gd name="f1164" fmla="val 1194016"/>
              <a:gd name="f1165" fmla="val 3074643"/>
              <a:gd name="f1166" fmla="val 1117921"/>
              <a:gd name="f1167" fmla="val 3055985"/>
              <a:gd name="f1168" fmla="val 1094005"/>
              <a:gd name="f1169" fmla="val 1091831"/>
              <a:gd name="f1170" fmla="val 3099521"/>
              <a:gd name="f1171" fmla="val 1102702"/>
              <a:gd name="f1172" fmla="val 3121289"/>
              <a:gd name="f1173" fmla="val 1085309"/>
              <a:gd name="f1174" fmla="val 3124399"/>
              <a:gd name="f1175" fmla="val 3115070"/>
              <a:gd name="f1176" fmla="val 3071534"/>
              <a:gd name="f1177" fmla="val 1044000"/>
              <a:gd name="f1178" fmla="val 1030955"/>
              <a:gd name="f1179" fmla="val 1002691"/>
              <a:gd name="f1180" fmla="val 970079"/>
              <a:gd name="f1181" fmla="val 3083973"/>
              <a:gd name="f1182" fmla="val 3080863"/>
              <a:gd name="f1183" fmla="val 933119"/>
              <a:gd name="f1184" fmla="val 880939"/>
              <a:gd name="f1185" fmla="val 848327"/>
              <a:gd name="f1186" fmla="val 3009340"/>
              <a:gd name="f1187" fmla="val 761361"/>
              <a:gd name="f1188" fmla="val 728749"/>
              <a:gd name="f1189" fmla="val 676570"/>
              <a:gd name="f1190" fmla="val 626564"/>
              <a:gd name="f1191" fmla="val 604823"/>
              <a:gd name="f1192" fmla="val 587430"/>
              <a:gd name="f1193" fmla="val 580907"/>
              <a:gd name="f1194" fmla="val 2975132"/>
              <a:gd name="f1195" fmla="val 2996900"/>
              <a:gd name="f1196" fmla="val 565688"/>
              <a:gd name="f1197" fmla="val 3006230"/>
              <a:gd name="f1198" fmla="val 561340"/>
              <a:gd name="f1199" fmla="val 3012449"/>
              <a:gd name="f1200" fmla="val 3024888"/>
              <a:gd name="f1201" fmla="val 563514"/>
              <a:gd name="f1202" fmla="val 3052875"/>
              <a:gd name="f1203" fmla="val 3059095"/>
              <a:gd name="f1204" fmla="val 524379"/>
              <a:gd name="f1205" fmla="val 509160"/>
              <a:gd name="f1206" fmla="val 3037327"/>
              <a:gd name="f1207" fmla="val 496115"/>
              <a:gd name="f1208" fmla="val 2962694"/>
              <a:gd name="f1209" fmla="val 485245"/>
              <a:gd name="f1210" fmla="val 2950255"/>
              <a:gd name="f1211" fmla="val 452633"/>
              <a:gd name="f1212" fmla="val 443936"/>
              <a:gd name="f1213" fmla="val 2953364"/>
              <a:gd name="f1214" fmla="val 439588"/>
              <a:gd name="f1215" fmla="val 2959584"/>
              <a:gd name="f1216" fmla="val 2968913"/>
              <a:gd name="f1217" fmla="val 454807"/>
              <a:gd name="f1218" fmla="val 3000010"/>
              <a:gd name="f1219" fmla="val 426543"/>
              <a:gd name="f1220" fmla="val 411324"/>
              <a:gd name="f1221" fmla="val 3018668"/>
              <a:gd name="f1222" fmla="val 396105"/>
              <a:gd name="f1223" fmla="val 383060"/>
              <a:gd name="f1224" fmla="val 367841"/>
              <a:gd name="f1225" fmla="val 352622"/>
              <a:gd name="f1226" fmla="val 337403"/>
              <a:gd name="f1227" fmla="val 326532"/>
              <a:gd name="f1228" fmla="val 320010"/>
              <a:gd name="f1229" fmla="val 317836"/>
              <a:gd name="f1230" fmla="val 315661"/>
              <a:gd name="f1231" fmla="val 309139"/>
              <a:gd name="f1232" fmla="val 296094"/>
              <a:gd name="f1233" fmla="val 291746"/>
              <a:gd name="f1234" fmla="val 287398"/>
              <a:gd name="f1235" fmla="val 280875"/>
              <a:gd name="f1236" fmla="val 274353"/>
              <a:gd name="f1237" fmla="val 265656"/>
              <a:gd name="f1238" fmla="val 259134"/>
              <a:gd name="f1239" fmla="val 254785"/>
              <a:gd name="f1240" fmla="val 263482"/>
              <a:gd name="f1241" fmla="val 267830"/>
              <a:gd name="f1242" fmla="val 237392"/>
              <a:gd name="f1243" fmla="val 3164826"/>
              <a:gd name="f1244" fmla="val 3220800"/>
              <a:gd name="f1245" fmla="val 3279885"/>
              <a:gd name="f1246" fmla="val 3282995"/>
              <a:gd name="f1247" fmla="val 3270556"/>
              <a:gd name="f1248" fmla="val 272179"/>
              <a:gd name="f1249" fmla="val 3245678"/>
              <a:gd name="f1250" fmla="val 289572"/>
              <a:gd name="f1251" fmla="val 3183484"/>
              <a:gd name="f1252" fmla="val 313487"/>
              <a:gd name="f1253" fmla="val 3167935"/>
              <a:gd name="f1254" fmla="val 356970"/>
              <a:gd name="f1255" fmla="val 3199033"/>
              <a:gd name="f1256" fmla="val 376538"/>
              <a:gd name="f1257" fmla="val 3211471"/>
              <a:gd name="f1258" fmla="val 391756"/>
              <a:gd name="f1259" fmla="val 3217691"/>
              <a:gd name="f1260" fmla="val 420020"/>
              <a:gd name="f1261" fmla="val 3214581"/>
              <a:gd name="f1262" fmla="val 430891"/>
              <a:gd name="f1263" fmla="val 433065"/>
              <a:gd name="f1264" fmla="val 3227020"/>
              <a:gd name="f1265" fmla="val 437414"/>
              <a:gd name="f1266" fmla="val 3239459"/>
              <a:gd name="f1267" fmla="val 422195"/>
              <a:gd name="f1268" fmla="val 3251898"/>
              <a:gd name="f1269" fmla="val 417846"/>
              <a:gd name="f1270" fmla="val 3258117"/>
              <a:gd name="f1271" fmla="val 413498"/>
              <a:gd name="f1272" fmla="val 3261227"/>
              <a:gd name="f1273" fmla="val 409150"/>
              <a:gd name="f1274" fmla="val 3267446"/>
              <a:gd name="f1275" fmla="val 402627"/>
              <a:gd name="f1276" fmla="val 3276775"/>
              <a:gd name="f1277" fmla="val 3286105"/>
              <a:gd name="f1278" fmla="val 393931"/>
              <a:gd name="f1279" fmla="val 3298543"/>
              <a:gd name="f1280" fmla="val 398279"/>
              <a:gd name="f1281" fmla="val 3314092"/>
              <a:gd name="f1282" fmla="val 435239"/>
              <a:gd name="f1283" fmla="val 3317202"/>
              <a:gd name="f1284" fmla="val 450459"/>
              <a:gd name="f1285" fmla="val 465677"/>
              <a:gd name="f1286" fmla="val 3310982"/>
              <a:gd name="f1287" fmla="val 526553"/>
              <a:gd name="f1288" fmla="val 3326531"/>
              <a:gd name="f1289" fmla="val 550469"/>
              <a:gd name="f1290" fmla="val 3360738"/>
              <a:gd name="f1291" fmla="val 554818"/>
              <a:gd name="f1292" fmla="val 3366957"/>
              <a:gd name="f1293" fmla="val 559166"/>
              <a:gd name="f1294" fmla="val 567862"/>
              <a:gd name="f1295" fmla="val 3354518"/>
              <a:gd name="f1296" fmla="val 578733"/>
              <a:gd name="f1297" fmla="val 3351409"/>
              <a:gd name="f1298" fmla="val 591778"/>
              <a:gd name="f1299" fmla="val 3357628"/>
              <a:gd name="f1300" fmla="val 593952"/>
              <a:gd name="f1301" fmla="val 3370067"/>
              <a:gd name="f1302" fmla="val 585256"/>
              <a:gd name="f1303" fmla="val 3373177"/>
              <a:gd name="f1304" fmla="val 3382506"/>
              <a:gd name="f1305" fmla="val 574385"/>
              <a:gd name="f1306" fmla="val 3394945"/>
              <a:gd name="f1307" fmla="val 3407384"/>
              <a:gd name="f1308" fmla="val 3416713"/>
              <a:gd name="f1309" fmla="val 3429152"/>
              <a:gd name="f1310" fmla="val 3438481"/>
              <a:gd name="f1311" fmla="val 3450920"/>
              <a:gd name="f1312" fmla="val 3447810"/>
              <a:gd name="f1313" fmla="val 3435371"/>
              <a:gd name="f1314" fmla="val 3422932"/>
              <a:gd name="f1315" fmla="val 620042"/>
              <a:gd name="f1316" fmla="val 3398054"/>
              <a:gd name="f1317" fmla="val 630912"/>
              <a:gd name="f1318" fmla="val 3388725"/>
              <a:gd name="f1319" fmla="val 3410493"/>
              <a:gd name="f1320" fmla="val 693963"/>
              <a:gd name="f1321" fmla="val 3419822"/>
              <a:gd name="f1322" fmla="val 3413603"/>
              <a:gd name="f1323" fmla="val 752665"/>
              <a:gd name="f1324" fmla="val 3432261"/>
              <a:gd name="f1325" fmla="val 3441591"/>
              <a:gd name="f1326" fmla="val 735271"/>
              <a:gd name="f1327" fmla="val 3454029"/>
              <a:gd name="f1328" fmla="val 3460249"/>
              <a:gd name="f1329" fmla="val 3466468"/>
              <a:gd name="f1330" fmla="val 3472688"/>
              <a:gd name="f1331" fmla="val 720052"/>
              <a:gd name="f1332" fmla="val 3485127"/>
              <a:gd name="f1333" fmla="val 3494456"/>
              <a:gd name="f1334" fmla="val 3497565"/>
              <a:gd name="f1335" fmla="val 789625"/>
              <a:gd name="f1336" fmla="val 3513114"/>
              <a:gd name="f1337" fmla="val 817889"/>
              <a:gd name="f1338" fmla="val 3575309"/>
              <a:gd name="f1339" fmla="val 3640613"/>
              <a:gd name="f1340" fmla="val 3646832"/>
              <a:gd name="f1341" fmla="val 3656161"/>
              <a:gd name="f1342" fmla="val 3665490"/>
              <a:gd name="f1343" fmla="val 3693478"/>
              <a:gd name="f1344" fmla="val 3699697"/>
              <a:gd name="f1345" fmla="val 874417"/>
              <a:gd name="f1346" fmla="val 926596"/>
              <a:gd name="f1347" fmla="val 3671710"/>
              <a:gd name="f1348" fmla="val 974427"/>
              <a:gd name="f1349" fmla="val 3690368"/>
              <a:gd name="f1350" fmla="val 1013562"/>
              <a:gd name="f1351" fmla="val 3743233"/>
              <a:gd name="f1352" fmla="val 3780550"/>
              <a:gd name="f1353" fmla="val 3802318"/>
              <a:gd name="f1354" fmla="val 3789879"/>
              <a:gd name="f1355" fmla="val 3783660"/>
              <a:gd name="f1356" fmla="val 3805428"/>
              <a:gd name="f1357" fmla="val 3824086"/>
              <a:gd name="f1358" fmla="val 3839635"/>
              <a:gd name="f1359" fmla="val 1159230"/>
              <a:gd name="f1360" fmla="val 3845854"/>
              <a:gd name="f1361" fmla="val 3842745"/>
              <a:gd name="f1362" fmla="val 1213584"/>
              <a:gd name="f1363" fmla="val 3833415"/>
              <a:gd name="f1364" fmla="val 1250544"/>
              <a:gd name="f1365" fmla="val 3848964"/>
              <a:gd name="f1366" fmla="val 1287504"/>
              <a:gd name="f1367" fmla="val 3867622"/>
              <a:gd name="f1368" fmla="val 3886281"/>
              <a:gd name="f1369" fmla="val 3911158"/>
              <a:gd name="f1370" fmla="val 3914268"/>
              <a:gd name="f1371" fmla="val 1428824"/>
              <a:gd name="f1372" fmla="val 3926707"/>
              <a:gd name="f1373" fmla="val 3945365"/>
              <a:gd name="f1374" fmla="val 3992011"/>
              <a:gd name="f1375" fmla="val 1483178"/>
              <a:gd name="f1376" fmla="val 3995121"/>
              <a:gd name="f1377" fmla="val 1520138"/>
              <a:gd name="f1378" fmla="val 3973353"/>
              <a:gd name="f1379" fmla="val 1537531"/>
              <a:gd name="f1380" fmla="val 3960914"/>
              <a:gd name="f1381" fmla="val 3964024"/>
              <a:gd name="f1382" fmla="val 3976463"/>
              <a:gd name="f1383" fmla="val 1624497"/>
              <a:gd name="f1384" fmla="val 4007560"/>
              <a:gd name="f1385" fmla="val 1683199"/>
              <a:gd name="f1386" fmla="val 4013779"/>
              <a:gd name="f1387" fmla="val 1735378"/>
              <a:gd name="f1388" fmla="val 4038657"/>
              <a:gd name="f1389" fmla="val 1752772"/>
              <a:gd name="f1390" fmla="val 4047986"/>
              <a:gd name="f1391" fmla="val 1770165"/>
              <a:gd name="f1392" fmla="val 4044876"/>
              <a:gd name="f1393" fmla="val 4035547"/>
              <a:gd name="f1394" fmla="val 1796254"/>
              <a:gd name="f1395" fmla="val 4029328"/>
              <a:gd name="f1396" fmla="val 4032438"/>
              <a:gd name="f1397" fmla="val 1811473"/>
              <a:gd name="f1398" fmla="val 1831041"/>
              <a:gd name="f1399" fmla="val 4079083"/>
              <a:gd name="f1400" fmla="val 1852782"/>
              <a:gd name="f1401" fmla="val 4091522"/>
              <a:gd name="f1402" fmla="val 4082193"/>
              <a:gd name="f1403" fmla="val 1918007"/>
              <a:gd name="f1404" fmla="val 4069754"/>
              <a:gd name="f1405" fmla="val 1950619"/>
              <a:gd name="f1406" fmla="val 4088413"/>
              <a:gd name="f1407" fmla="val 1983231"/>
              <a:gd name="f1408" fmla="val 4097742"/>
              <a:gd name="f1409" fmla="val 2004972"/>
              <a:gd name="f1410" fmla="val 4103961"/>
              <a:gd name="f1411" fmla="val 2024540"/>
              <a:gd name="f1412" fmla="val 4107071"/>
              <a:gd name="f1413" fmla="val 2044107"/>
              <a:gd name="f1414" fmla="val 4085303"/>
              <a:gd name="f1415" fmla="val 2104983"/>
              <a:gd name="f1416" fmla="val 4113290"/>
              <a:gd name="f1417" fmla="val 2189775"/>
              <a:gd name="f1418" fmla="val 4178594"/>
              <a:gd name="f1419" fmla="val 2259347"/>
              <a:gd name="f1420" fmla="val 4187924"/>
              <a:gd name="f1421" fmla="val 2398493"/>
              <a:gd name="f1422" fmla="val 4184814"/>
              <a:gd name="f1423" fmla="val 2463717"/>
              <a:gd name="f1424" fmla="val 4215911"/>
              <a:gd name="f1425" fmla="val 4231460"/>
              <a:gd name="f1426" fmla="val 4287435"/>
              <a:gd name="f1427" fmla="val 2935507"/>
              <a:gd name="f1428" fmla="val 4349629"/>
              <a:gd name="f1429" fmla="val 3142050"/>
              <a:gd name="f1430" fmla="val 4390056"/>
              <a:gd name="f1431" fmla="val 3309460"/>
              <a:gd name="f1432" fmla="val 4421153"/>
              <a:gd name="f1433" fmla="val 3476869"/>
              <a:gd name="f1434" fmla="val 4449140"/>
              <a:gd name="f1435" fmla="val 3644278"/>
              <a:gd name="f1436" fmla="val 4467799"/>
              <a:gd name="f1437" fmla="val 3835602"/>
              <a:gd name="f1438" fmla="val 4492676"/>
              <a:gd name="f1439" fmla="val 4026927"/>
              <a:gd name="f1440" fmla="val 4511335"/>
              <a:gd name="f1441" fmla="val 4220427"/>
              <a:gd name="f1442" fmla="val 4523774"/>
              <a:gd name="f1443" fmla="val 4520459"/>
              <a:gd name="f1444" fmla="val 4542432"/>
              <a:gd name="f1445" fmla="val 4820490"/>
              <a:gd name="f1446" fmla="val 5120522"/>
              <a:gd name="f1447" fmla="val 4539322"/>
              <a:gd name="f1448" fmla="val 5446644"/>
              <a:gd name="f1449" fmla="val 4533103"/>
              <a:gd name="f1450" fmla="val 5774940"/>
              <a:gd name="f1451" fmla="val 4514444"/>
              <a:gd name="f1452" fmla="val 6101062"/>
              <a:gd name="f1453" fmla="val 4502006"/>
              <a:gd name="f1454" fmla="val 6116281"/>
              <a:gd name="f1455" fmla="val 6131500"/>
              <a:gd name="f1456" fmla="val 4498896"/>
              <a:gd name="f1457" fmla="val 6146719"/>
              <a:gd name="f1458" fmla="val 6161938"/>
              <a:gd name="f1459" fmla="val 6168460"/>
              <a:gd name="f1460" fmla="val 4548651"/>
              <a:gd name="f1461" fmla="val 6164112"/>
              <a:gd name="f1462" fmla="val 4554871"/>
              <a:gd name="f1463" fmla="val 6153241"/>
              <a:gd name="f1464" fmla="val 4551761"/>
              <a:gd name="f1465" fmla="val 6077146"/>
              <a:gd name="f1466" fmla="val 6003225"/>
              <a:gd name="f1467" fmla="val 5927130"/>
              <a:gd name="f1468" fmla="val 4557981"/>
              <a:gd name="f1469" fmla="val 5879299"/>
              <a:gd name="f1470" fmla="val 4564200"/>
              <a:gd name="f1471" fmla="val 5831468"/>
              <a:gd name="f1472" fmla="val 4570419"/>
              <a:gd name="f1473" fmla="val 5781463"/>
              <a:gd name="f1474" fmla="val 4573529"/>
              <a:gd name="f1475" fmla="val 5698845"/>
              <a:gd name="f1476" fmla="val 4582858"/>
              <a:gd name="f1477" fmla="val 5616228"/>
              <a:gd name="f1478" fmla="val 4592187"/>
              <a:gd name="f1479" fmla="val 5533611"/>
              <a:gd name="f1480" fmla="val 4601517"/>
              <a:gd name="f1481" fmla="val 5472734"/>
              <a:gd name="f1482" fmla="val 4607736"/>
              <a:gd name="f1483" fmla="val 5411858"/>
              <a:gd name="f1484" fmla="val 4610846"/>
              <a:gd name="f1485" fmla="val 5348808"/>
              <a:gd name="f1486" fmla="val 4617065"/>
              <a:gd name="f1487" fmla="val 5303151"/>
              <a:gd name="f1488" fmla="val 4620175"/>
              <a:gd name="f1489" fmla="val 5257494"/>
              <a:gd name="f1490" fmla="val 4626394"/>
              <a:gd name="f1491" fmla="val 5214011"/>
              <a:gd name="f1492" fmla="val 4641943"/>
              <a:gd name="f1493" fmla="val 5177050"/>
              <a:gd name="f1494" fmla="val 4651272"/>
              <a:gd name="f1495" fmla="val 5142264"/>
              <a:gd name="f1496" fmla="val 4648162"/>
              <a:gd name="f1497" fmla="val 5105303"/>
              <a:gd name="f1498" fmla="val 4635724"/>
              <a:gd name="f1499" fmla="val 5072691"/>
              <a:gd name="f1500" fmla="val 5037905"/>
              <a:gd name="f1501" fmla="val 4623285"/>
              <a:gd name="f1502" fmla="val 5003119"/>
              <a:gd name="f1503" fmla="val 4948765"/>
              <a:gd name="f1504" fmla="val 4654382"/>
              <a:gd name="f1505" fmla="val 4892237"/>
              <a:gd name="f1506" fmla="val 4837884"/>
              <a:gd name="f1507" fmla="val 4790052"/>
              <a:gd name="f1508" fmla="val 4744395"/>
              <a:gd name="f1509" fmla="val 4698739"/>
              <a:gd name="f1510" fmla="val 4607425"/>
              <a:gd name="f1511" fmla="val 4629504"/>
              <a:gd name="f1512" fmla="val 4516110"/>
              <a:gd name="f1513" fmla="val 4422622"/>
              <a:gd name="f1514" fmla="val 4363920"/>
              <a:gd name="f1515" fmla="val 4645053"/>
              <a:gd name="f1516" fmla="val 4305218"/>
              <a:gd name="f1517" fmla="val 4246516"/>
              <a:gd name="f1518" fmla="val 4161724"/>
              <a:gd name="f1519" fmla="val 4074758"/>
              <a:gd name="f1520" fmla="val 4613956"/>
              <a:gd name="f1521" fmla="val 3987793"/>
              <a:gd name="f1522" fmla="val 3900827"/>
              <a:gd name="f1523" fmla="val 3813861"/>
              <a:gd name="f1524" fmla="val 4598407"/>
              <a:gd name="f1525" fmla="val 3729070"/>
              <a:gd name="f1526" fmla="val 4579749"/>
              <a:gd name="f1527" fmla="val 3689935"/>
              <a:gd name="f1528" fmla="val 3650800"/>
              <a:gd name="f1529" fmla="val 4567310"/>
              <a:gd name="f1530" fmla="val 3609491"/>
              <a:gd name="f1531" fmla="val 3544267"/>
              <a:gd name="f1532" fmla="val 3481217"/>
              <a:gd name="f1533" fmla="val 3418167"/>
              <a:gd name="f1534" fmla="val 3376858"/>
              <a:gd name="f1535" fmla="val 3333375"/>
              <a:gd name="f1536" fmla="val 4520664"/>
              <a:gd name="f1537" fmla="val 4526883"/>
              <a:gd name="f1538" fmla="val 3244235"/>
              <a:gd name="f1539" fmla="val 4529993"/>
              <a:gd name="f1540" fmla="val 3198578"/>
              <a:gd name="f1541" fmla="val 4517554"/>
              <a:gd name="f1542" fmla="val 3157269"/>
              <a:gd name="f1543" fmla="val 4489567"/>
              <a:gd name="f1544" fmla="val 3135528"/>
              <a:gd name="f1545" fmla="val 4474018"/>
              <a:gd name="f1546" fmla="val 3115961"/>
              <a:gd name="f1547" fmla="val 3094219"/>
              <a:gd name="f1548" fmla="val 4480237"/>
              <a:gd name="f1549" fmla="val 4508225"/>
              <a:gd name="f1550" fmla="val 2987686"/>
              <a:gd name="f1551" fmla="val 4495786"/>
              <a:gd name="f1552" fmla="val 4477128"/>
              <a:gd name="f1553" fmla="val 4418043"/>
              <a:gd name="f1554" fmla="val 4405604"/>
              <a:gd name="f1555" fmla="val 2657216"/>
              <a:gd name="f1556" fmla="val 4396275"/>
              <a:gd name="f1557" fmla="val 2594166"/>
              <a:gd name="f1558" fmla="val 4386946"/>
              <a:gd name="f1559" fmla="val 2533290"/>
              <a:gd name="f1560" fmla="val 4374507"/>
              <a:gd name="f1561" fmla="val 2437627"/>
              <a:gd name="f1562" fmla="val 4352739"/>
              <a:gd name="f1563" fmla="val 2339791"/>
              <a:gd name="f1564" fmla="val 4334080"/>
              <a:gd name="f1565" fmla="val 4306093"/>
              <a:gd name="f1566" fmla="val 4296764"/>
              <a:gd name="f1567" fmla="val 4337190"/>
              <a:gd name="f1568" fmla="val 4340300"/>
              <a:gd name="f1569" fmla="val 2204994"/>
              <a:gd name="f1570" fmla="val 2194123"/>
              <a:gd name="f1571" fmla="val 4427372"/>
              <a:gd name="f1572" fmla="val 2187601"/>
              <a:gd name="f1573" fmla="val 2131073"/>
              <a:gd name="f1574" fmla="val 2115854"/>
              <a:gd name="f1575" fmla="val 2098461"/>
              <a:gd name="f1576" fmla="val 4414933"/>
              <a:gd name="f1577" fmla="val 2081067"/>
              <a:gd name="f1578" fmla="val 2065848"/>
              <a:gd name="f1579" fmla="val 2057152"/>
              <a:gd name="f1580" fmla="val 2048455"/>
              <a:gd name="f1581" fmla="val 4377617"/>
              <a:gd name="f1582" fmla="val 2039759"/>
              <a:gd name="f1583" fmla="val 4399385"/>
              <a:gd name="f1584" fmla="val 4408714"/>
              <a:gd name="f1585" fmla="val 4433592"/>
              <a:gd name="f1586" fmla="val 1991928"/>
              <a:gd name="f1587" fmla="val 4430482"/>
              <a:gd name="f1588" fmla="val 1981057"/>
              <a:gd name="f1589" fmla="val 4368288"/>
              <a:gd name="f1590" fmla="val 1957141"/>
              <a:gd name="f1591" fmla="val 4358958"/>
              <a:gd name="f1592" fmla="val 1920181"/>
              <a:gd name="f1593" fmla="val 1857131"/>
              <a:gd name="f1594" fmla="val 4343410"/>
              <a:gd name="f1595" fmla="val 1791906"/>
              <a:gd name="f1596" fmla="val 4330971"/>
              <a:gd name="f1597" fmla="val 1709289"/>
              <a:gd name="f1598" fmla="val 4324751"/>
              <a:gd name="f1599" fmla="val 1687547"/>
              <a:gd name="f1600" fmla="val 4290544"/>
              <a:gd name="f1601" fmla="val 4284325"/>
              <a:gd name="f1602" fmla="val 1678851"/>
              <a:gd name="f1603" fmla="val 1648413"/>
              <a:gd name="f1604" fmla="val 4293654"/>
              <a:gd name="f1605" fmla="val 4278105"/>
              <a:gd name="f1606" fmla="val 1596233"/>
              <a:gd name="f1607" fmla="val 4265667"/>
              <a:gd name="f1608" fmla="val 1583188"/>
              <a:gd name="f1609" fmla="val 4262557"/>
              <a:gd name="f1610" fmla="val 1570143"/>
              <a:gd name="f1611" fmla="val 4256337"/>
              <a:gd name="f1612" fmla="val 1557098"/>
              <a:gd name="f1613" fmla="val 1544054"/>
              <a:gd name="f1614" fmla="val 4281215"/>
              <a:gd name="f1615" fmla="val 1552750"/>
              <a:gd name="f1616" fmla="val 4318532"/>
              <a:gd name="f1617" fmla="val 1535357"/>
              <a:gd name="f1618" fmla="val 4327861"/>
              <a:gd name="f1619" fmla="val 4315422"/>
              <a:gd name="f1620" fmla="val 4309203"/>
              <a:gd name="f1621" fmla="val 4302983"/>
              <a:gd name="f1622" fmla="val 1498396"/>
              <a:gd name="f1623" fmla="val 1485352"/>
              <a:gd name="f1624" fmla="val 4228350"/>
              <a:gd name="f1625" fmla="val 4209692"/>
              <a:gd name="f1626" fmla="val 1248370"/>
              <a:gd name="f1627" fmla="val 4203472"/>
              <a:gd name="f1628" fmla="val 1233151"/>
              <a:gd name="f1629" fmla="val 4222131"/>
              <a:gd name="f1630" fmla="val 4250118"/>
              <a:gd name="f1631" fmla="val 1139663"/>
              <a:gd name="f1632" fmla="val 4237679"/>
              <a:gd name="f1633" fmla="val 4225240"/>
              <a:gd name="f1634" fmla="val 4200362"/>
              <a:gd name="f1635" fmla="val 4191033"/>
              <a:gd name="f1636" fmla="val 1004865"/>
              <a:gd name="f1637" fmla="val 989646"/>
              <a:gd name="f1638" fmla="val 4240789"/>
              <a:gd name="f1639" fmla="val 937467"/>
              <a:gd name="f1640" fmla="val 4169265"/>
              <a:gd name="f1641" fmla="val 867894"/>
              <a:gd name="f1642" fmla="val 4166156"/>
              <a:gd name="f1643" fmla="val 4159936"/>
              <a:gd name="f1644" fmla="val 4150607"/>
              <a:gd name="f1645" fmla="val 4128839"/>
              <a:gd name="f1646" fmla="val 4100851"/>
              <a:gd name="f1647" fmla="val 763535"/>
              <a:gd name="f1648" fmla="val 4156826"/>
              <a:gd name="f1649" fmla="val 4172375"/>
              <a:gd name="f1650" fmla="val 759187"/>
              <a:gd name="f1651" fmla="val 4234569"/>
              <a:gd name="f1652" fmla="val 772232"/>
              <a:gd name="f1653" fmla="val 4243899"/>
              <a:gd name="f1654" fmla="val 4212801"/>
              <a:gd name="f1655" fmla="val 4268776"/>
              <a:gd name="f1656" fmla="val 876591"/>
              <a:gd name="f1657" fmla="val 4274996"/>
              <a:gd name="f1658" fmla="val 4365178"/>
              <a:gd name="f1659" fmla="val 4371397"/>
              <a:gd name="f1660" fmla="val 907029"/>
              <a:gd name="f1661" fmla="val 941815"/>
              <a:gd name="f1662" fmla="val 4321642"/>
              <a:gd name="f1663" fmla="val 980950"/>
              <a:gd name="f1664" fmla="val 991821"/>
              <a:gd name="f1665" fmla="val 1000517"/>
              <a:gd name="f1666" fmla="val 4380726"/>
              <a:gd name="f1667" fmla="val 4393165"/>
              <a:gd name="f1668" fmla="val 4383836"/>
              <a:gd name="f1669" fmla="val 4458469"/>
              <a:gd name="f1670" fmla="val 1215758"/>
              <a:gd name="f1671" fmla="val 4483347"/>
              <a:gd name="f1672" fmla="val 4505115"/>
              <a:gd name="f1673" fmla="val 4604626"/>
              <a:gd name="f1674" fmla="val 4632614"/>
              <a:gd name="f1675" fmla="val 1467958"/>
              <a:gd name="f1676" fmla="val 1578840"/>
              <a:gd name="f1677" fmla="val 1637542"/>
              <a:gd name="f1678" fmla="val 4589078"/>
              <a:gd name="f1679" fmla="val 1674502"/>
              <a:gd name="f1680" fmla="val 4595297"/>
              <a:gd name="f1681" fmla="val 1691895"/>
              <a:gd name="f1682" fmla="val 1698418"/>
              <a:gd name="f1683" fmla="val 1704940"/>
              <a:gd name="f1684" fmla="val 4576639"/>
              <a:gd name="f1685" fmla="val 4585968"/>
              <a:gd name="f1686" fmla="val 1715811"/>
              <a:gd name="f1687" fmla="val 1707114"/>
              <a:gd name="f1688" fmla="val 1728856"/>
              <a:gd name="f1689" fmla="val 4660601"/>
              <a:gd name="f1690" fmla="val 4685479"/>
              <a:gd name="f1691" fmla="val 1744075"/>
              <a:gd name="f1692" fmla="val 4694808"/>
              <a:gd name="f1693" fmla="val 4707247"/>
              <a:gd name="f1694" fmla="val 1746249"/>
              <a:gd name="f1695" fmla="val 4716576"/>
              <a:gd name="f1696" fmla="val 4725905"/>
              <a:gd name="f1697" fmla="val 4722796"/>
              <a:gd name="f1698" fmla="val 4719686"/>
              <a:gd name="f1699" fmla="val 4710357"/>
              <a:gd name="f1700" fmla="val 1815822"/>
              <a:gd name="f1701" fmla="val 4697918"/>
              <a:gd name="f1702" fmla="val 4682369"/>
              <a:gd name="f1703" fmla="val 4666821"/>
              <a:gd name="f1704" fmla="val 4701028"/>
              <a:gd name="f1705" fmla="val 4713467"/>
              <a:gd name="f1706" fmla="val 4735235"/>
              <a:gd name="f1707" fmla="val 1861479"/>
              <a:gd name="f1708" fmla="val 4744564"/>
              <a:gd name="f1709" fmla="val 4738344"/>
              <a:gd name="f1710" fmla="val 4732125"/>
              <a:gd name="f1711" fmla="val 4757003"/>
              <a:gd name="f1712" fmla="val 4784990"/>
              <a:gd name="f1713" fmla="val 1998450"/>
              <a:gd name="f1714" fmla="val 4797429"/>
              <a:gd name="f1715" fmla="val 4763222"/>
              <a:gd name="f1716" fmla="val 2089764"/>
              <a:gd name="f1717" fmla="val 2111506"/>
              <a:gd name="f1718" fmla="val 4781880"/>
              <a:gd name="f1719" fmla="val 4822307"/>
              <a:gd name="f1720" fmla="val 4837855"/>
              <a:gd name="f1721" fmla="val 4834746"/>
              <a:gd name="f1722" fmla="val 2265870"/>
              <a:gd name="f1723" fmla="val 4831636"/>
              <a:gd name="f1724" fmla="val 4865843"/>
              <a:gd name="f1725" fmla="val 4890721"/>
              <a:gd name="f1726" fmla="val 4881392"/>
              <a:gd name="f1727" fmla="val 2372403"/>
              <a:gd name="f1728" fmla="val 2381100"/>
              <a:gd name="f1729" fmla="val 4856514"/>
              <a:gd name="f1730" fmla="val 2396319"/>
              <a:gd name="f1731" fmla="val 4868953"/>
              <a:gd name="f1732" fmla="val 4906269"/>
              <a:gd name="f1733" fmla="val 4924928"/>
              <a:gd name="f1734" fmla="val 2491981"/>
              <a:gd name="f1735" fmla="val 2574598"/>
              <a:gd name="f1736" fmla="val 4928037"/>
              <a:gd name="f1737" fmla="val 4956025"/>
              <a:gd name="f1738" fmla="val 4977793"/>
              <a:gd name="f1739" fmla="val 4990232"/>
              <a:gd name="f1740" fmla="val 4987122"/>
              <a:gd name="f1741" fmla="val 4984012"/>
              <a:gd name="f1742" fmla="val 2972467"/>
              <a:gd name="f1743" fmla="val 5039987"/>
              <a:gd name="f1744" fmla="val 3018124"/>
              <a:gd name="f1745" fmla="val 5049316"/>
              <a:gd name="f1746" fmla="val 3033343"/>
              <a:gd name="f1747" fmla="val 5043097"/>
              <a:gd name="f1748" fmla="val 5061755"/>
              <a:gd name="f1749" fmla="val 3294241"/>
              <a:gd name="f1750" fmla="val 5086633"/>
              <a:gd name="f1751" fmla="val 3387729"/>
              <a:gd name="f1752" fmla="val 5111511"/>
              <a:gd name="f1753" fmla="val 5117730"/>
              <a:gd name="f1754" fmla="val 3574705"/>
              <a:gd name="f1755" fmla="val 5123950"/>
              <a:gd name="f1756" fmla="val 3694283"/>
              <a:gd name="f1757" fmla="val 5133279"/>
              <a:gd name="f1758" fmla="val 3811687"/>
              <a:gd name="f1759" fmla="val 5145718"/>
              <a:gd name="f1760" fmla="val 3931265"/>
              <a:gd name="f1761" fmla="val 5164376"/>
              <a:gd name="f1762" fmla="val 3985619"/>
              <a:gd name="f1763" fmla="val 5173705"/>
              <a:gd name="f1764" fmla="val 4039972"/>
              <a:gd name="f1765" fmla="val 4094326"/>
              <a:gd name="f1766" fmla="val 5179925"/>
              <a:gd name="f1767" fmla="val 4300870"/>
              <a:gd name="f1768" fmla="val 5204803"/>
              <a:gd name="f1769" fmla="val 4507413"/>
              <a:gd name="f1770" fmla="val 5189254"/>
              <a:gd name="f1771" fmla="val 4713957"/>
              <a:gd name="f1772" fmla="val 4716131"/>
              <a:gd name="f1773" fmla="val 4718306"/>
              <a:gd name="f1774" fmla="val 5207912"/>
              <a:gd name="f1775" fmla="val 4722654"/>
              <a:gd name="f1776" fmla="val 4735699"/>
              <a:gd name="f1777" fmla="val 4748744"/>
              <a:gd name="f1778" fmla="val 4763963"/>
              <a:gd name="f1779" fmla="val 4807446"/>
              <a:gd name="f1780" fmla="val 4853103"/>
              <a:gd name="f1781" fmla="val 4896585"/>
              <a:gd name="f1782" fmla="val 4968332"/>
              <a:gd name="f1783" fmla="val 5198583"/>
              <a:gd name="f1784" fmla="val 5195473"/>
              <a:gd name="f1785" fmla="val 5107478"/>
              <a:gd name="f1786" fmla="val 5192364"/>
              <a:gd name="f1787" fmla="val 5205314"/>
              <a:gd name="f1788" fmla="val 5186144"/>
              <a:gd name="f1789" fmla="val 5400987"/>
              <a:gd name="f1790" fmla="val 5161266"/>
              <a:gd name="f1791" fmla="val 5529262"/>
              <a:gd name="f1792" fmla="val 5657536"/>
              <a:gd name="f1793" fmla="val 5136389"/>
              <a:gd name="f1794" fmla="val 5785811"/>
              <a:gd name="f1795" fmla="val 5953220"/>
              <a:gd name="f1796" fmla="val 6120629"/>
              <a:gd name="f1797" fmla="val 5120840"/>
              <a:gd name="f1798" fmla="val 6288038"/>
              <a:gd name="f1799" fmla="val 5095962"/>
              <a:gd name="f1800" fmla="val 6464144"/>
              <a:gd name="f1801" fmla="val 5071085"/>
              <a:gd name="f1802" fmla="val 6638076"/>
              <a:gd name="f1803" fmla="val 5036878"/>
              <a:gd name="f1804" fmla="val 6814182"/>
              <a:gd name="f1805" fmla="val 5005780"/>
              <a:gd name="f1806" fmla="val 6972894"/>
              <a:gd name="f1807" fmla="val 4980903"/>
              <a:gd name="f1808" fmla="val 7133781"/>
              <a:gd name="f1809" fmla="val 4949805"/>
              <a:gd name="f1810" fmla="val 7296842"/>
              <a:gd name="f1811" fmla="val 4934257"/>
              <a:gd name="f1812" fmla="val 7335976"/>
              <a:gd name="f1813" fmla="val 7375111"/>
              <a:gd name="f1814" fmla="val 4921818"/>
              <a:gd name="f1815" fmla="val 7414246"/>
              <a:gd name="f1816" fmla="val 7468599"/>
              <a:gd name="f1817" fmla="val 4884501"/>
              <a:gd name="f1818" fmla="val 7522953"/>
              <a:gd name="f1819" fmla="val 7577307"/>
              <a:gd name="f1820" fmla="val 7636008"/>
              <a:gd name="f1821" fmla="val 4875172"/>
              <a:gd name="f1822" fmla="val 7692536"/>
              <a:gd name="f1823" fmla="val 7746890"/>
              <a:gd name="f1824" fmla="val 7814288"/>
              <a:gd name="f1825" fmla="val 4806758"/>
              <a:gd name="f1826" fmla="val 7881687"/>
              <a:gd name="f1827" fmla="val 4809868"/>
              <a:gd name="f1828" fmla="val 7949085"/>
              <a:gd name="f1829" fmla="val 7999091"/>
              <a:gd name="f1830" fmla="val 4803648"/>
              <a:gd name="f1831" fmla="val 8049096"/>
              <a:gd name="f1832" fmla="val 4794319"/>
              <a:gd name="f1833" fmla="val 8099101"/>
              <a:gd name="f1834" fmla="val 8129539"/>
              <a:gd name="f1835" fmla="val 4772551"/>
              <a:gd name="f1836" fmla="val 8159977"/>
              <a:gd name="f1837" fmla="val 4775661"/>
              <a:gd name="f1838" fmla="val 8190416"/>
              <a:gd name="f1839" fmla="val 4788100"/>
              <a:gd name="f1840" fmla="val 8273033"/>
              <a:gd name="f1841" fmla="val 8353476"/>
              <a:gd name="f1842" fmla="val 8436094"/>
              <a:gd name="f1843" fmla="val 8468706"/>
              <a:gd name="f1844" fmla="val 8496970"/>
              <a:gd name="f1845" fmla="val 4766332"/>
              <a:gd name="f1846" fmla="val 8525234"/>
              <a:gd name="f1847" fmla="val 8536104"/>
              <a:gd name="f1848" fmla="val 8544801"/>
              <a:gd name="f1849" fmla="val 8553498"/>
              <a:gd name="f1850" fmla="val 4791210"/>
              <a:gd name="f1851" fmla="val 8564368"/>
              <a:gd name="f1852" fmla="val 4769442"/>
              <a:gd name="f1853" fmla="val 8579587"/>
              <a:gd name="f1854" fmla="val 8596980"/>
              <a:gd name="f1855" fmla="val 4760112"/>
              <a:gd name="f1856" fmla="val 8640463"/>
              <a:gd name="f1857" fmla="val 4747674"/>
              <a:gd name="f1858" fmla="val 8681772"/>
              <a:gd name="f1859" fmla="val 8723081"/>
              <a:gd name="f1860" fmla="val 8729603"/>
              <a:gd name="f1861" fmla="val 8736126"/>
              <a:gd name="f1862" fmla="val 8742648"/>
              <a:gd name="f1863" fmla="val 8757867"/>
              <a:gd name="f1864" fmla="val 8766564"/>
              <a:gd name="f1865" fmla="val 8773086"/>
              <a:gd name="f1866" fmla="val 4688589"/>
              <a:gd name="f1867" fmla="val 8781783"/>
              <a:gd name="f1868" fmla="val 8797002"/>
              <a:gd name="f1869" fmla="val 8814395"/>
              <a:gd name="f1870" fmla="val 4638833"/>
              <a:gd name="f1871" fmla="val 8829614"/>
              <a:gd name="f1872" fmla="val 8838311"/>
              <a:gd name="f1873" fmla="val 8844833"/>
              <a:gd name="f1874" fmla="val 4657492"/>
              <a:gd name="f1875" fmla="val 8855704"/>
              <a:gd name="f1876" fmla="val 4676150"/>
              <a:gd name="f1877" fmla="val 8864400"/>
              <a:gd name="f1878" fmla="val 8870923"/>
              <a:gd name="f1879" fmla="val 8881793"/>
              <a:gd name="f1880" fmla="val 8897012"/>
              <a:gd name="f1881" fmla="val 8918754"/>
              <a:gd name="f1882" fmla="val 8988327"/>
              <a:gd name="f1883" fmla="val 9057899"/>
              <a:gd name="f1884" fmla="val 9118775"/>
              <a:gd name="f1885" fmla="val 9129646"/>
              <a:gd name="f1886" fmla="val 9144865"/>
              <a:gd name="f1887" fmla="val 9157910"/>
              <a:gd name="f1888" fmla="val 4536212"/>
              <a:gd name="f1889" fmla="val 9170955"/>
              <a:gd name="f1890" fmla="val 9186174"/>
              <a:gd name="f1891" fmla="val 9201393"/>
              <a:gd name="f1892" fmla="val 9207915"/>
              <a:gd name="f1893" fmla="val 9212264"/>
              <a:gd name="f1894" fmla="val 9216612"/>
              <a:gd name="f1895" fmla="val 9220960"/>
              <a:gd name="f1896" fmla="val 9218786"/>
              <a:gd name="f1897" fmla="val 9210089"/>
              <a:gd name="f1898" fmla="val 9203567"/>
              <a:gd name="f1899" fmla="val 9199219"/>
              <a:gd name="f1900" fmla="val 9184000"/>
              <a:gd name="f1901" fmla="val 9155736"/>
              <a:gd name="f1902" fmla="val 9140517"/>
              <a:gd name="f1903" fmla="val 9127472"/>
              <a:gd name="f1904" fmla="val 9120949"/>
              <a:gd name="f1905" fmla="val 9114427"/>
              <a:gd name="f1906" fmla="val 9092686"/>
              <a:gd name="f1907" fmla="val 9105730"/>
              <a:gd name="f1908" fmla="val 9147039"/>
              <a:gd name="f1909" fmla="val 9205741"/>
              <a:gd name="f1910" fmla="val 9262269"/>
              <a:gd name="f1911" fmla="val 9305752"/>
              <a:gd name="f1912" fmla="val 9312274"/>
              <a:gd name="f1913" fmla="val 9318797"/>
              <a:gd name="f1914" fmla="val 9327493"/>
              <a:gd name="f1915" fmla="val 9349235"/>
              <a:gd name="f1916" fmla="val 9366628"/>
              <a:gd name="f1917" fmla="val 9381847"/>
              <a:gd name="f1918" fmla="val 9420981"/>
              <a:gd name="f1919" fmla="val 9464464"/>
              <a:gd name="f1920" fmla="val 4461579"/>
              <a:gd name="f1921" fmla="val 9518818"/>
              <a:gd name="f1922" fmla="val 9551430"/>
              <a:gd name="f1923" fmla="val 9579694"/>
              <a:gd name="f1924" fmla="val 4439811"/>
              <a:gd name="f1925" fmla="val 9603610"/>
              <a:gd name="f1926" fmla="val 4411824"/>
              <a:gd name="f1927" fmla="val 9666660"/>
              <a:gd name="f1928" fmla="val 9736233"/>
              <a:gd name="f1929" fmla="val 9810153"/>
              <a:gd name="f1930" fmla="val 9834069"/>
              <a:gd name="f1931" fmla="val 9857985"/>
              <a:gd name="f1932" fmla="val 9881900"/>
              <a:gd name="f1933" fmla="val 9897119"/>
              <a:gd name="f1934" fmla="val 4163046"/>
              <a:gd name="f1935" fmla="val 9912338"/>
              <a:gd name="f1936" fmla="val 9931906"/>
              <a:gd name="f1937" fmla="val 9968866"/>
              <a:gd name="f1938" fmla="val 10001478"/>
              <a:gd name="f1939" fmla="val 10025394"/>
              <a:gd name="f1940" fmla="val 4122619"/>
              <a:gd name="f1941" fmla="val 10038439"/>
              <a:gd name="f1942" fmla="val 10049309"/>
              <a:gd name="f1943" fmla="val 4075974"/>
              <a:gd name="f1944" fmla="val 10055832"/>
              <a:gd name="f1945" fmla="val 4051096"/>
              <a:gd name="f1946" fmla="val 10077573"/>
              <a:gd name="f1947" fmla="val 3970243"/>
              <a:gd name="f1948" fmla="val 10123230"/>
              <a:gd name="f1949" fmla="val 3936036"/>
              <a:gd name="f1950" fmla="val 10177584"/>
              <a:gd name="f1951" fmla="val 10227589"/>
              <a:gd name="f1952" fmla="val 3892500"/>
              <a:gd name="f1953" fmla="val 10277595"/>
              <a:gd name="f1954" fmla="val 10325426"/>
              <a:gd name="f1955" fmla="val 3923597"/>
              <a:gd name="f1956" fmla="val 10351516"/>
              <a:gd name="f1957" fmla="val 10360212"/>
              <a:gd name="f1958" fmla="val 10371083"/>
              <a:gd name="f1959" fmla="val 10373257"/>
              <a:gd name="f1960" fmla="val 3883171"/>
              <a:gd name="f1961" fmla="val 10375431"/>
              <a:gd name="f1962" fmla="val 3876951"/>
              <a:gd name="f1963" fmla="val 10377605"/>
              <a:gd name="f1964" fmla="val 10379779"/>
              <a:gd name="f1965" fmla="val 10381954"/>
              <a:gd name="f1966" fmla="val 3864513"/>
              <a:gd name="f1967" fmla="val 10416740"/>
              <a:gd name="f1968" fmla="val 3895610"/>
              <a:gd name="f1969" fmla="val 10431959"/>
              <a:gd name="f1970" fmla="val 10449352"/>
              <a:gd name="f1971" fmla="val 10455875"/>
              <a:gd name="f1972" fmla="val 3811647"/>
              <a:gd name="f1973" fmla="val 10462397"/>
              <a:gd name="f1974" fmla="val 10471094"/>
              <a:gd name="f1975" fmla="val 3768111"/>
              <a:gd name="f1976" fmla="val 10492835"/>
              <a:gd name="f1977" fmla="val 3727685"/>
              <a:gd name="f1978" fmla="val 10518925"/>
              <a:gd name="f1979" fmla="val 3715246"/>
              <a:gd name="f1980" fmla="val 10553711"/>
              <a:gd name="f1981" fmla="val 3730795"/>
              <a:gd name="f1982" fmla="val 10573278"/>
              <a:gd name="f1983" fmla="val 10590672"/>
              <a:gd name="f1984" fmla="val 3758782"/>
              <a:gd name="f1985" fmla="val 10608065"/>
              <a:gd name="f1986" fmla="val 10614587"/>
              <a:gd name="f1987" fmla="val 10618935"/>
              <a:gd name="f1988" fmla="val 10627632"/>
              <a:gd name="f1989" fmla="val 10664593"/>
              <a:gd name="f1990" fmla="val 3746343"/>
              <a:gd name="f1991" fmla="val 10690682"/>
              <a:gd name="f1992" fmla="val 3696588"/>
              <a:gd name="f1993" fmla="val 10716772"/>
              <a:gd name="f1994" fmla="val 10736339"/>
              <a:gd name="f1995" fmla="val 3606406"/>
              <a:gd name="f1996" fmla="val 10755907"/>
              <a:gd name="f1997" fmla="val 3569089"/>
              <a:gd name="f1998" fmla="val 10773300"/>
              <a:gd name="f1999" fmla="val 3531772"/>
              <a:gd name="f2000" fmla="val 10801564"/>
              <a:gd name="f2001" fmla="val 10840698"/>
              <a:gd name="f2002" fmla="val 10888529"/>
              <a:gd name="f2003" fmla="val 10949406"/>
              <a:gd name="f2004" fmla="val 10999411"/>
              <a:gd name="f2005" fmla="val 11045068"/>
              <a:gd name="f2006" fmla="val 3363848"/>
              <a:gd name="f2007" fmla="val 11064635"/>
              <a:gd name="f2008" fmla="val 3335860"/>
              <a:gd name="f2009" fmla="val 11090725"/>
              <a:gd name="f2010" fmla="val 11116815"/>
              <a:gd name="f2011" fmla="val 3301653"/>
              <a:gd name="f2012" fmla="val 11155949"/>
              <a:gd name="f2013" fmla="val 11188562"/>
              <a:gd name="f2014" fmla="val 3255007"/>
              <a:gd name="f2015" fmla="val 11216825"/>
              <a:gd name="f2016" fmla="val 11251612"/>
              <a:gd name="f2017" fmla="val 3161716"/>
              <a:gd name="f2018" fmla="val 11288572"/>
              <a:gd name="f2019" fmla="val 3118180"/>
              <a:gd name="f2020" fmla="val 11327707"/>
              <a:gd name="f2021" fmla="val 11382060"/>
              <a:gd name="f2022" fmla="val 11421195"/>
              <a:gd name="f2023" fmla="val 11469026"/>
              <a:gd name="f2024" fmla="val 2850744"/>
              <a:gd name="f2025" fmla="val 11499464"/>
              <a:gd name="f2026" fmla="val 2804098"/>
              <a:gd name="f2027" fmla="val 11512509"/>
              <a:gd name="f2028" fmla="val 2757452"/>
              <a:gd name="f2029" fmla="val 11503813"/>
              <a:gd name="f2030" fmla="val 11501638"/>
              <a:gd name="f2031" fmla="val 11510335"/>
              <a:gd name="f2032" fmla="val 11521206"/>
              <a:gd name="f2033" fmla="val 11451633"/>
              <a:gd name="f2034" fmla="val 11405976"/>
              <a:gd name="f2035" fmla="val 11355971"/>
              <a:gd name="f2036" fmla="val 11358145"/>
              <a:gd name="f2037" fmla="val 11369016"/>
              <a:gd name="f2038" fmla="val 11375538"/>
              <a:gd name="f2039" fmla="val 11379886"/>
              <a:gd name="f2040" fmla="val 11386409"/>
              <a:gd name="f2041" fmla="val 11390757"/>
              <a:gd name="f2042" fmla="val 11397279"/>
              <a:gd name="f2043" fmla="val 11392931"/>
              <a:gd name="f2044" fmla="val 11388583"/>
              <a:gd name="f2045" fmla="val 11366841"/>
              <a:gd name="f2046" fmla="val 11292920"/>
              <a:gd name="f2047" fmla="val 11225522"/>
              <a:gd name="f2048" fmla="val 11160298"/>
              <a:gd name="f2049" fmla="val 11099422"/>
              <a:gd name="f2050" fmla="val 11040720"/>
              <a:gd name="f2051" fmla="val 10982018"/>
              <a:gd name="f2052" fmla="val 2720135"/>
              <a:gd name="f2053" fmla="val 10975495"/>
              <a:gd name="f2054" fmla="val 10966799"/>
              <a:gd name="f2055" fmla="val 10958102"/>
              <a:gd name="f2056" fmla="val 10947231"/>
              <a:gd name="f2057" fmla="val 2713916"/>
              <a:gd name="f2058" fmla="val 10955928"/>
              <a:gd name="f2059" fmla="val 10968973"/>
              <a:gd name="f2060" fmla="val 10977669"/>
              <a:gd name="f2061" fmla="val 10984192"/>
              <a:gd name="f2062" fmla="val 11055939"/>
              <a:gd name="f2063" fmla="val 11118989"/>
              <a:gd name="f2064" fmla="val 11168994"/>
              <a:gd name="f2065" fmla="val 11182039"/>
              <a:gd name="f2066" fmla="val 11201606"/>
              <a:gd name="f2067" fmla="val 11219000"/>
              <a:gd name="f2068" fmla="val 11290746"/>
              <a:gd name="f2069" fmla="val 2309652"/>
              <a:gd name="f2070" fmla="val 11442937"/>
              <a:gd name="f2071" fmla="val 11466852"/>
              <a:gd name="f2072" fmla="val 11488594"/>
              <a:gd name="f2073" fmla="val 2188373"/>
              <a:gd name="f2074" fmla="val 11536425"/>
              <a:gd name="f2075" fmla="val 2151056"/>
              <a:gd name="f2076" fmla="val 11538599"/>
              <a:gd name="f2077" fmla="val 11519032"/>
              <a:gd name="f2078" fmla="val 11505987"/>
              <a:gd name="f2079" fmla="val 11497290"/>
              <a:gd name="f2080" fmla="val 2060874"/>
              <a:gd name="f2081" fmla="val 11460330"/>
              <a:gd name="f2082" fmla="val 2042216"/>
              <a:gd name="f2083" fmla="val 11427717"/>
              <a:gd name="f2084" fmla="val 2004899"/>
              <a:gd name="f2085" fmla="val 11364667"/>
              <a:gd name="f2086" fmla="val 1989351"/>
              <a:gd name="f2087" fmla="val 1967583"/>
              <a:gd name="f2088" fmla="val 11371190"/>
              <a:gd name="f2089" fmla="val 11373364"/>
              <a:gd name="f2090" fmla="val 1955144"/>
              <a:gd name="f2091" fmla="val 1945815"/>
              <a:gd name="f2092" fmla="val 1920937"/>
              <a:gd name="f2093" fmla="val 1914717"/>
              <a:gd name="f2094" fmla="val 11321184"/>
              <a:gd name="f2095" fmla="val 11319010"/>
              <a:gd name="f2096" fmla="val 1871181"/>
              <a:gd name="f2097" fmla="val 11316836"/>
              <a:gd name="f2098" fmla="val 11308140"/>
              <a:gd name="f2099" fmla="val 1833865"/>
              <a:gd name="f2100" fmla="val 11277701"/>
              <a:gd name="f2101" fmla="val 1855633"/>
              <a:gd name="f2102" fmla="val 11271179"/>
              <a:gd name="f2103" fmla="val 11264657"/>
              <a:gd name="f2104" fmla="val 11260308"/>
              <a:gd name="f2105" fmla="val 1886730"/>
              <a:gd name="f2106" fmla="val 11245089"/>
              <a:gd name="f2107" fmla="val 1889840"/>
              <a:gd name="f2108" fmla="val 11238567"/>
              <a:gd name="f2109" fmla="val 1883620"/>
              <a:gd name="f2110" fmla="val 11242915"/>
              <a:gd name="f2111" fmla="val 1861852"/>
              <a:gd name="f2112" fmla="val 11255960"/>
              <a:gd name="f2113" fmla="val 1836974"/>
              <a:gd name="f2114" fmla="val 1812097"/>
              <a:gd name="f2115" fmla="val 11275527"/>
              <a:gd name="f2116" fmla="val 1771670"/>
              <a:gd name="f2117" fmla="val 11186387"/>
              <a:gd name="f2118" fmla="val 1774780"/>
              <a:gd name="f2119" fmla="val 11151601"/>
              <a:gd name="f2120" fmla="val 1777890"/>
              <a:gd name="f2121" fmla="val 11142904"/>
              <a:gd name="f2122" fmla="val 11147253"/>
              <a:gd name="f2123" fmla="val 11145079"/>
              <a:gd name="f2124" fmla="val 1864962"/>
              <a:gd name="f2125" fmla="val 1874291"/>
              <a:gd name="f2126" fmla="val 11138556"/>
              <a:gd name="f2127" fmla="val 11132034"/>
              <a:gd name="f2128" fmla="val 11125511"/>
              <a:gd name="f2129" fmla="val 11123337"/>
              <a:gd name="f2130" fmla="val 11121163"/>
              <a:gd name="f2131" fmla="val 11112466"/>
              <a:gd name="f2132" fmla="val 1815206"/>
              <a:gd name="f2133" fmla="val 1762341"/>
              <a:gd name="f2134" fmla="val 11153775"/>
              <a:gd name="f2135" fmla="val 1731244"/>
              <a:gd name="f2136" fmla="val 11171168"/>
              <a:gd name="f2137" fmla="val 1712585"/>
              <a:gd name="f2138" fmla="val 1687708"/>
              <a:gd name="f2139" fmla="val 1656611"/>
              <a:gd name="f2140" fmla="val 11205955"/>
              <a:gd name="f2141" fmla="val 1581977"/>
              <a:gd name="f2142" fmla="val 11223348"/>
              <a:gd name="f2143" fmla="val 1563319"/>
              <a:gd name="f2144" fmla="val 1566429"/>
              <a:gd name="f2145" fmla="val 11297269"/>
              <a:gd name="f2146" fmla="val 1569538"/>
              <a:gd name="f2147" fmla="val 11314662"/>
              <a:gd name="f2148" fmla="val 11332055"/>
              <a:gd name="f2149" fmla="val 1560209"/>
              <a:gd name="f2150" fmla="val 1535331"/>
              <a:gd name="f2151" fmla="val 1494905"/>
              <a:gd name="f2152" fmla="val 11529902"/>
              <a:gd name="f2153" fmla="val 11540773"/>
              <a:gd name="f2154" fmla="val 11551644"/>
              <a:gd name="f2155" fmla="val 1473137"/>
              <a:gd name="f2156" fmla="val 11573385"/>
              <a:gd name="f2157" fmla="val 11586430"/>
              <a:gd name="f2158" fmla="val 11590778"/>
              <a:gd name="f2159" fmla="val 11597301"/>
              <a:gd name="f2160" fmla="val 11612520"/>
              <a:gd name="f2161" fmla="val 11649480"/>
              <a:gd name="f2162" fmla="val 11669048"/>
              <a:gd name="f2163" fmla="val 1361187"/>
              <a:gd name="f2164" fmla="val 11690789"/>
              <a:gd name="f2165" fmla="val 11712531"/>
              <a:gd name="f2166" fmla="val 11732098"/>
              <a:gd name="f2167" fmla="val 11753839"/>
              <a:gd name="f2168" fmla="val 11777755"/>
              <a:gd name="f2169" fmla="val 1317651"/>
              <a:gd name="f2170" fmla="val 11799496"/>
              <a:gd name="f2171" fmla="val 11810367"/>
              <a:gd name="f2172" fmla="val 11819064"/>
              <a:gd name="f2173" fmla="val 11829934"/>
              <a:gd name="f2174" fmla="val 11842979"/>
              <a:gd name="f2175" fmla="val 11877766"/>
              <a:gd name="f2176" fmla="val 11882114"/>
              <a:gd name="f2177" fmla="val 1180823"/>
              <a:gd name="f2178" fmla="val 11879940"/>
              <a:gd name="f2179" fmla="val 11906029"/>
              <a:gd name="f2180" fmla="val 11925597"/>
              <a:gd name="f2181" fmla="val 11938642"/>
              <a:gd name="f2182" fmla="val 11956035"/>
              <a:gd name="f2183" fmla="val 11971254"/>
              <a:gd name="f2184" fmla="val 11986473"/>
              <a:gd name="f2185" fmla="val 12019085"/>
              <a:gd name="f2186" fmla="val 12001692"/>
              <a:gd name="f2187" fmla="val 11966906"/>
              <a:gd name="f2188" fmla="val 11936467"/>
              <a:gd name="f2189" fmla="val 11897333"/>
              <a:gd name="f2190" fmla="val 11860372"/>
              <a:gd name="f2191" fmla="val 645951"/>
              <a:gd name="f2192" fmla="val 11856024"/>
              <a:gd name="f2193" fmla="val 11845153"/>
              <a:gd name="f2194" fmla="val 11832109"/>
              <a:gd name="f2195" fmla="val 11814715"/>
              <a:gd name="f2196" fmla="val 11806019"/>
              <a:gd name="f2197" fmla="val 11788626"/>
              <a:gd name="f2198" fmla="val 11769058"/>
              <a:gd name="f2199" fmla="val 11706008"/>
              <a:gd name="f2200" fmla="val 11677744"/>
              <a:gd name="f2201" fmla="val 11619042"/>
              <a:gd name="f2202" fmla="val 11584256"/>
              <a:gd name="f2203" fmla="val 11577734"/>
              <a:gd name="f2204" fmla="val 748572"/>
              <a:gd name="f2205" fmla="val 11555992"/>
              <a:gd name="f2206" fmla="val 776560"/>
              <a:gd name="f2207" fmla="val 11562515"/>
              <a:gd name="f2208" fmla="val 11575559"/>
              <a:gd name="f2209" fmla="val 11588604"/>
              <a:gd name="f2210" fmla="val 11603823"/>
              <a:gd name="f2211" fmla="val 11629913"/>
              <a:gd name="f2212" fmla="val 602415"/>
              <a:gd name="f2213" fmla="val 11634261"/>
              <a:gd name="f2214" fmla="val 11623391"/>
              <a:gd name="f2215" fmla="val 565098"/>
              <a:gd name="f2216" fmla="val 11610346"/>
              <a:gd name="f2217" fmla="val 543330"/>
              <a:gd name="f2218" fmla="val 11599475"/>
              <a:gd name="f2219" fmla="val 540221"/>
              <a:gd name="f2220" fmla="val 11571211"/>
              <a:gd name="f2221" fmla="val 596196"/>
              <a:gd name="f2222" fmla="val 11547295"/>
              <a:gd name="f2223" fmla="val 11523380"/>
              <a:gd name="f2224" fmla="val 11482071"/>
              <a:gd name="f2225" fmla="val 11462504"/>
              <a:gd name="f2226" fmla="val 11458156"/>
              <a:gd name="f2227" fmla="val 11455981"/>
              <a:gd name="f2228" fmla="val 11453807"/>
              <a:gd name="f2229" fmla="val 11471200"/>
              <a:gd name="f2230" fmla="val 11486419"/>
              <a:gd name="f2231" fmla="val 568208"/>
              <a:gd name="f2232" fmla="val 558879"/>
              <a:gd name="f2233" fmla="val 530891"/>
              <a:gd name="f2234" fmla="val 524672"/>
              <a:gd name="f2235" fmla="val 518453"/>
              <a:gd name="f2236" fmla="val 11490768"/>
              <a:gd name="f2237" fmla="val 512233"/>
              <a:gd name="f2238" fmla="val 11479897"/>
              <a:gd name="f2239" fmla="val 11477723"/>
              <a:gd name="f2240" fmla="val 527782"/>
              <a:gd name="f2241" fmla="val 11475549"/>
              <a:gd name="f2242" fmla="val 11423369"/>
              <a:gd name="f2243" fmla="val 11384235"/>
              <a:gd name="f2244" fmla="val 11347274"/>
              <a:gd name="f2245" fmla="val 11340752"/>
              <a:gd name="f2246" fmla="val 11338578"/>
              <a:gd name="f2247" fmla="val 11336403"/>
              <a:gd name="f2248" fmla="val 11325533"/>
              <a:gd name="f2249" fmla="val 11303791"/>
              <a:gd name="f2250" fmla="val 717475"/>
              <a:gd name="f2251" fmla="val 11253786"/>
              <a:gd name="f2252" fmla="val 11234219"/>
              <a:gd name="f2253" fmla="val 11195084"/>
              <a:gd name="f2254" fmla="val 785889"/>
              <a:gd name="f2255" fmla="val 11110292"/>
              <a:gd name="f2256" fmla="val 11108118"/>
              <a:gd name="f2257" fmla="val 11105944"/>
              <a:gd name="f2258" fmla="val 820096"/>
              <a:gd name="f2259" fmla="val 804547"/>
              <a:gd name="f2260" fmla="val 11103770"/>
              <a:gd name="f2261" fmla="val 11149427"/>
              <a:gd name="f2262" fmla="val 11158123"/>
              <a:gd name="f2263" fmla="val 11166820"/>
              <a:gd name="f2264" fmla="val 692597"/>
              <a:gd name="f2265" fmla="val 11175517"/>
              <a:gd name="f2266" fmla="val 11190736"/>
              <a:gd name="f2267" fmla="val 11208129"/>
              <a:gd name="f2268" fmla="val 11214651"/>
              <a:gd name="f2269" fmla="val 11229870"/>
              <a:gd name="f2270" fmla="val 11258134"/>
              <a:gd name="f2271" fmla="val 630403"/>
              <a:gd name="f2272" fmla="val 11249438"/>
              <a:gd name="f2273" fmla="val 611744"/>
              <a:gd name="f2274" fmla="val 11247263"/>
              <a:gd name="f2275" fmla="val 593086"/>
              <a:gd name="f2276" fmla="val 561989"/>
              <a:gd name="f2277" fmla="val 546440"/>
              <a:gd name="f2278" fmla="val 11210303"/>
              <a:gd name="f2279" fmla="val 552660"/>
              <a:gd name="f2280" fmla="val 11199432"/>
              <a:gd name="f2281" fmla="val 11177691"/>
              <a:gd name="f2282" fmla="val 11162472"/>
              <a:gd name="f2283" fmla="val 11140730"/>
              <a:gd name="f2284" fmla="val 502904"/>
              <a:gd name="f2285" fmla="val 11134208"/>
              <a:gd name="f2286" fmla="val 487355"/>
              <a:gd name="f2287" fmla="val 11127685"/>
              <a:gd name="f2288" fmla="val 468697"/>
              <a:gd name="f2289" fmla="val 453148"/>
              <a:gd name="f2290" fmla="val 11095073"/>
              <a:gd name="f2291" fmla="val 412722"/>
              <a:gd name="f2292" fmla="val 11062461"/>
              <a:gd name="f2293" fmla="val 403393"/>
              <a:gd name="f2294" fmla="val 11029849"/>
              <a:gd name="f2295" fmla="val 11003759"/>
              <a:gd name="f2296" fmla="val 11001585"/>
              <a:gd name="f2297" fmla="val 394064"/>
              <a:gd name="f2298" fmla="val 11010282"/>
              <a:gd name="f2299" fmla="val 362967"/>
              <a:gd name="f2300" fmla="val 11016804"/>
              <a:gd name="f2301" fmla="val 344308"/>
              <a:gd name="f2302" fmla="val 11025501"/>
              <a:gd name="f2303" fmla="val 328760"/>
              <a:gd name="f2304" fmla="val 11027675"/>
              <a:gd name="f2305" fmla="val 303882"/>
              <a:gd name="f2306" fmla="val 10986366"/>
              <a:gd name="f2307" fmla="val 10940709"/>
              <a:gd name="f2308" fmla="val 356747"/>
              <a:gd name="f2309" fmla="val 10895052"/>
              <a:gd name="f2310" fmla="val 372296"/>
              <a:gd name="f2311" fmla="val 10860266"/>
              <a:gd name="f2312" fmla="val 381625"/>
              <a:gd name="f2313" fmla="val 10829828"/>
              <a:gd name="f2314" fmla="val 10810260"/>
              <a:gd name="f2315" fmla="val 10808086"/>
              <a:gd name="f2316" fmla="val 10805912"/>
              <a:gd name="f2317" fmla="val 10784171"/>
              <a:gd name="f2318" fmla="val 397174"/>
              <a:gd name="f2319" fmla="val 10775474"/>
              <a:gd name="f2320" fmla="val 10747210"/>
              <a:gd name="f2321" fmla="val 437600"/>
              <a:gd name="f2322" fmla="val 10738513"/>
              <a:gd name="f2323" fmla="val 450039"/>
              <a:gd name="f2324" fmla="val 10729817"/>
              <a:gd name="f2325" fmla="val 462478"/>
              <a:gd name="f2326" fmla="val 10721120"/>
              <a:gd name="f2327" fmla="val 474917"/>
              <a:gd name="f2328" fmla="val 10714598"/>
              <a:gd name="f2329" fmla="val 481136"/>
              <a:gd name="f2330" fmla="val 10708075"/>
              <a:gd name="f2331" fmla="val 10705901"/>
              <a:gd name="f2332" fmla="val 428271"/>
              <a:gd name="f2333" fmla="val 400283"/>
              <a:gd name="f2334" fmla="val 10734165"/>
              <a:gd name="f2335" fmla="val 10749384"/>
              <a:gd name="f2336" fmla="val 10766777"/>
              <a:gd name="f2337" fmla="val 341198"/>
              <a:gd name="f2338" fmla="val 10779822"/>
              <a:gd name="f2339" fmla="val 10758081"/>
              <a:gd name="f2340" fmla="val 297662"/>
              <a:gd name="f2341" fmla="val 294553"/>
              <a:gd name="f2342" fmla="val 313211"/>
              <a:gd name="f2343" fmla="val 288333"/>
              <a:gd name="f2344" fmla="val 10725469"/>
              <a:gd name="f2345" fmla="val 272785"/>
              <a:gd name="f2346" fmla="val 254126"/>
              <a:gd name="f2347" fmla="val 10742862"/>
              <a:gd name="f2348" fmla="val 238578"/>
              <a:gd name="f2349" fmla="val 223029"/>
              <a:gd name="f2350" fmla="val 204371"/>
              <a:gd name="f2351" fmla="val 188822"/>
              <a:gd name="f2352" fmla="val 10745036"/>
              <a:gd name="f2353" fmla="val 182603"/>
              <a:gd name="f2354" fmla="val 10710250"/>
              <a:gd name="f2355" fmla="val 10695031"/>
              <a:gd name="f2356" fmla="val 229249"/>
              <a:gd name="f2357" fmla="val 10681986"/>
              <a:gd name="f2358" fmla="val 10668941"/>
              <a:gd name="f2359" fmla="val 291443"/>
              <a:gd name="f2360" fmla="val 10658070"/>
              <a:gd name="f2361" fmla="val 322540"/>
              <a:gd name="f2362" fmla="val 10642851"/>
              <a:gd name="f2363" fmla="val 10645025"/>
              <a:gd name="f2364" fmla="val 10647199"/>
              <a:gd name="f2365" fmla="val 300772"/>
              <a:gd name="f2366" fmla="val 10649374"/>
              <a:gd name="f2367" fmla="val 10636329"/>
              <a:gd name="f2368" fmla="val 269675"/>
              <a:gd name="f2369" fmla="val 10623284"/>
              <a:gd name="f2370" fmla="val 266565"/>
              <a:gd name="f2371" fmla="val 10610239"/>
              <a:gd name="f2372" fmla="val 10605891"/>
              <a:gd name="f2373" fmla="val 316321"/>
              <a:gd name="f2374" fmla="val 10597194"/>
              <a:gd name="f2375" fmla="val 10603716"/>
              <a:gd name="f2376" fmla="val 369186"/>
              <a:gd name="f2377" fmla="val 10599368"/>
              <a:gd name="f2378" fmla="val 378515"/>
              <a:gd name="f2379" fmla="val 10581975"/>
              <a:gd name="f2380" fmla="val 10564582"/>
              <a:gd name="f2381" fmla="val 425161"/>
              <a:gd name="f2382" fmla="val 10542840"/>
              <a:gd name="f2383" fmla="val 10531970"/>
              <a:gd name="f2384" fmla="val 10521099"/>
              <a:gd name="f2385" fmla="val 10516751"/>
              <a:gd name="f2386" fmla="val 10503706"/>
              <a:gd name="f2387" fmla="val 10488487"/>
              <a:gd name="f2388" fmla="val 434490"/>
              <a:gd name="f2389" fmla="val 10466745"/>
              <a:gd name="f2390" fmla="val 10442830"/>
              <a:gd name="f2391" fmla="val 443819"/>
              <a:gd name="f2392" fmla="val 10421088"/>
              <a:gd name="f2393" fmla="val 10410218"/>
              <a:gd name="f2394" fmla="val 10384128"/>
              <a:gd name="f2395" fmla="val 10364560"/>
              <a:gd name="f2396" fmla="val 10316729"/>
              <a:gd name="f2397" fmla="val 599305"/>
              <a:gd name="f2398" fmla="val 10260202"/>
              <a:gd name="f2399" fmla="val 10190629"/>
              <a:gd name="f2400" fmla="val 10181932"/>
              <a:gd name="f2401" fmla="val 10171062"/>
              <a:gd name="f2402" fmla="val 10162365"/>
              <a:gd name="f2403" fmla="val 10131927"/>
              <a:gd name="f2404" fmla="val 10114534"/>
              <a:gd name="f2405" fmla="val 10108011"/>
              <a:gd name="f2406" fmla="val 10099315"/>
              <a:gd name="f2407" fmla="val 10090618"/>
              <a:gd name="f2408" fmla="val 10058006"/>
              <a:gd name="f2409" fmla="val 10047135"/>
              <a:gd name="f2410" fmla="val 10034090"/>
              <a:gd name="f2411" fmla="val 10023220"/>
              <a:gd name="f2412" fmla="val 761011"/>
              <a:gd name="f2413" fmla="val 10018871"/>
              <a:gd name="f2414" fmla="val 10014523"/>
              <a:gd name="f2415" fmla="val 10010175"/>
              <a:gd name="f2416" fmla="val 9999304"/>
              <a:gd name="f2417" fmla="val 9988433"/>
              <a:gd name="f2418" fmla="val 9979737"/>
              <a:gd name="f2419" fmla="val 9971040"/>
              <a:gd name="f2420" fmla="val 9964518"/>
              <a:gd name="f2421" fmla="val 9955821"/>
              <a:gd name="f2422" fmla="val 9947125"/>
              <a:gd name="f2423" fmla="val 9938428"/>
              <a:gd name="f2424" fmla="val 9934080"/>
              <a:gd name="f2425" fmla="val 9929731"/>
              <a:gd name="f2426" fmla="val 9942776"/>
              <a:gd name="f2427" fmla="val 9949299"/>
              <a:gd name="f2428" fmla="val 9940602"/>
              <a:gd name="f2429" fmla="val 9925383"/>
              <a:gd name="f2430" fmla="val 9871030"/>
              <a:gd name="f2431" fmla="val 9825372"/>
              <a:gd name="f2432" fmla="val 9775367"/>
              <a:gd name="f2433" fmla="val 844973"/>
              <a:gd name="f2434" fmla="val 9740581"/>
              <a:gd name="f2435" fmla="val 9703620"/>
              <a:gd name="f2436" fmla="val 9664486"/>
              <a:gd name="f2437" fmla="val 9660137"/>
              <a:gd name="f2438" fmla="val 9653615"/>
              <a:gd name="f2439" fmla="val 953814"/>
              <a:gd name="f2440" fmla="val 9649267"/>
              <a:gd name="f2441" fmla="val 9644918"/>
              <a:gd name="f2442" fmla="val 9651441"/>
              <a:gd name="f2443" fmla="val 925826"/>
              <a:gd name="f2444" fmla="val 9657963"/>
              <a:gd name="f2445" fmla="val 900948"/>
              <a:gd name="f2446" fmla="val 888509"/>
              <a:gd name="f2447" fmla="val 9640570"/>
              <a:gd name="f2448" fmla="val 9634048"/>
              <a:gd name="f2449" fmla="val 9623177"/>
              <a:gd name="f2450" fmla="val 9610132"/>
              <a:gd name="f2451" fmla="val 907168"/>
              <a:gd name="f2452" fmla="val 9599261"/>
              <a:gd name="f2453" fmla="val 9590565"/>
              <a:gd name="f2454" fmla="val 9581868"/>
              <a:gd name="f2455" fmla="val 9575346"/>
              <a:gd name="f2456" fmla="val 9568823"/>
              <a:gd name="f2457" fmla="val 9570997"/>
              <a:gd name="f2458" fmla="val 9592739"/>
              <a:gd name="f2459" fmla="val 9605784"/>
              <a:gd name="f2460" fmla="val 9607958"/>
              <a:gd name="f2461" fmla="val 9547082"/>
              <a:gd name="f2462" fmla="val 9507947"/>
              <a:gd name="f2463" fmla="val 9470987"/>
              <a:gd name="f2464" fmla="val 9444897"/>
              <a:gd name="f2465" fmla="val 9388369"/>
              <a:gd name="f2466" fmla="val 9377499"/>
              <a:gd name="f2467" fmla="val 9373150"/>
              <a:gd name="f2468" fmla="val 956923"/>
              <a:gd name="f2469" fmla="val 9379673"/>
              <a:gd name="f2470" fmla="val 972472"/>
              <a:gd name="f2471" fmla="val 9384021"/>
              <a:gd name="f2472" fmla="val 9386195"/>
              <a:gd name="f2473" fmla="val 9392718"/>
              <a:gd name="f2474" fmla="val 9364454"/>
              <a:gd name="f2475" fmla="val 9340538"/>
              <a:gd name="f2476" fmla="val 1000459"/>
              <a:gd name="f2477" fmla="val 9314448"/>
              <a:gd name="f2478" fmla="val 9294881"/>
              <a:gd name="f2479" fmla="val 9275314"/>
              <a:gd name="f2480" fmla="val 9264443"/>
              <a:gd name="f2481" fmla="val 9260095"/>
              <a:gd name="f2482" fmla="val 9255746"/>
              <a:gd name="f2483" fmla="val 9247050"/>
              <a:gd name="f2484" fmla="val 963143"/>
              <a:gd name="f2485" fmla="val 9225308"/>
              <a:gd name="f2486" fmla="val 9181825"/>
              <a:gd name="f2487" fmla="val 9151387"/>
              <a:gd name="f2488" fmla="val 9123124"/>
              <a:gd name="f2489" fmla="val 9094860"/>
              <a:gd name="f2490" fmla="val 9075292"/>
              <a:gd name="f2491" fmla="val 9068770"/>
              <a:gd name="f2492" fmla="val 9062247"/>
              <a:gd name="f2493" fmla="val 9060073"/>
              <a:gd name="f2494" fmla="val 9064422"/>
              <a:gd name="f2495" fmla="val 9051377"/>
              <a:gd name="f2496" fmla="val 9040506"/>
              <a:gd name="f2497" fmla="val 9033984"/>
              <a:gd name="f2498" fmla="val 9027461"/>
              <a:gd name="f2499" fmla="val 9025287"/>
              <a:gd name="f2500" fmla="val 9007894"/>
              <a:gd name="f2501" fmla="val 9003546"/>
              <a:gd name="f2502" fmla="val 8975282"/>
              <a:gd name="f2503" fmla="val 8964411"/>
              <a:gd name="f2504" fmla="val 8960063"/>
              <a:gd name="f2505" fmla="val 8955714"/>
              <a:gd name="f2506" fmla="val 8944844"/>
              <a:gd name="f2507" fmla="val 8899187"/>
              <a:gd name="f2508" fmla="val 8873097"/>
              <a:gd name="f2509" fmla="val 8823092"/>
              <a:gd name="f2510" fmla="val 8810047"/>
              <a:gd name="f2511" fmla="val 8768738"/>
              <a:gd name="f2512" fmla="val 8746996"/>
              <a:gd name="f2513" fmla="val 8725255"/>
              <a:gd name="f2514" fmla="val 8716558"/>
              <a:gd name="f2515" fmla="val 1047105"/>
              <a:gd name="f2516" fmla="val 8703514"/>
              <a:gd name="f2517" fmla="val 8712210"/>
              <a:gd name="f2518" fmla="val 8714384"/>
              <a:gd name="f2519" fmla="val 8707862"/>
              <a:gd name="f2520" fmla="val 1127958"/>
              <a:gd name="f2521" fmla="val 8692643"/>
              <a:gd name="f2522" fmla="val 1134177"/>
              <a:gd name="f2523" fmla="val 8679598"/>
              <a:gd name="f2524" fmla="val 8668727"/>
              <a:gd name="f2525" fmla="val 1143507"/>
              <a:gd name="f2526" fmla="val 8655682"/>
              <a:gd name="f2527" fmla="val 8638289"/>
              <a:gd name="f2528" fmla="val 8631767"/>
              <a:gd name="f2529" fmla="val 1118629"/>
              <a:gd name="f2530" fmla="val 8633941"/>
              <a:gd name="f2531" fmla="val 1081312"/>
              <a:gd name="f2532" fmla="val 8625244"/>
              <a:gd name="f2533" fmla="val 8616548"/>
              <a:gd name="f2534" fmla="val 8607851"/>
              <a:gd name="f2535" fmla="val 8577413"/>
              <a:gd name="f2536" fmla="val 8533930"/>
              <a:gd name="f2537" fmla="val 8488273"/>
              <a:gd name="f2538" fmla="val 8483925"/>
              <a:gd name="f2539" fmla="val 8479576"/>
              <a:gd name="f2540" fmla="val 8473054"/>
              <a:gd name="f2541" fmla="val 1078202"/>
              <a:gd name="f2542" fmla="val 8466532"/>
              <a:gd name="f2543" fmla="val 8457835"/>
              <a:gd name="f2544" fmla="val 1103080"/>
              <a:gd name="f2545" fmla="val 8451312"/>
              <a:gd name="f2546" fmla="val 8442616"/>
              <a:gd name="f2547" fmla="val 8429571"/>
              <a:gd name="f2548" fmla="val 8420874"/>
              <a:gd name="f2549" fmla="val 8412178"/>
              <a:gd name="f2550" fmla="val 8416526"/>
              <a:gd name="f2551" fmla="val 8423049"/>
              <a:gd name="f2552" fmla="val 8431746"/>
              <a:gd name="f2553" fmla="val 8460010"/>
              <a:gd name="f2554" fmla="val 8377392"/>
              <a:gd name="f2555" fmla="val 8338257"/>
              <a:gd name="f2556" fmla="val 8331735"/>
              <a:gd name="f2557" fmla="val 8323038"/>
              <a:gd name="f2558" fmla="val 8316516"/>
              <a:gd name="f2559" fmla="val 8290426"/>
              <a:gd name="f2560" fmla="val 8268685"/>
              <a:gd name="f2561" fmla="val 8233898"/>
              <a:gd name="f2562" fmla="val 8218679"/>
              <a:gd name="f2563" fmla="val 8192590"/>
              <a:gd name="f2564" fmla="val 8183893"/>
              <a:gd name="f2565" fmla="val 8177371"/>
              <a:gd name="f2566" fmla="val 1087532"/>
              <a:gd name="f2567" fmla="val 8170848"/>
              <a:gd name="f2568" fmla="val 8151281"/>
              <a:gd name="f2569" fmla="val 8127365"/>
              <a:gd name="f2570" fmla="val 8107798"/>
              <a:gd name="f2571" fmla="val 8090405"/>
              <a:gd name="f2572" fmla="val 8086057"/>
              <a:gd name="f2573" fmla="val 8081708"/>
              <a:gd name="f2574" fmla="val 8075186"/>
              <a:gd name="f2575" fmla="val 1062654"/>
              <a:gd name="f2576" fmla="val 8055618"/>
              <a:gd name="f2577" fmla="val 8042574"/>
              <a:gd name="f2578" fmla="val 8020832"/>
              <a:gd name="f2579" fmla="val 8005613"/>
              <a:gd name="f2580" fmla="val 7994742"/>
              <a:gd name="f2581" fmla="val 7975175"/>
              <a:gd name="f2582" fmla="val 7957782"/>
              <a:gd name="f2583" fmla="val 7933866"/>
              <a:gd name="f2584" fmla="val 7912125"/>
              <a:gd name="f2585" fmla="val 7892558"/>
              <a:gd name="f2586" fmla="val 7872990"/>
              <a:gd name="f2587" fmla="val 7853423"/>
              <a:gd name="f2588" fmla="val 7833856"/>
              <a:gd name="f2589" fmla="val 7816463"/>
              <a:gd name="f2590" fmla="val 7799069"/>
              <a:gd name="f2591" fmla="val 7775154"/>
              <a:gd name="f2592" fmla="val 7749064"/>
              <a:gd name="f2593" fmla="val 7731671"/>
              <a:gd name="f2594" fmla="val 7725148"/>
              <a:gd name="f2595" fmla="val 7716452"/>
              <a:gd name="f2596" fmla="val 7705581"/>
              <a:gd name="f2597" fmla="val 7703407"/>
              <a:gd name="f2598" fmla="val 7707755"/>
              <a:gd name="f2599" fmla="val 7714278"/>
              <a:gd name="f2600" fmla="val 7720800"/>
              <a:gd name="f2601" fmla="val 7701233"/>
              <a:gd name="f2602" fmla="val 7688188"/>
              <a:gd name="f2603" fmla="val 7675143"/>
              <a:gd name="f2604" fmla="val 7666447"/>
              <a:gd name="f2605" fmla="val 7659924"/>
              <a:gd name="f2606" fmla="val 7655576"/>
              <a:gd name="f2607" fmla="val 7649053"/>
              <a:gd name="f2608" fmla="val 7631660"/>
              <a:gd name="f2609" fmla="val 7601222"/>
              <a:gd name="f2610" fmla="val 7590351"/>
              <a:gd name="f2611" fmla="val 7579481"/>
              <a:gd name="f2612" fmla="val 7566436"/>
              <a:gd name="f2613" fmla="val 7538172"/>
              <a:gd name="f2614" fmla="val 7514256"/>
              <a:gd name="f2615" fmla="val 7499037"/>
              <a:gd name="f2616" fmla="val 7503386"/>
              <a:gd name="f2617" fmla="val 7479470"/>
              <a:gd name="f2618" fmla="val 7451206"/>
              <a:gd name="f2619" fmla="val 7431639"/>
              <a:gd name="f2620" fmla="val 7422942"/>
              <a:gd name="f2621" fmla="val 7427291"/>
              <a:gd name="f2622" fmla="val 7412072"/>
              <a:gd name="f2623" fmla="val 7416420"/>
              <a:gd name="f2624" fmla="val 7420768"/>
              <a:gd name="f2625" fmla="val 7394678"/>
              <a:gd name="f2626" fmla="val 7364240"/>
              <a:gd name="f2627" fmla="val 7309887"/>
              <a:gd name="f2628" fmla="val 7303364"/>
              <a:gd name="f2629" fmla="val 7292494"/>
              <a:gd name="f2630" fmla="val 7294668"/>
              <a:gd name="f2631" fmla="val 7299016"/>
              <a:gd name="f2632" fmla="val 7283797"/>
              <a:gd name="f2633" fmla="val 7272926"/>
              <a:gd name="f2634" fmla="val 7257707"/>
              <a:gd name="f2635" fmla="val 7242488"/>
              <a:gd name="f2636" fmla="val 7229443"/>
              <a:gd name="f2637" fmla="val 7188135"/>
              <a:gd name="f2638" fmla="val 947594"/>
              <a:gd name="f2639" fmla="val 7155522"/>
              <a:gd name="f2640" fmla="val 7125084"/>
              <a:gd name="f2641" fmla="val 7107691"/>
              <a:gd name="f2642" fmla="val 7105517"/>
              <a:gd name="f2643" fmla="val 7092472"/>
              <a:gd name="f2644" fmla="val 7085950"/>
              <a:gd name="f2645" fmla="val 7079427"/>
              <a:gd name="f2646" fmla="val 7070731"/>
              <a:gd name="f2647" fmla="val 7048989"/>
              <a:gd name="f2648" fmla="val 7022900"/>
              <a:gd name="f2649" fmla="val 6994636"/>
              <a:gd name="f2650" fmla="val 6966372"/>
              <a:gd name="f2651" fmla="val 6935934"/>
              <a:gd name="f2652" fmla="val 6909844"/>
              <a:gd name="f2653" fmla="val 6903322"/>
              <a:gd name="f2654" fmla="val 6901147"/>
              <a:gd name="f2655" fmla="val 6894625"/>
              <a:gd name="f2656" fmla="val 6883754"/>
              <a:gd name="f2657" fmla="val 6872883"/>
              <a:gd name="f2658" fmla="val 6853316"/>
              <a:gd name="f2659" fmla="val 6835923"/>
              <a:gd name="f2660" fmla="val 6818530"/>
              <a:gd name="f2661" fmla="val 6790266"/>
              <a:gd name="f2662" fmla="val 6775047"/>
              <a:gd name="f2663" fmla="val 6768525"/>
              <a:gd name="f2664" fmla="val 6759828"/>
              <a:gd name="f2665" fmla="val 6748957"/>
              <a:gd name="f2666" fmla="val 6725042"/>
              <a:gd name="f2667" fmla="val 6694604"/>
              <a:gd name="f2668" fmla="val 6659817"/>
              <a:gd name="f2669" fmla="val 6622857"/>
              <a:gd name="f2670" fmla="val 6598941"/>
              <a:gd name="f2671" fmla="val 6577200"/>
              <a:gd name="f2672" fmla="val 6553284"/>
              <a:gd name="f2673" fmla="val 6518498"/>
              <a:gd name="f2674" fmla="val 6509801"/>
              <a:gd name="f2675" fmla="val 6522846"/>
              <a:gd name="f2676" fmla="val 6525020"/>
              <a:gd name="f2677" fmla="val 6527194"/>
              <a:gd name="f2678" fmla="val 935155"/>
              <a:gd name="f2679" fmla="val 6531543"/>
              <a:gd name="f2680" fmla="val 922716"/>
              <a:gd name="f2681" fmla="val 6503279"/>
              <a:gd name="f2682" fmla="val 6461970"/>
              <a:gd name="f2683" fmla="val 6451099"/>
              <a:gd name="f2684" fmla="val 6442403"/>
              <a:gd name="f2685" fmla="val 6448925"/>
              <a:gd name="f2686" fmla="val 6433706"/>
              <a:gd name="f2687" fmla="val 6422835"/>
              <a:gd name="f2688" fmla="val 6411965"/>
              <a:gd name="f2689" fmla="val 6401094"/>
              <a:gd name="f2690" fmla="val 6390223"/>
              <a:gd name="f2691" fmla="val 6377178"/>
              <a:gd name="f2692" fmla="val 6370656"/>
              <a:gd name="f2693" fmla="val 6359785"/>
              <a:gd name="f2694" fmla="val 6342392"/>
              <a:gd name="f2695" fmla="val 6324999"/>
              <a:gd name="f2696" fmla="val 6311954"/>
              <a:gd name="f2697" fmla="val 6301083"/>
              <a:gd name="f2698" fmla="val 6270645"/>
              <a:gd name="f2699" fmla="val 6224988"/>
              <a:gd name="f2700" fmla="val 904058"/>
              <a:gd name="f2701" fmla="val 6205421"/>
              <a:gd name="f2702" fmla="val 6190202"/>
              <a:gd name="f2703" fmla="val 6181505"/>
              <a:gd name="f2704" fmla="val 6166286"/>
              <a:gd name="f2705" fmla="val 6157590"/>
              <a:gd name="f2706" fmla="val 6151067"/>
              <a:gd name="f2707" fmla="val 6148893"/>
              <a:gd name="f2708" fmla="val 6142371"/>
              <a:gd name="f2709" fmla="val 6170635"/>
              <a:gd name="f2710" fmla="val 6188028"/>
              <a:gd name="f2711" fmla="val 6227162"/>
              <a:gd name="f2712" fmla="val 6229337"/>
              <a:gd name="f2713" fmla="val 6233685"/>
              <a:gd name="f2714" fmla="val 6240207"/>
              <a:gd name="f2715" fmla="val 6242381"/>
              <a:gd name="f2716" fmla="val 6244556"/>
              <a:gd name="f2717" fmla="val 6235859"/>
              <a:gd name="f2718" fmla="val 6198898"/>
              <a:gd name="f2719" fmla="val 6159764"/>
              <a:gd name="f2720" fmla="val 6124978"/>
              <a:gd name="f2721" fmla="val 6118455"/>
              <a:gd name="f2722" fmla="val 6109759"/>
              <a:gd name="f2723" fmla="val 6092365"/>
              <a:gd name="f2724" fmla="val 6083669"/>
              <a:gd name="f2725" fmla="val 6074972"/>
              <a:gd name="f2726" fmla="val 6038012"/>
              <a:gd name="f2727" fmla="val 6016270"/>
              <a:gd name="f2728" fmla="val 6031489"/>
              <a:gd name="f2729" fmla="val 6035838"/>
              <a:gd name="f2730" fmla="val 6042360"/>
              <a:gd name="f2731" fmla="val 6046708"/>
              <a:gd name="f2732" fmla="val 6053231"/>
              <a:gd name="f2733" fmla="val 6027141"/>
              <a:gd name="f2734" fmla="val 6022793"/>
              <a:gd name="f2735" fmla="val 6018444"/>
              <a:gd name="f2736" fmla="val 6009748"/>
              <a:gd name="f2737" fmla="val 6001051"/>
              <a:gd name="f2738" fmla="val 5983658"/>
              <a:gd name="f2739" fmla="val 5968439"/>
              <a:gd name="f2740" fmla="val 5951046"/>
              <a:gd name="f2741" fmla="val 5935827"/>
              <a:gd name="f2742" fmla="val 5907563"/>
              <a:gd name="f2743" fmla="val 5883647"/>
              <a:gd name="f2744" fmla="val 5866254"/>
              <a:gd name="f2745" fmla="val 872961"/>
              <a:gd name="f2746" fmla="val 5855384"/>
              <a:gd name="f2747" fmla="val 5816249"/>
              <a:gd name="f2748" fmla="val 5803204"/>
              <a:gd name="f2749" fmla="val 5764069"/>
              <a:gd name="f2750" fmla="val 5720587"/>
              <a:gd name="f2751" fmla="val 5668407"/>
              <a:gd name="f2752" fmla="val 5614053"/>
              <a:gd name="f2753" fmla="val 5594486"/>
              <a:gd name="f2754" fmla="val 5574919"/>
              <a:gd name="f2755" fmla="val 5553177"/>
              <a:gd name="f2756" fmla="val 5505346"/>
              <a:gd name="f2757" fmla="val 5487953"/>
              <a:gd name="f2758" fmla="val 5481431"/>
              <a:gd name="f2759" fmla="val 5479256"/>
              <a:gd name="f2760" fmla="val 5470560"/>
              <a:gd name="f2761" fmla="val 5457515"/>
              <a:gd name="f2762" fmla="val 5444470"/>
              <a:gd name="f2763" fmla="val 5427077"/>
              <a:gd name="f2764" fmla="val 5405335"/>
              <a:gd name="f2765" fmla="val 5414032"/>
              <a:gd name="f2766" fmla="val 5422729"/>
              <a:gd name="f2767" fmla="val 5440122"/>
              <a:gd name="f2768" fmla="val 5450993"/>
              <a:gd name="f2769" fmla="val 5455341"/>
              <a:gd name="f2770" fmla="val 5459689"/>
              <a:gd name="f2771" fmla="val 5453167"/>
              <a:gd name="f2772" fmla="val 5435773"/>
              <a:gd name="f2773" fmla="val 5420554"/>
              <a:gd name="f2774" fmla="val 801437"/>
              <a:gd name="f2775" fmla="val 5366201"/>
              <a:gd name="f2776" fmla="val 5296628"/>
              <a:gd name="f2777" fmla="val 5222707"/>
              <a:gd name="f2778" fmla="val 5235752"/>
              <a:gd name="f2779" fmla="val 5253145"/>
              <a:gd name="f2780" fmla="val 5266190"/>
              <a:gd name="f2781" fmla="val 5279235"/>
              <a:gd name="f2782" fmla="val 5290106"/>
              <a:gd name="f2783" fmla="val 5298802"/>
              <a:gd name="f2784" fmla="val 5307499"/>
              <a:gd name="f2785" fmla="val 5305325"/>
              <a:gd name="f2786" fmla="val 5287932"/>
              <a:gd name="f2787" fmla="val 5244449"/>
              <a:gd name="f2788" fmla="val 5196618"/>
              <a:gd name="f2789" fmla="val 5148786"/>
              <a:gd name="f2790" fmla="val 5131393"/>
              <a:gd name="f2791" fmla="val 5116175"/>
              <a:gd name="f2792" fmla="val 5100955"/>
              <a:gd name="f2793" fmla="val 5079214"/>
              <a:gd name="f2794" fmla="val 5057472"/>
              <a:gd name="f2795" fmla="val 5016163"/>
              <a:gd name="f2796" fmla="val 4990074"/>
              <a:gd name="f2797" fmla="val 4987900"/>
              <a:gd name="f2798" fmla="val 4985725"/>
              <a:gd name="f2799" fmla="val 4983551"/>
              <a:gd name="f2800" fmla="val 4970506"/>
              <a:gd name="f2801" fmla="val 4972681"/>
              <a:gd name="f2802" fmla="val 4966158"/>
              <a:gd name="f2803" fmla="val 4957462"/>
              <a:gd name="f2804" fmla="val 4935720"/>
              <a:gd name="f2805" fmla="val 726804"/>
              <a:gd name="f2806" fmla="val 4924849"/>
              <a:gd name="f2807" fmla="val 4913979"/>
              <a:gd name="f2808" fmla="val 4909630"/>
              <a:gd name="f2809" fmla="val 4903108"/>
              <a:gd name="f2810" fmla="val 4898760"/>
              <a:gd name="f2811" fmla="val 4874844"/>
              <a:gd name="f2812" fmla="val 4818316"/>
              <a:gd name="f2813" fmla="val 4868322"/>
              <a:gd name="f2814" fmla="val 4872670"/>
              <a:gd name="f2815" fmla="val 4870496"/>
              <a:gd name="f2816" fmla="val 4859625"/>
              <a:gd name="f2817" fmla="val 4846581"/>
              <a:gd name="f2818" fmla="val 4831361"/>
              <a:gd name="f2819" fmla="val 4816143"/>
              <a:gd name="f2820" fmla="val 4800923"/>
              <a:gd name="f2821" fmla="val 4787878"/>
              <a:gd name="f2822" fmla="val 4781356"/>
              <a:gd name="f2823" fmla="val 4779182"/>
              <a:gd name="f2824" fmla="val 4772660"/>
              <a:gd name="f2825" fmla="val 4761788"/>
              <a:gd name="f2826" fmla="val 4733525"/>
              <a:gd name="f2827" fmla="val 4696564"/>
              <a:gd name="f2828" fmla="val 4679171"/>
              <a:gd name="f2829" fmla="val 4670474"/>
              <a:gd name="f2830" fmla="val 4661778"/>
              <a:gd name="f2831" fmla="val 4657430"/>
              <a:gd name="f2832" fmla="val 4655255"/>
              <a:gd name="f2833" fmla="val 4642210"/>
              <a:gd name="f2834" fmla="val 4631340"/>
              <a:gd name="f2835" fmla="val 4596553"/>
              <a:gd name="f2836" fmla="val 4559593"/>
              <a:gd name="f2837" fmla="val 4522632"/>
              <a:gd name="f2838" fmla="val 4500891"/>
              <a:gd name="f2839" fmla="val 4485672"/>
              <a:gd name="f2840" fmla="val 4476975"/>
              <a:gd name="f2841" fmla="val 4474801"/>
              <a:gd name="f2842" fmla="val 4472628"/>
              <a:gd name="f2843" fmla="val 4470453"/>
              <a:gd name="f2844" fmla="val 4463931"/>
              <a:gd name="f2845" fmla="val 4455234"/>
              <a:gd name="f2846" fmla="val 4446537"/>
              <a:gd name="f2847" fmla="val 4444363"/>
              <a:gd name="f2848" fmla="val 4442189"/>
              <a:gd name="f2849" fmla="val 4407403"/>
              <a:gd name="f2850" fmla="val 4392184"/>
              <a:gd name="f2851" fmla="val 4368268"/>
              <a:gd name="f2852" fmla="val 4346527"/>
              <a:gd name="f2853" fmla="val 4326959"/>
              <a:gd name="f2854" fmla="val 4316089"/>
              <a:gd name="f2855" fmla="val 4289999"/>
              <a:gd name="f2856" fmla="val 4263909"/>
              <a:gd name="f2857" fmla="val 4237820"/>
              <a:gd name="f2858" fmla="val 4209555"/>
              <a:gd name="f2859" fmla="val 4189988"/>
              <a:gd name="f2860" fmla="val 4172595"/>
              <a:gd name="f2861" fmla="val 4157376"/>
              <a:gd name="f2862" fmla="val 4139983"/>
              <a:gd name="f2863" fmla="val 4129112"/>
              <a:gd name="f2864" fmla="val 4120416"/>
              <a:gd name="f2865" fmla="val 4109545"/>
              <a:gd name="f2866" fmla="val 4096500"/>
              <a:gd name="f2867" fmla="val 4087803"/>
              <a:gd name="f2868" fmla="val 4076933"/>
              <a:gd name="f2869" fmla="val 4068236"/>
              <a:gd name="f2870" fmla="val 816986"/>
              <a:gd name="f2871" fmla="val 4061714"/>
              <a:gd name="f2872" fmla="val 4063888"/>
              <a:gd name="f2873" fmla="val 4055191"/>
              <a:gd name="f2874" fmla="val 4042147"/>
              <a:gd name="f2875" fmla="val 4018231"/>
              <a:gd name="f2876" fmla="val 3998664"/>
              <a:gd name="f2877" fmla="val 3979096"/>
              <a:gd name="f2878" fmla="val 3959529"/>
              <a:gd name="f2879" fmla="val 3920394"/>
              <a:gd name="f2880" fmla="val 3894305"/>
              <a:gd name="f2881" fmla="val 3876911"/>
              <a:gd name="f2882" fmla="val 3870389"/>
              <a:gd name="f2883" fmla="val 3863867"/>
              <a:gd name="f2884" fmla="val 3857344"/>
              <a:gd name="f2885" fmla="val 3855170"/>
              <a:gd name="f2886" fmla="val 3850822"/>
              <a:gd name="f2887" fmla="val 3842125"/>
              <a:gd name="f2888" fmla="val 3833429"/>
              <a:gd name="f2889" fmla="val 614854"/>
              <a:gd name="f2890" fmla="val 3837777"/>
              <a:gd name="f2891" fmla="val 3826906"/>
              <a:gd name="f2892" fmla="val 3820384"/>
              <a:gd name="f2893" fmla="val 3829080"/>
              <a:gd name="f2894" fmla="val 698816"/>
              <a:gd name="f2895" fmla="val 3809513"/>
              <a:gd name="f2896" fmla="val 3781249"/>
              <a:gd name="f2897" fmla="val 3752985"/>
              <a:gd name="f2898" fmla="val 3726895"/>
              <a:gd name="f2899" fmla="val 3711676"/>
              <a:gd name="f2900" fmla="val 3696457"/>
              <a:gd name="f2901" fmla="val 3687761"/>
              <a:gd name="f2902" fmla="val 3681238"/>
              <a:gd name="f2903" fmla="val 3670367"/>
              <a:gd name="f2904" fmla="val 3652975"/>
              <a:gd name="f2905" fmla="val 3602969"/>
              <a:gd name="f2906" fmla="val 3555138"/>
              <a:gd name="f2907" fmla="val 3509481"/>
              <a:gd name="f2908" fmla="val 3507307"/>
              <a:gd name="f2909" fmla="val 3505132"/>
              <a:gd name="f2910" fmla="val 3446431"/>
              <a:gd name="f2911" fmla="val 589976"/>
              <a:gd name="f2912" fmla="val 3392077"/>
              <a:gd name="f2913" fmla="val 3385555"/>
              <a:gd name="f2914" fmla="val 3389903"/>
              <a:gd name="f2915" fmla="val 3372510"/>
              <a:gd name="f2916" fmla="val 3368162"/>
              <a:gd name="f2917" fmla="val 3361639"/>
              <a:gd name="f2918" fmla="val 3359465"/>
              <a:gd name="f2919" fmla="val 3355117"/>
              <a:gd name="f2920" fmla="val 3357291"/>
              <a:gd name="f2921" fmla="val 605525"/>
              <a:gd name="f2922" fmla="val 3363813"/>
              <a:gd name="f2923" fmla="val 3365987"/>
              <a:gd name="f2924" fmla="val 3352942"/>
              <a:gd name="f2925" fmla="val 3335549"/>
              <a:gd name="f2926" fmla="val 574428"/>
              <a:gd name="f2927" fmla="val 3320330"/>
              <a:gd name="f2928" fmla="val 3300763"/>
              <a:gd name="f2929" fmla="val 3276847"/>
              <a:gd name="f2930" fmla="val 3246409"/>
              <a:gd name="f2931" fmla="val 3279022"/>
              <a:gd name="f2932" fmla="val 3281196"/>
              <a:gd name="f2933" fmla="val 3285544"/>
              <a:gd name="f2934" fmla="val 3313808"/>
              <a:gd name="f2935" fmla="val 3305111"/>
              <a:gd name="f2936" fmla="val 3274673"/>
              <a:gd name="f2937" fmla="val 3213797"/>
              <a:gd name="f2938" fmla="val 3176837"/>
              <a:gd name="f2939" fmla="val 3163792"/>
              <a:gd name="f2940" fmla="val 3146399"/>
              <a:gd name="f2941" fmla="val 3122483"/>
              <a:gd name="f2942" fmla="val 3118135"/>
              <a:gd name="f2943" fmla="val 3105090"/>
              <a:gd name="f2944" fmla="val 3081174"/>
              <a:gd name="f2945" fmla="val 3070304"/>
              <a:gd name="f2946" fmla="val 571318"/>
              <a:gd name="f2947" fmla="val 3015950"/>
              <a:gd name="f2948" fmla="val 2931158"/>
              <a:gd name="f2949" fmla="val 537111"/>
              <a:gd name="f2950" fmla="val 2796361"/>
              <a:gd name="f2951" fmla="val 2772446"/>
              <a:gd name="f2952" fmla="val 2748530"/>
              <a:gd name="f2953" fmla="val 2705047"/>
              <a:gd name="f2954" fmla="val 515343"/>
              <a:gd name="f2955" fmla="val 2687654"/>
              <a:gd name="f2956" fmla="val 2676783"/>
              <a:gd name="f2957" fmla="val 2648519"/>
              <a:gd name="f2958" fmla="val 2624604"/>
              <a:gd name="f2959" fmla="val 2600688"/>
              <a:gd name="f2960" fmla="val 2563728"/>
              <a:gd name="f2961" fmla="val 509123"/>
              <a:gd name="f2962" fmla="val 2522419"/>
              <a:gd name="f2963" fmla="val 422051"/>
              <a:gd name="f2964" fmla="val 384735"/>
              <a:gd name="f2965" fmla="val 2407189"/>
              <a:gd name="f2966" fmla="val 366076"/>
              <a:gd name="f2967" fmla="val 2250651"/>
              <a:gd name="f2968" fmla="val 310101"/>
              <a:gd name="f2969" fmla="val 2226735"/>
              <a:gd name="f2970" fmla="val 285224"/>
              <a:gd name="f2971" fmla="val 2133247"/>
              <a:gd name="f2972" fmla="val 2118028"/>
              <a:gd name="f2973" fmla="val 2076719"/>
              <a:gd name="f2974" fmla="val 409612"/>
              <a:gd name="f2975" fmla="val 2046281"/>
              <a:gd name="f2976" fmla="val 2015843"/>
              <a:gd name="f2977" fmla="val 325650"/>
              <a:gd name="f2978" fmla="val 282114"/>
              <a:gd name="f2979" fmla="val 1889743"/>
              <a:gd name="f2980" fmla="val 306992"/>
              <a:gd name="f2981" fmla="val 350528"/>
              <a:gd name="f2982" fmla="val 1946270"/>
              <a:gd name="f2983" fmla="val 390954"/>
              <a:gd name="f2984" fmla="val 1948445"/>
              <a:gd name="f2985" fmla="val 1954967"/>
              <a:gd name="f2986" fmla="val 1963663"/>
              <a:gd name="f2987" fmla="val 440710"/>
              <a:gd name="f2988" fmla="val 1896265"/>
              <a:gd name="f2989" fmla="val 456258"/>
              <a:gd name="f2990" fmla="val 1844086"/>
              <a:gd name="f2991" fmla="val 418941"/>
              <a:gd name="f2992" fmla="val 1833215"/>
              <a:gd name="f2993" fmla="val 1800603"/>
              <a:gd name="f2994" fmla="val 1798428"/>
              <a:gd name="f2995" fmla="val 1772339"/>
              <a:gd name="f2996" fmla="val 459368"/>
              <a:gd name="f2997" fmla="val 1754946"/>
              <a:gd name="f2998" fmla="val 1731030"/>
              <a:gd name="f2999" fmla="val 1737552"/>
              <a:gd name="f3000" fmla="val 1741901"/>
              <a:gd name="f3001" fmla="val 387844"/>
              <a:gd name="f3002" fmla="val 1696244"/>
              <a:gd name="f3003" fmla="val 1615800"/>
              <a:gd name="f3004" fmla="val 1576666"/>
              <a:gd name="f3005" fmla="val 1567969"/>
              <a:gd name="f3006" fmla="val 331869"/>
              <a:gd name="f3007" fmla="val 1563621"/>
              <a:gd name="f3008" fmla="val 1524486"/>
              <a:gd name="f3009" fmla="val 1511441"/>
              <a:gd name="f3010" fmla="val 1517964"/>
              <a:gd name="f3011" fmla="val 1528834"/>
              <a:gd name="f3012" fmla="val 1548402"/>
              <a:gd name="f3013" fmla="val 1561447"/>
              <a:gd name="f3014" fmla="val 275894"/>
              <a:gd name="f3015" fmla="val 1531009"/>
              <a:gd name="f3016" fmla="val 247907"/>
              <a:gd name="f3017" fmla="val 232358"/>
              <a:gd name="f3018" fmla="val 219919"/>
              <a:gd name="f3019" fmla="val 216810"/>
              <a:gd name="f3020" fmla="val 1496222"/>
              <a:gd name="f3021" fmla="val 251017"/>
              <a:gd name="f3022" fmla="val 1420127"/>
              <a:gd name="f3023" fmla="val 241687"/>
              <a:gd name="f3024" fmla="val 173274"/>
              <a:gd name="f3025" fmla="val 1387515"/>
              <a:gd name="f3026" fmla="val 176383"/>
              <a:gd name="f3027" fmla="+- 0 0 -90"/>
              <a:gd name="f3028" fmla="*/ f3 1 12192000"/>
              <a:gd name="f3029" fmla="*/ f4 1 6858000"/>
              <a:gd name="f3030" fmla="val f5"/>
              <a:gd name="f3031" fmla="val f6"/>
              <a:gd name="f3032" fmla="val f7"/>
              <a:gd name="f3033" fmla="*/ f3027 f0 1"/>
              <a:gd name="f3034" fmla="+- f3032 0 f3030"/>
              <a:gd name="f3035" fmla="+- f3031 0 f3030"/>
              <a:gd name="f3036" fmla="*/ f3033 1 f2"/>
              <a:gd name="f3037" fmla="*/ f3035 1 12192000"/>
              <a:gd name="f3038" fmla="*/ f3034 1 6858000"/>
              <a:gd name="f3039" fmla="*/ 1350555 f3035 1"/>
              <a:gd name="f3040" fmla="*/ 170164 f3034 1"/>
              <a:gd name="f3041" fmla="*/ 1302723 f3035 1"/>
              <a:gd name="f3042" fmla="*/ 210590 f3034 1"/>
              <a:gd name="f3043" fmla="*/ 1283156 f3035 1"/>
              <a:gd name="f3044" fmla="*/ 263456 f3034 1"/>
              <a:gd name="f3045" fmla="*/ 1298375 f3035 1"/>
              <a:gd name="f3046" fmla="*/ 1363599 f3035 1"/>
              <a:gd name="f3047" fmla="*/ 319430 f3034 1"/>
              <a:gd name="f3048" fmla="*/ 1389689 f3035 1"/>
              <a:gd name="f3049" fmla="*/ 347418 f3034 1"/>
              <a:gd name="f3050" fmla="*/ 1509267 f3035 1"/>
              <a:gd name="f3051" fmla="*/ 406503 f3034 1"/>
              <a:gd name="f3052" fmla="*/ 1657109 f3035 1"/>
              <a:gd name="f3053" fmla="*/ 490465 f3034 1"/>
              <a:gd name="f3054" fmla="*/ 1733204 f3035 1"/>
              <a:gd name="f3055" fmla="*/ 555769 f3034 1"/>
              <a:gd name="f3056" fmla="*/ 1787558 f3035 1"/>
              <a:gd name="f3057" fmla="*/ 580647 f3034 1"/>
              <a:gd name="f3058" fmla="*/ 1839737 f3035 1"/>
              <a:gd name="f3059" fmla="*/ 639732 f3034 1"/>
              <a:gd name="f3060" fmla="*/ 1907136 f3035 1"/>
              <a:gd name="f3061" fmla="*/ 636622 f3034 1"/>
              <a:gd name="f3062" fmla="*/ 1985405 f3035 1"/>
              <a:gd name="f3063" fmla="*/ 670829 f3034 1"/>
              <a:gd name="f3064" fmla="*/ 2059326 f3035 1"/>
              <a:gd name="f3065" fmla="*/ 720584 f3034 1"/>
              <a:gd name="f3066" fmla="*/ 2102809 f3035 1"/>
              <a:gd name="f3067" fmla="*/ 742353 f3034 1"/>
              <a:gd name="f3068" fmla="*/ 2161511 f3035 1"/>
              <a:gd name="f3069" fmla="*/ 764121 f3034 1"/>
              <a:gd name="f3070" fmla="*/ 2344139 f3035 1"/>
              <a:gd name="f3071" fmla="*/ 860522 f3034 1"/>
              <a:gd name="f3072" fmla="*/ 2455021 f3035 1"/>
              <a:gd name="f3073" fmla="*/ 928936 f3034 1"/>
              <a:gd name="f3074" fmla="*/ 2461543 f3035 1"/>
              <a:gd name="f3075" fmla="*/ 981801 f3034 1"/>
              <a:gd name="f3076" fmla="*/ 1003569 f3034 1"/>
              <a:gd name="f3077" fmla="*/ 2474588 f3035 1"/>
              <a:gd name="f3078" fmla="*/ 1034666 f3034 1"/>
              <a:gd name="f3079" fmla="*/ 2539812 f3035 1"/>
              <a:gd name="f3080" fmla="*/ 1028447 f3034 1"/>
              <a:gd name="f3081" fmla="*/ 2546335 f3035 1"/>
              <a:gd name="f3082" fmla="*/ 1016008 f3034 1"/>
              <a:gd name="f3083" fmla="*/ 2559379 f3035 1"/>
              <a:gd name="f3084" fmla="*/ 1084422 f3034 1"/>
              <a:gd name="f3085" fmla="*/ 2578947 f3035 1"/>
              <a:gd name="f3086" fmla="*/ 1050215 f3034 1"/>
              <a:gd name="f3087" fmla="*/ 2639823 f3035 1"/>
              <a:gd name="f3088" fmla="*/ 1053325 f3034 1"/>
              <a:gd name="f3089" fmla="*/ 2668087 f3035 1"/>
              <a:gd name="f3090" fmla="*/ 1109300 f3034 1"/>
              <a:gd name="f3091" fmla="*/ 2724615 f3035 1"/>
              <a:gd name="f3092" fmla="*/ 1137287 f3034 1"/>
              <a:gd name="f3093" fmla="*/ 2761575 f3035 1"/>
              <a:gd name="f3094" fmla="*/ 1146616 f3034 1"/>
              <a:gd name="f3095" fmla="*/ 2807232 f3035 1"/>
              <a:gd name="f3096" fmla="*/ 2828973 f3035 1"/>
              <a:gd name="f3097" fmla="*/ 1171494 f3034 1"/>
              <a:gd name="f3098" fmla="*/ 2861586 f3035 1"/>
              <a:gd name="f3099" fmla="*/ 1155945 f3034 1"/>
              <a:gd name="f3100" fmla="*/ 2894198 f3035 1"/>
              <a:gd name="f3101" fmla="*/ 1162165 f3034 1"/>
              <a:gd name="f3102" fmla="*/ 2944203 f3035 1"/>
              <a:gd name="f3103" fmla="*/ 1236798 f3034 1"/>
              <a:gd name="f3104" fmla="*/ 2970293 f3035 1"/>
              <a:gd name="f3105" fmla="*/ 1233689 f3034 1"/>
              <a:gd name="f3106" fmla="*/ 3011602 f3035 1"/>
              <a:gd name="f3107" fmla="*/ 1221250 f3034 1"/>
              <a:gd name="f3108" fmla="*/ 3057259 f3035 1"/>
              <a:gd name="f3109" fmla="*/ 1249237 f3034 1"/>
              <a:gd name="f3110" fmla="*/ 3065955 f3035 1"/>
              <a:gd name="f3111" fmla="*/ 1283444 f3034 1"/>
              <a:gd name="f3112" fmla="*/ 3061607 f3035 1"/>
              <a:gd name="f3113" fmla="*/ 1289664 f3034 1"/>
              <a:gd name="f3114" fmla="*/ 3022472 f3035 1"/>
              <a:gd name="f3115" fmla="*/ 1305212 f3034 1"/>
              <a:gd name="f3116" fmla="*/ 3035517 f3035 1"/>
              <a:gd name="f3117" fmla="*/ 1358077 f3034 1"/>
              <a:gd name="f3118" fmla="*/ 2992034 f3035 1"/>
              <a:gd name="f3119" fmla="*/ 1348748 f3034 1"/>
              <a:gd name="f3120" fmla="*/ 2955074 f3035 1"/>
              <a:gd name="f3121" fmla="*/ 2937681 f3035 1"/>
              <a:gd name="f3122" fmla="*/ 1379845 f3034 1"/>
              <a:gd name="f3123" fmla="*/ 2892024 f3035 1"/>
              <a:gd name="f3124" fmla="*/ 1354968 f3034 1"/>
              <a:gd name="f3125" fmla="*/ 2881153 f3035 1"/>
              <a:gd name="f3126" fmla="*/ 1336309 f3034 1"/>
              <a:gd name="f3127" fmla="*/ 2878979 f3035 1"/>
              <a:gd name="f3128" fmla="*/ 1442040 f3034 1"/>
              <a:gd name="f3129" fmla="*/ 1463808 f3034 1"/>
              <a:gd name="f3130" fmla="*/ 2905069 f3035 1"/>
              <a:gd name="f3131" fmla="*/ 1448259 f3034 1"/>
              <a:gd name="f3132" fmla="*/ 2920288 f3035 1"/>
              <a:gd name="f3133" fmla="*/ 1429601 f3034 1"/>
              <a:gd name="f3134" fmla="*/ 2926810 f3035 1"/>
              <a:gd name="f3135" fmla="*/ 1460698 f3034 1"/>
              <a:gd name="f3136" fmla="*/ 2872456 f3035 1"/>
              <a:gd name="f3137" fmla="*/ 1479357 f3034 1"/>
              <a:gd name="f3138" fmla="*/ 2846367 f3035 1"/>
              <a:gd name="f3139" fmla="*/ 1482466 f3034 1"/>
              <a:gd name="f3140" fmla="*/ 2794187 f3035 1"/>
              <a:gd name="f3141" fmla="*/ 1513563 f3034 1"/>
              <a:gd name="f3142" fmla="*/ 2755053 f3035 1"/>
              <a:gd name="f3143" fmla="*/ 1498015 f3034 1"/>
              <a:gd name="f3144" fmla="*/ 2720266 f3035 1"/>
              <a:gd name="f3145" fmla="*/ 1426491 f3034 1"/>
              <a:gd name="f3146" fmla="*/ 1345639 f3034 1"/>
              <a:gd name="f3147" fmla="*/ 2596340 f3035 1"/>
              <a:gd name="f3148" fmla="*/ 2557205 f3035 1"/>
              <a:gd name="f3149" fmla="*/ 1271005 f3034 1"/>
              <a:gd name="f3150" fmla="*/ 2531116 f3035 1"/>
              <a:gd name="f3151" fmla="*/ 1246127 f3034 1"/>
              <a:gd name="f3152" fmla="*/ 1230579 f3034 1"/>
              <a:gd name="f3153" fmla="*/ 2505026 f3035 1"/>
              <a:gd name="f3154" fmla="*/ 1202591 f3034 1"/>
              <a:gd name="f3155" fmla="*/ 2481110 f3035 1"/>
              <a:gd name="f3156" fmla="*/ 1193262 f3034 1"/>
              <a:gd name="f3157" fmla="*/ 2431105 f3035 1"/>
              <a:gd name="f3158" fmla="*/ 1211920 f3034 1"/>
              <a:gd name="f3159" fmla="*/ 2387622 f3035 1"/>
              <a:gd name="f3160" fmla="*/ 1243018 f3034 1"/>
              <a:gd name="f3161" fmla="*/ 2341965 f3035 1"/>
              <a:gd name="f3162" fmla="*/ 2315875 f3035 1"/>
              <a:gd name="f3163" fmla="*/ 1131068 f3034 1"/>
              <a:gd name="f3164" fmla="*/ 2246303 f3035 1"/>
              <a:gd name="f3165" fmla="*/ 1099971 f3034 1"/>
              <a:gd name="f3166" fmla="*/ 2222387 f3035 1"/>
              <a:gd name="f3167" fmla="*/ 1093751 f3034 1"/>
              <a:gd name="f3168" fmla="*/ 2185426 f3035 1"/>
              <a:gd name="f3169" fmla="*/ 1059544 f3034 1"/>
              <a:gd name="f3170" fmla="*/ 2152814 f3035 1"/>
              <a:gd name="f3171" fmla="*/ 1043995 f3034 1"/>
              <a:gd name="f3172" fmla="*/ 2139769 f3035 1"/>
              <a:gd name="f3173" fmla="*/ 2154988 f3035 1"/>
              <a:gd name="f3174" fmla="*/ 2176730 f3035 1"/>
              <a:gd name="f3175" fmla="*/ 994240 f3034 1"/>
              <a:gd name="f3176" fmla="*/ 2170207 f3035 1"/>
              <a:gd name="f3177" fmla="*/ 975582 f3034 1"/>
              <a:gd name="f3178" fmla="*/ 2137595 f3035 1"/>
              <a:gd name="f3179" fmla="*/ 978691 f3034 1"/>
              <a:gd name="f3180" fmla="*/ 2037584 f3035 1"/>
              <a:gd name="f3181" fmla="*/ 2013669 f3035 1"/>
              <a:gd name="f3182" fmla="*/ 1926703 f3035 1"/>
              <a:gd name="f3183" fmla="*/ 1913658 f3035 1"/>
              <a:gd name="f3184" fmla="*/ 1894091 f3035 1"/>
              <a:gd name="f3185" fmla="*/ 1031557 f3034 1"/>
              <a:gd name="f3186" fmla="*/ 1881046 f3035 1"/>
              <a:gd name="f3187" fmla="*/ 1872349 f3035 1"/>
              <a:gd name="f3188" fmla="*/ 1850608 f3035 1"/>
              <a:gd name="f3189" fmla="*/ 1835389 f3035 1"/>
              <a:gd name="f3190" fmla="*/ 969362 f3034 1"/>
              <a:gd name="f3191" fmla="*/ 1824518 f3035 1"/>
              <a:gd name="f3192" fmla="*/ 932045 f3034 1"/>
              <a:gd name="f3193" fmla="*/ 1794080 f3035 1"/>
              <a:gd name="f3194" fmla="*/ 913387 f3034 1"/>
              <a:gd name="f3195" fmla="*/ 1781035 f3035 1"/>
              <a:gd name="f3196" fmla="*/ 882290 f3034 1"/>
              <a:gd name="f3197" fmla="*/ 1774513 f3035 1"/>
              <a:gd name="f3198" fmla="*/ 1761468 f3035 1"/>
              <a:gd name="f3199" fmla="*/ 876071 f3034 1"/>
              <a:gd name="f3200" fmla="*/ 1739727 f3035 1"/>
              <a:gd name="f3201" fmla="*/ 885400 f3034 1"/>
              <a:gd name="f3202" fmla="*/ 1589711 f3035 1"/>
              <a:gd name="f3203" fmla="*/ 754791 f3034 1"/>
              <a:gd name="f3204" fmla="*/ 1539705 f3035 1"/>
              <a:gd name="f3205" fmla="*/ 714365 f3034 1"/>
              <a:gd name="f3206" fmla="*/ 1481003 f3035 1"/>
              <a:gd name="f3207" fmla="*/ 689487 f3034 1"/>
              <a:gd name="f3208" fmla="*/ 1433172 f3035 1"/>
              <a:gd name="f3209" fmla="*/ 664610 f3034 1"/>
              <a:gd name="f3210" fmla="*/ 1454914 f3035 1"/>
              <a:gd name="f3211" fmla="*/ 792108 f3034 1"/>
              <a:gd name="f3212" fmla="*/ 1457088 f3035 1"/>
              <a:gd name="f3213" fmla="*/ 854303 f3034 1"/>
              <a:gd name="f3214" fmla="*/ 1452739 f3035 1"/>
              <a:gd name="f3215" fmla="*/ 1424475 f3035 1"/>
              <a:gd name="f3216" fmla="*/ 1374470 f3035 1"/>
              <a:gd name="f3217" fmla="*/ 866741 f3034 1"/>
              <a:gd name="f3218" fmla="*/ 1330987 f3035 1"/>
              <a:gd name="f3219" fmla="*/ 838754 f3034 1"/>
              <a:gd name="f3220" fmla="*/ 1317942 f3035 1"/>
              <a:gd name="f3221" fmla="*/ 841864 f3034 1"/>
              <a:gd name="f3222" fmla="*/ 1289678 f3035 1"/>
              <a:gd name="f3223" fmla="*/ 810766 f3034 1"/>
              <a:gd name="f3224" fmla="*/ 1272285 f3035 1"/>
              <a:gd name="f3225" fmla="*/ 798327 f3034 1"/>
              <a:gd name="f3226" fmla="*/ 1226628 f3035 1"/>
              <a:gd name="f3227" fmla="*/ 807657 f3034 1"/>
              <a:gd name="f3228" fmla="*/ 1202713 f3035 1"/>
              <a:gd name="f3229" fmla="*/ 745462 f3034 1"/>
              <a:gd name="f3230" fmla="*/ 1180971 f3035 1"/>
              <a:gd name="f3231" fmla="*/ 695707 f3034 1"/>
              <a:gd name="f3232" fmla="*/ 1150533 f3035 1"/>
              <a:gd name="f3233" fmla="*/ 658390 f3034 1"/>
              <a:gd name="f3234" fmla="*/ 1141837 f3035 1"/>
              <a:gd name="f3235" fmla="*/ 1124443 f3035 1"/>
              <a:gd name="f3236" fmla="*/ 711255 f3034 1"/>
              <a:gd name="f3237" fmla="*/ 1083135 f3035 1"/>
              <a:gd name="f3238" fmla="*/ 1078787 f3035 1"/>
              <a:gd name="f3239" fmla="*/ 788998 f3034 1"/>
              <a:gd name="f3240" fmla="*/ 1017910 f3035 1"/>
              <a:gd name="f3241" fmla="*/ 767230 f3034 1"/>
              <a:gd name="f3242" fmla="*/ 972253 f3035 1"/>
              <a:gd name="f3243" fmla="*/ 708146 f3034 1"/>
              <a:gd name="f3244" fmla="*/ 952686 f3035 1"/>
              <a:gd name="f3245" fmla="*/ 770340 f3034 1"/>
              <a:gd name="f3246" fmla="*/ 920074 f3035 1"/>
              <a:gd name="f3247" fmla="*/ 813876 f3034 1"/>
              <a:gd name="f3248" fmla="*/ 809192 f3035 1"/>
              <a:gd name="f3249" fmla="*/ 776580 f3035 1"/>
              <a:gd name="f3250" fmla="*/ 739620 f3035 1"/>
              <a:gd name="f3251" fmla="*/ 686378 f3034 1"/>
              <a:gd name="f3252" fmla="*/ 672221 f3035 1"/>
              <a:gd name="f3253" fmla="*/ 739243 f3034 1"/>
              <a:gd name="f3254" fmla="*/ 648306 f3035 1"/>
              <a:gd name="f3255" fmla="*/ 736133 f3034 1"/>
              <a:gd name="f3256" fmla="*/ 643957 f3035 1"/>
              <a:gd name="f3257" fmla="*/ 646132 f3035 1"/>
              <a:gd name="f3258" fmla="*/ 733023 f3034 1"/>
              <a:gd name="f3259" fmla="*/ 650480 f3035 1"/>
              <a:gd name="f3260" fmla="*/ 701926 f3034 1"/>
              <a:gd name="f3261" fmla="*/ 609171 f3035 1"/>
              <a:gd name="f3262" fmla="*/ 621073 f3034 1"/>
              <a:gd name="f3263" fmla="*/ 556992 f3035 1"/>
              <a:gd name="f3264" fmla="*/ 642841 f3034 1"/>
              <a:gd name="f3265" fmla="*/ 517857 f3035 1"/>
              <a:gd name="f3266" fmla="*/ 493941 f3035 1"/>
              <a:gd name="f3267" fmla="*/ 498290 f3035 1"/>
              <a:gd name="f3268" fmla="*/ 683268 f3034 1"/>
              <a:gd name="f3269" fmla="*/ 596126 f3035 1"/>
              <a:gd name="f3270" fmla="*/ 826315 f3034 1"/>
              <a:gd name="f3271" fmla="*/ 613519 f3035 1"/>
              <a:gd name="f3272" fmla="*/ 652654 f3035 1"/>
              <a:gd name="f3273" fmla="*/ 698311 f3035 1"/>
              <a:gd name="f3274" fmla="*/ 726575 f3035 1"/>
              <a:gd name="f3275" fmla="*/ 737446 f3035 1"/>
              <a:gd name="f3276" fmla="*/ 1040886 f3034 1"/>
              <a:gd name="f3277" fmla="*/ 1065764 f3034 1"/>
              <a:gd name="f3278" fmla="*/ 770058 f3035 1"/>
              <a:gd name="f3279" fmla="*/ 1124848 f3034 1"/>
              <a:gd name="f3280" fmla="*/ 785277 f3035 1"/>
              <a:gd name="f3281" fmla="*/ 1096861 f3034 1"/>
              <a:gd name="f3282" fmla="*/ 793973 f3035 1"/>
              <a:gd name="f3283" fmla="*/ 1071983 f3034 1"/>
              <a:gd name="f3284" fmla="*/ 811367 f3035 1"/>
              <a:gd name="f3285" fmla="*/ 1115519 f3034 1"/>
              <a:gd name="f3286" fmla="*/ 830934 f3035 1"/>
              <a:gd name="f3287" fmla="*/ 1165275 f3034 1"/>
              <a:gd name="f3288" fmla="*/ 887462 f3035 1"/>
              <a:gd name="f3289" fmla="*/ 917900 f3035 1"/>
              <a:gd name="f3290" fmla="*/ 1239908 f3034 1"/>
              <a:gd name="f3291" fmla="*/ 935293 f3035 1"/>
              <a:gd name="f3292" fmla="*/ 1252347 f3034 1"/>
              <a:gd name="f3293" fmla="*/ 978776 f3035 1"/>
              <a:gd name="f3294" fmla="*/ 1104876 f3035 1"/>
              <a:gd name="f3295" fmla="*/ 1274115 f3034 1"/>
              <a:gd name="f3296" fmla="*/ 1137488 f3035 1"/>
              <a:gd name="f3297" fmla="*/ 1070090 f3035 1"/>
              <a:gd name="f3298" fmla="*/ 1386065 f3034 1"/>
              <a:gd name="f3299" fmla="*/ 1054871 f3035 1"/>
              <a:gd name="f3300" fmla="*/ 1389175 f3034 1"/>
              <a:gd name="f3301" fmla="*/ 1057045 f3035 1"/>
              <a:gd name="f3302" fmla="*/ 1410943 f3034 1"/>
              <a:gd name="f3303" fmla="*/ 1059219 f3035 1"/>
              <a:gd name="f3304" fmla="*/ 1417162 f3034 1"/>
              <a:gd name="f3305" fmla="*/ 1067916 f3035 1"/>
              <a:gd name="f3306" fmla="*/ 1445150 f3034 1"/>
              <a:gd name="f3307" fmla="*/ 1041826 f3035 1"/>
              <a:gd name="f3308" fmla="*/ 1432711 f3034 1"/>
              <a:gd name="f3309" fmla="*/ 1035303 f3035 1"/>
              <a:gd name="f3310" fmla="*/ 1022259 f3035 1"/>
              <a:gd name="f3311" fmla="*/ 1404723 f3034 1"/>
              <a:gd name="f3312" fmla="*/ 1423382 f3034 1"/>
              <a:gd name="f3313" fmla="*/ 774406 f3035 1"/>
              <a:gd name="f3314" fmla="*/ 1351858 f3034 1"/>
              <a:gd name="f3315" fmla="*/ 724401 f3035 1"/>
              <a:gd name="f3316" fmla="*/ 1320761 f3034 1"/>
              <a:gd name="f3317" fmla="*/ 598300 f3035 1"/>
              <a:gd name="f3318" fmla="*/ 1314541 f3034 1"/>
              <a:gd name="f3319" fmla="*/ 583081 f3035 1"/>
              <a:gd name="f3320" fmla="*/ 1414052 f3034 1"/>
              <a:gd name="f3321" fmla="*/ 615693 f3035 1"/>
              <a:gd name="f3322" fmla="*/ 1485576 f3034 1"/>
              <a:gd name="f3323" fmla="*/ 1407833 f3034 1"/>
              <a:gd name="f3324" fmla="*/ 667873 f3035 1"/>
              <a:gd name="f3325" fmla="*/ 663525 f3035 1"/>
              <a:gd name="f3326" fmla="*/ 1476247 f3034 1"/>
              <a:gd name="f3327" fmla="*/ 711356 f3035 1"/>
              <a:gd name="f3328" fmla="*/ 1547770 f3034 1"/>
              <a:gd name="f3329" fmla="*/ 730923 f3035 1"/>
              <a:gd name="f3330" fmla="*/ 750490 f3035 1"/>
              <a:gd name="f3331" fmla="*/ 1572648 f3034 1"/>
              <a:gd name="f3332" fmla="*/ 1597526 f3034 1"/>
              <a:gd name="f3333" fmla="*/ 1628623 f3034 1"/>
              <a:gd name="f3334" fmla="*/ 746142 f3035 1"/>
              <a:gd name="f3335" fmla="*/ 1647281 f3034 1"/>
              <a:gd name="f3336" fmla="*/ 1065742 f3035 1"/>
              <a:gd name="f3337" fmla="*/ 1787219 f3034 1"/>
              <a:gd name="f3338" fmla="*/ 1170101 f3035 1"/>
              <a:gd name="f3339" fmla="*/ 1840084 f3034 1"/>
              <a:gd name="f3340" fmla="*/ 1204887 f3035 1"/>
              <a:gd name="f3341" fmla="*/ 1254892 f3035 1"/>
              <a:gd name="f3342" fmla="*/ 1858742 f3034 1"/>
              <a:gd name="f3343" fmla="*/ 1267937 f3035 1"/>
              <a:gd name="f3344" fmla="*/ 1759231 f3034 1"/>
              <a:gd name="f3345" fmla="*/ 1313594 f3035 1"/>
              <a:gd name="f3346" fmla="*/ 1824536 f3034 1"/>
              <a:gd name="f3347" fmla="*/ 1354903 f3035 1"/>
              <a:gd name="f3348" fmla="*/ 1896059 f3034 1"/>
              <a:gd name="f3349" fmla="*/ 1461436 f3035 1"/>
              <a:gd name="f3350" fmla="*/ 1930266 f3034 1"/>
              <a:gd name="f3351" fmla="*/ 1489700 f3035 1"/>
              <a:gd name="f3352" fmla="*/ 1892949 f3034 1"/>
              <a:gd name="f3353" fmla="*/ 1513616 f3035 1"/>
              <a:gd name="f3354" fmla="*/ 1902279 f3034 1"/>
              <a:gd name="f3355" fmla="*/ 1515790 f3035 1"/>
              <a:gd name="f3356" fmla="*/ 1917827 f3034 1"/>
              <a:gd name="f3357" fmla="*/ 1591885 f3035 1"/>
              <a:gd name="f3358" fmla="*/ 2008009 f3034 1"/>
              <a:gd name="f3359" fmla="*/ 1681025 f3035 1"/>
              <a:gd name="f3360" fmla="*/ 2029777 f3034 1"/>
              <a:gd name="f3361" fmla="*/ 2011119 f3034 1"/>
              <a:gd name="f3362" fmla="*/ 1859305 f3035 1"/>
              <a:gd name="f3363" fmla="*/ 2070203 f3034 1"/>
              <a:gd name="f3364" fmla="*/ 2076423 f3034 1"/>
              <a:gd name="f3365" fmla="*/ 1965838 f3035 1"/>
              <a:gd name="f3366" fmla="*/ 2085752 f3034 1"/>
              <a:gd name="f3367" fmla="*/ 2000624 f3035 1"/>
              <a:gd name="f3368" fmla="*/ 2088862 f3034 1"/>
              <a:gd name="f3369" fmla="*/ 2109331 f3035 1"/>
              <a:gd name="f3370" fmla="*/ 2107520 f3034 1"/>
              <a:gd name="f3371" fmla="*/ 2128899 f3035 1"/>
              <a:gd name="f3372" fmla="*/ 2119959 f3034 1"/>
              <a:gd name="f3373" fmla="*/ 2183252 f3035 1"/>
              <a:gd name="f3374" fmla="*/ 2163495 f3034 1"/>
              <a:gd name="f3375" fmla="*/ 2244128 f3035 1"/>
              <a:gd name="f3376" fmla="*/ 2213251 f3034 1"/>
              <a:gd name="f3377" fmla="*/ 2261522 f3035 1"/>
              <a:gd name="f3378" fmla="*/ 2219470 f3034 1"/>
              <a:gd name="f3379" fmla="*/ 2333268 f3035 1"/>
              <a:gd name="f3380" fmla="*/ 2185263 f3034 1"/>
              <a:gd name="f3381" fmla="*/ 2355010 f3035 1"/>
              <a:gd name="f3382" fmla="*/ 2197702 f3034 1"/>
              <a:gd name="f3383" fmla="*/ 2312762 f3034 1"/>
              <a:gd name="f3384" fmla="*/ 2365881 f3035 1"/>
              <a:gd name="f3385" fmla="*/ 2340749 f3034 1"/>
              <a:gd name="f3386" fmla="*/ 2389796 f3035 1"/>
              <a:gd name="f3387" fmla="*/ 2328311 f3034 1"/>
              <a:gd name="f3388" fmla="*/ 2409363 f3035 1"/>
              <a:gd name="f3389" fmla="*/ 2263006 f3034 1"/>
              <a:gd name="f3390" fmla="*/ 2415886 f3035 1"/>
              <a:gd name="f3391" fmla="*/ 2250567 f3034 1"/>
              <a:gd name="f3392" fmla="*/ 2441976 f3035 1"/>
              <a:gd name="f3393" fmla="*/ 2216361 f3034 1"/>
              <a:gd name="f3394" fmla="*/ 2452846 f3035 1"/>
              <a:gd name="f3395" fmla="*/ 2253677 f3034 1"/>
              <a:gd name="f3396" fmla="*/ 2457195 f3035 1"/>
              <a:gd name="f3397" fmla="*/ 2225690 f3034 1"/>
              <a:gd name="f3398" fmla="*/ 2689828 f3035 1"/>
              <a:gd name="f3399" fmla="*/ 2287884 f3034 1"/>
              <a:gd name="f3400" fmla="*/ 2711570 f3035 1"/>
              <a:gd name="f3401" fmla="*/ 2733311 f3035 1"/>
              <a:gd name="f3402" fmla="*/ 2374956 f3034 1"/>
              <a:gd name="f3403" fmla="*/ 2813754 f3035 1"/>
              <a:gd name="f3404" fmla="*/ 2384285 f3034 1"/>
              <a:gd name="f3405" fmla="*/ 2870282 f3035 1"/>
              <a:gd name="f3406" fmla="*/ 2378066 f3034 1"/>
              <a:gd name="f3407" fmla="*/ 2898546 f3035 1"/>
              <a:gd name="f3408" fmla="*/ 2430931 f3034 1"/>
              <a:gd name="f3409" fmla="*/ 2922462 f3035 1"/>
              <a:gd name="f3410" fmla="*/ 2474467 f3034 1"/>
              <a:gd name="f3411" fmla="*/ 2939855 f3035 1"/>
              <a:gd name="f3412" fmla="*/ 2449590 f3034 1"/>
              <a:gd name="f3413" fmla="*/ 2965945 f3035 1"/>
              <a:gd name="f3414" fmla="*/ 3028995 f3035 1"/>
              <a:gd name="f3415" fmla="*/ 2458919 f3034 1"/>
              <a:gd name="f3416" fmla="*/ 3098567 f3035 1"/>
              <a:gd name="f3417" fmla="*/ 2443370 f3034 1"/>
              <a:gd name="f3418" fmla="*/ 3131180 f3035 1"/>
              <a:gd name="f3419" fmla="*/ 2440260 f3034 1"/>
              <a:gd name="f3420" fmla="*/ 3185533 f3035 1"/>
              <a:gd name="f3421" fmla="*/ 2496235 f3034 1"/>
              <a:gd name="f3422" fmla="*/ 3211623 f3035 1"/>
              <a:gd name="f3423" fmla="*/ 2502455 f3034 1"/>
              <a:gd name="f3424" fmla="*/ 3296414 f3035 1"/>
              <a:gd name="f3425" fmla="*/ 2493126 f3034 1"/>
              <a:gd name="f3426" fmla="*/ 3424689 f3035 1"/>
              <a:gd name="f3427" fmla="*/ 2542881 f3034 1"/>
              <a:gd name="f3428" fmla="*/ 3468172 f3035 1"/>
              <a:gd name="f3429" fmla="*/ 2573979 f3034 1"/>
              <a:gd name="f3430" fmla="*/ 3439908 f3035 1"/>
              <a:gd name="f3431" fmla="*/ 2586417 f3034 1"/>
              <a:gd name="f3432" fmla="*/ 3411644 f3035 1"/>
              <a:gd name="f3433" fmla="*/ 2595746 f3034 1"/>
              <a:gd name="f3434" fmla="*/ 3400773 f3035 1"/>
              <a:gd name="f3435" fmla="*/ 2629953 f3034 1"/>
              <a:gd name="f3436" fmla="*/ 3420341 f3035 1"/>
              <a:gd name="f3437" fmla="*/ 2642392 f3034 1"/>
              <a:gd name="f3438" fmla="*/ 3444257 f3035 1"/>
              <a:gd name="f3439" fmla="*/ 2648612 f3034 1"/>
              <a:gd name="f3440" fmla="*/ 3433386 f3035 1"/>
              <a:gd name="f3441" fmla="*/ 2695257 f3034 1"/>
              <a:gd name="f3442" fmla="*/ 3396425 f3035 1"/>
              <a:gd name="f3443" fmla="*/ 2710806 f3034 1"/>
              <a:gd name="f3444" fmla="*/ 3292066 f3035 1"/>
              <a:gd name="f3445" fmla="*/ 2589527 f3034 1"/>
              <a:gd name="f3446" fmla="*/ 3287718 f3035 1"/>
              <a:gd name="f3447" fmla="*/ 2626844 f3034 1"/>
              <a:gd name="f3448" fmla="*/ 3242061 f3035 1"/>
              <a:gd name="f3449" fmla="*/ 3207275 f3035 1"/>
              <a:gd name="f3450" fmla="*/ 2704587 f3034 1"/>
              <a:gd name="f3451" fmla="*/ 3183359 f3035 1"/>
              <a:gd name="f3452" fmla="*/ 2685929 f3034 1"/>
              <a:gd name="f3453" fmla="*/ 3155095 f3035 1"/>
              <a:gd name="f3454" fmla="*/ 2654831 f3034 1"/>
              <a:gd name="f3455" fmla="*/ 3102916 f3035 1"/>
              <a:gd name="f3456" fmla="*/ 2645502 f3034 1"/>
              <a:gd name="f3457" fmla="*/ 3076826 f3035 1"/>
              <a:gd name="f3458" fmla="*/ 2657941 f3034 1"/>
              <a:gd name="f3459" fmla="*/ 3007253 f3035 1"/>
              <a:gd name="f3460" fmla="*/ 2924636 f3035 1"/>
              <a:gd name="f3461" fmla="*/ 2598856 f3034 1"/>
              <a:gd name="f3462" fmla="*/ 2915939 f3035 1"/>
              <a:gd name="f3463" fmla="*/ 2567759 f3034 1"/>
              <a:gd name="f3464" fmla="*/ 2521113 f3034 1"/>
              <a:gd name="f3465" fmla="*/ 2883327 f3035 1"/>
              <a:gd name="f3466" fmla="*/ 2549101 f3034 1"/>
              <a:gd name="f3467" fmla="*/ 2850715 f3035 1"/>
              <a:gd name="f3468" fmla="*/ 2583307 f3034 1"/>
              <a:gd name="f3469" fmla="*/ 2831148 f3035 1"/>
              <a:gd name="f3470" fmla="*/ 2536662 f3034 1"/>
              <a:gd name="f3471" fmla="*/ 2839844 f3035 1"/>
              <a:gd name="f3472" fmla="*/ 2505564 f3034 1"/>
              <a:gd name="f3473" fmla="*/ 2837670 f3035 1"/>
              <a:gd name="f3474" fmla="*/ 2499345 f3034 1"/>
              <a:gd name="f3475" fmla="*/ 2678957 f3035 1"/>
              <a:gd name="f3476" fmla="*/ 2577088 f3034 1"/>
              <a:gd name="f3477" fmla="*/ 2570250 f3035 1"/>
              <a:gd name="f3478" fmla="*/ 2592637 f3034 1"/>
              <a:gd name="f3479" fmla="*/ 2541986 f3035 1"/>
              <a:gd name="f3480" fmla="*/ 2564649 f3034 1"/>
              <a:gd name="f3481" fmla="*/ 2526767 f3035 1"/>
              <a:gd name="f3482" fmla="*/ 2545991 f3034 1"/>
              <a:gd name="f3483" fmla="*/ 2558430 f3034 1"/>
              <a:gd name="f3484" fmla="*/ 2337617 f3035 1"/>
              <a:gd name="f3485" fmla="*/ 2486906 f3034 1"/>
              <a:gd name="f3486" fmla="*/ 2300656 f3035 1"/>
              <a:gd name="f3487" fmla="*/ 2427821 f3034 1"/>
              <a:gd name="f3488" fmla="*/ 2276741 f3035 1"/>
              <a:gd name="f3489" fmla="*/ 2434041 f3034 1"/>
              <a:gd name="f3490" fmla="*/ 2296308 f3035 1"/>
              <a:gd name="f3491" fmla="*/ 2471358 f3034 1"/>
              <a:gd name="f3492" fmla="*/ 2322398 f3035 1"/>
              <a:gd name="f3493" fmla="*/ 2518003 f3034 1"/>
              <a:gd name="f3494" fmla="*/ 2302830 f3035 1"/>
              <a:gd name="f3495" fmla="*/ 2533552 f3034 1"/>
              <a:gd name="f3496" fmla="*/ 2272392 f3035 1"/>
              <a:gd name="f3497" fmla="*/ 2539771 f3034 1"/>
              <a:gd name="f3498" fmla="*/ 2480687 f3034 1"/>
              <a:gd name="f3499" fmla="*/ 2054978 f3035 1"/>
              <a:gd name="f3500" fmla="*/ 1952793 f3035 1"/>
              <a:gd name="f3501" fmla="*/ 2555320 f3034 1"/>
              <a:gd name="f3502" fmla="*/ 1883220 f3035 1"/>
              <a:gd name="f3503" fmla="*/ 2530442 f3034 1"/>
              <a:gd name="f3504" fmla="*/ 1854956 f3035 1"/>
              <a:gd name="f3505" fmla="*/ 1672328 f3035 1"/>
              <a:gd name="f3506" fmla="*/ 1639716 f3035 1"/>
              <a:gd name="f3507" fmla="*/ 1600581 f3035 1"/>
              <a:gd name="f3508" fmla="*/ 1572317 f3035 1"/>
              <a:gd name="f3509" fmla="*/ 1533183 f3035 1"/>
              <a:gd name="f3510" fmla="*/ 2462028 f3034 1"/>
              <a:gd name="f3511" fmla="*/ 1476655 f3035 1"/>
              <a:gd name="f3512" fmla="*/ 2524223 f3034 1"/>
              <a:gd name="f3513" fmla="*/ 1444043 f3035 1"/>
              <a:gd name="f3514" fmla="*/ 2508674 f3034 1"/>
              <a:gd name="f3515" fmla="*/ 1450565 f3035 1"/>
              <a:gd name="f3516" fmla="*/ 1448391 f3035 1"/>
              <a:gd name="f3517" fmla="*/ 2455809 f3034 1"/>
              <a:gd name="f3518" fmla="*/ 1417953 f3035 1"/>
              <a:gd name="f3519" fmla="*/ 2465138 f3034 1"/>
              <a:gd name="f3520" fmla="*/ 1407082 f3035 1"/>
              <a:gd name="f3521" fmla="*/ 1378819 f3035 1"/>
              <a:gd name="f3522" fmla="*/ 1376644 f3035 1"/>
              <a:gd name="f3523" fmla="*/ 1333161 f3035 1"/>
              <a:gd name="f3524" fmla="*/ 2409163 f3034 1"/>
              <a:gd name="f3525" fmla="*/ 1239673 f3035 1"/>
              <a:gd name="f3526" fmla="*/ 1189668 f3035 1"/>
              <a:gd name="f3527" fmla="*/ 1178797 f3035 1"/>
              <a:gd name="f3528" fmla="*/ 2483796 f3034 1"/>
              <a:gd name="f3529" fmla="*/ 1157056 f3035 1"/>
              <a:gd name="f3530" fmla="*/ 2412273 f3034 1"/>
              <a:gd name="f3531" fmla="*/ 1163578 f3035 1"/>
              <a:gd name="f3532" fmla="*/ 2406054 f3034 1"/>
              <a:gd name="f3533" fmla="*/ 1128792 f3035 1"/>
              <a:gd name="f3534" fmla="*/ 1126618 f3035 1"/>
              <a:gd name="f3535" fmla="*/ 2477577 f3034 1"/>
              <a:gd name="f3536" fmla="*/ 1135314 f3035 1"/>
              <a:gd name="f3537" fmla="*/ 1246196 f3035 1"/>
              <a:gd name="f3538" fmla="*/ 2580198 f3034 1"/>
              <a:gd name="f3539" fmla="*/ 1278808 f3035 1"/>
              <a:gd name="f3540" fmla="*/ 2636173 f3034 1"/>
              <a:gd name="f3541" fmla="*/ 2670380 f3034 1"/>
              <a:gd name="f3542" fmla="*/ 1274460 f3035 1"/>
              <a:gd name="f3543" fmla="*/ 2707696 f3034 1"/>
              <a:gd name="f3544" fmla="*/ 1252718 f3035 1"/>
              <a:gd name="f3545" fmla="*/ 1207061 f3035 1"/>
              <a:gd name="f3546" fmla="*/ 1148359 f3035 1"/>
              <a:gd name="f3547" fmla="*/ 2664160 f3034 1"/>
              <a:gd name="f3548" fmla="*/ 1009214 f3035 1"/>
              <a:gd name="f3549" fmla="*/ 2633063 f3034 1"/>
              <a:gd name="f3550" fmla="*/ 961383 f3035 1"/>
              <a:gd name="f3551" fmla="*/ 904855 f3035 1"/>
              <a:gd name="f3552" fmla="*/ 891810 f3035 1"/>
              <a:gd name="f3553" fmla="*/ 878765 f3035 1"/>
              <a:gd name="f3554" fmla="*/ 846153 f3035 1"/>
              <a:gd name="f3555" fmla="*/ 824411 f3035 1"/>
              <a:gd name="f3556" fmla="*/ 854849 f3035 1"/>
              <a:gd name="f3557" fmla="*/ 2692148 f3034 1"/>
              <a:gd name="f3558" fmla="*/ 2745013 f3034 1"/>
              <a:gd name="f3559" fmla="*/ 896158 f3035 1"/>
              <a:gd name="f3560" fmla="*/ 924422 f3035 1"/>
              <a:gd name="f3561" fmla="*/ 2667270 f3034 1"/>
              <a:gd name="f3562" fmla="*/ 2748123 f3034 1"/>
              <a:gd name="f3563" fmla="*/ 2738794 f3034 1"/>
              <a:gd name="f3564" fmla="*/ 2844524 f3034 1"/>
              <a:gd name="f3565" fmla="*/ 2916048 f3034 1"/>
              <a:gd name="f3566" fmla="*/ 1383167 f3035 1"/>
              <a:gd name="f3567" fmla="*/ 2981352 f3034 1"/>
              <a:gd name="f3568" fmla="*/ 1398386 f3035 1"/>
              <a:gd name="f3569" fmla="*/ 2993791 f3034 1"/>
              <a:gd name="f3570" fmla="*/ 3031107 f3034 1"/>
              <a:gd name="f3571" fmla="*/ 1361425 f3035 1"/>
              <a:gd name="f3572" fmla="*/ 3077753 f3034 1"/>
              <a:gd name="f3573" fmla="*/ 3090192 f3034 1"/>
              <a:gd name="f3574" fmla="*/ 1335336 f3035 1"/>
              <a:gd name="f3575" fmla="*/ 1324465 f3035 1"/>
              <a:gd name="f3576" fmla="*/ 3034217 f3034 1"/>
              <a:gd name="f3577" fmla="*/ 1294027 f3035 1"/>
              <a:gd name="f3578" fmla="*/ 3062205 f3034 1"/>
              <a:gd name="f3579" fmla="*/ 1276634 f3035 1"/>
              <a:gd name="f3580" fmla="*/ 3087083 f3034 1"/>
              <a:gd name="f3581" fmla="*/ 3074643 f3034 1"/>
              <a:gd name="f3582" fmla="*/ 1117921 f3035 1"/>
              <a:gd name="f3583" fmla="*/ 3065314 f3034 1"/>
              <a:gd name="f3584" fmla="*/ 1094005 f3035 1"/>
              <a:gd name="f3585" fmla="*/ 1085309 f3035 1"/>
              <a:gd name="f3586" fmla="*/ 3124399 f3034 1"/>
              <a:gd name="f3587" fmla="*/ 1048348 f3035 1"/>
              <a:gd name="f3588" fmla="*/ 1044000 f3035 1"/>
              <a:gd name="f3589" fmla="*/ 970079 f3035 1"/>
              <a:gd name="f3590" fmla="*/ 3083973 f3034 1"/>
              <a:gd name="f3591" fmla="*/ 915726 f3035 1"/>
              <a:gd name="f3592" fmla="*/ 3080863 f3034 1"/>
              <a:gd name="f3593" fmla="*/ 822237 f3035 1"/>
              <a:gd name="f3594" fmla="*/ 3027998 f3034 1"/>
              <a:gd name="f3595" fmla="*/ 791799 f3035 1"/>
              <a:gd name="f3596" fmla="*/ 687440 f3035 1"/>
              <a:gd name="f3597" fmla="*/ 3049766 f3034 1"/>
              <a:gd name="f3598" fmla="*/ 587430 f3035 1"/>
              <a:gd name="f3599" fmla="*/ 565688 f3035 1"/>
              <a:gd name="f3600" fmla="*/ 3006230 f3034 1"/>
              <a:gd name="f3601" fmla="*/ 561340 f3035 1"/>
              <a:gd name="f3602" fmla="*/ 3052875 f3034 1"/>
              <a:gd name="f3603" fmla="*/ 509160 f3035 1"/>
              <a:gd name="f3604" fmla="*/ 3043546 f3034 1"/>
              <a:gd name="f3605" fmla="*/ 3009340 f3034 1"/>
              <a:gd name="f3606" fmla="*/ 452633 f3035 1"/>
              <a:gd name="f3607" fmla="*/ 2950255 f3034 1"/>
              <a:gd name="f3608" fmla="*/ 443936 f3035 1"/>
              <a:gd name="f3609" fmla="*/ 2968913 f3034 1"/>
              <a:gd name="f3610" fmla="*/ 426543 f3035 1"/>
              <a:gd name="f3611" fmla="*/ 3012449 f3034 1"/>
              <a:gd name="f3612" fmla="*/ 383060 f3035 1"/>
              <a:gd name="f3613" fmla="*/ 337403 f3035 1"/>
              <a:gd name="f3614" fmla="*/ 2996900 f3034 1"/>
              <a:gd name="f3615" fmla="*/ 317836 f3035 1"/>
              <a:gd name="f3616" fmla="*/ 3018668 f3034 1"/>
              <a:gd name="f3617" fmla="*/ 296094 f3035 1"/>
              <a:gd name="f3618" fmla="*/ 3037327 f3034 1"/>
              <a:gd name="f3619" fmla="*/ 280875 f3035 1"/>
              <a:gd name="f3620" fmla="*/ 259134 f3035 1"/>
              <a:gd name="f3621" fmla="*/ 265656 f3035 1"/>
              <a:gd name="f3622" fmla="*/ 3059095 f3034 1"/>
              <a:gd name="f3623" fmla="*/ 237392 f3035 1"/>
              <a:gd name="f3624" fmla="*/ 3105741 f3034 1"/>
              <a:gd name="f3625" fmla="*/ 3279885 f3034 1"/>
              <a:gd name="f3626" fmla="*/ 272179 f3035 1"/>
              <a:gd name="f3627" fmla="*/ 3245678 f3034 1"/>
              <a:gd name="f3628" fmla="*/ 356970 f3035 1"/>
              <a:gd name="f3629" fmla="*/ 3199033 f3034 1"/>
              <a:gd name="f3630" fmla="*/ 411324 f3035 1"/>
              <a:gd name="f3631" fmla="*/ 3217691 f3034 1"/>
              <a:gd name="f3632" fmla="*/ 433065 f3035 1"/>
              <a:gd name="f3633" fmla="*/ 3227020 f3034 1"/>
              <a:gd name="f3634" fmla="*/ 422195 f3035 1"/>
              <a:gd name="f3635" fmla="*/ 3251898 f3034 1"/>
              <a:gd name="f3636" fmla="*/ 409150 f3035 1"/>
              <a:gd name="f3637" fmla="*/ 3267446 f3034 1"/>
              <a:gd name="f3638" fmla="*/ 393931 f3035 1"/>
              <a:gd name="f3639" fmla="*/ 3298543 f3034 1"/>
              <a:gd name="f3640" fmla="*/ 420020 f3035 1"/>
              <a:gd name="f3641" fmla="*/ 3314092 f3034 1"/>
              <a:gd name="f3642" fmla="*/ 465677 f3035 1"/>
              <a:gd name="f3643" fmla="*/ 550469 f3035 1"/>
              <a:gd name="f3644" fmla="*/ 3360738 f3034 1"/>
              <a:gd name="f3645" fmla="*/ 563514 f3035 1"/>
              <a:gd name="f3646" fmla="*/ 578733 f3035 1"/>
              <a:gd name="f3647" fmla="*/ 3354518 f3034 1"/>
              <a:gd name="f3648" fmla="*/ 591778 f3035 1"/>
              <a:gd name="f3649" fmla="*/ 3357628 f3034 1"/>
              <a:gd name="f3650" fmla="*/ 585256 f3035 1"/>
              <a:gd name="f3651" fmla="*/ 3373177 f3034 1"/>
              <a:gd name="f3652" fmla="*/ 567862 f3035 1"/>
              <a:gd name="f3653" fmla="*/ 3407384 f3034 1"/>
              <a:gd name="f3654" fmla="*/ 3438481 f3034 1"/>
              <a:gd name="f3655" fmla="*/ 589604 f3035 1"/>
              <a:gd name="f3656" fmla="*/ 604823 f3035 1"/>
              <a:gd name="f3657" fmla="*/ 3422932 f3034 1"/>
              <a:gd name="f3658" fmla="*/ 3410493 f3034 1"/>
              <a:gd name="f3659" fmla="*/ 715704 f3035 1"/>
              <a:gd name="f3660" fmla="*/ 743968 f3035 1"/>
              <a:gd name="f3661" fmla="*/ 3413603 f3034 1"/>
              <a:gd name="f3662" fmla="*/ 735271 f3035 1"/>
              <a:gd name="f3663" fmla="*/ 3454029 f3034 1"/>
              <a:gd name="f3664" fmla="*/ 3472688 f3034 1"/>
              <a:gd name="f3665" fmla="*/ 3497565 f3034 1"/>
              <a:gd name="f3666" fmla="*/ 3640613 f3034 1"/>
              <a:gd name="f3667" fmla="*/ 848327 f3035 1"/>
              <a:gd name="f3668" fmla="*/ 3665490 f3034 1"/>
              <a:gd name="f3669" fmla="*/ 874417 f3035 1"/>
              <a:gd name="f3670" fmla="*/ 3693478 f3034 1"/>
              <a:gd name="f3671" fmla="*/ 1013562 f3035 1"/>
              <a:gd name="f3672" fmla="*/ 3743233 f3034 1"/>
              <a:gd name="f3673" fmla="*/ 1107050 f3035 1"/>
              <a:gd name="f3674" fmla="*/ 3789879 f3034 1"/>
              <a:gd name="f3675" fmla="*/ 1144011 f3035 1"/>
              <a:gd name="f3676" fmla="*/ 3824086 f3034 1"/>
              <a:gd name="f3677" fmla="*/ 1174449 f3035 1"/>
              <a:gd name="f3678" fmla="*/ 3842745 f3034 1"/>
              <a:gd name="f3679" fmla="*/ 1287504 f3035 1"/>
              <a:gd name="f3680" fmla="*/ 3867622 f3034 1"/>
              <a:gd name="f3681" fmla="*/ 1415779 f3035 1"/>
              <a:gd name="f3682" fmla="*/ 3914268 f3034 1"/>
              <a:gd name="f3683" fmla="*/ 3945365 f3034 1"/>
              <a:gd name="f3684" fmla="*/ 1520138 f3035 1"/>
              <a:gd name="f3685" fmla="*/ 3973353 f3034 1"/>
              <a:gd name="f3686" fmla="*/ 3976463 f3034 1"/>
              <a:gd name="f3687" fmla="*/ 1735378 f3035 1"/>
              <a:gd name="f3688" fmla="*/ 4038657 f3034 1"/>
              <a:gd name="f3689" fmla="*/ 1785384 f3035 1"/>
              <a:gd name="f3690" fmla="*/ 4035547 f3034 1"/>
              <a:gd name="f3691" fmla="*/ 1811473 f3035 1"/>
              <a:gd name="f3692" fmla="*/ 4044876 f3034 1"/>
              <a:gd name="f3693" fmla="*/ 4082193 f3034 1"/>
              <a:gd name="f3694" fmla="*/ 1983231 f3035 1"/>
              <a:gd name="f3695" fmla="*/ 4097742 f3034 1"/>
              <a:gd name="f3696" fmla="*/ 2044107 f3035 1"/>
              <a:gd name="f3697" fmla="*/ 4113290 f3034 1"/>
              <a:gd name="f3698" fmla="*/ 4187924 f3034 1"/>
              <a:gd name="f3699" fmla="*/ 2528941 f3035 1"/>
              <a:gd name="f3700" fmla="*/ 4231460 f3034 1"/>
              <a:gd name="f3701" fmla="*/ 3142050 f3035 1"/>
              <a:gd name="f3702" fmla="*/ 4390056 f3034 1"/>
              <a:gd name="f3703" fmla="*/ 3644278 f3035 1"/>
              <a:gd name="f3704" fmla="*/ 4467799 f3034 1"/>
              <a:gd name="f3705" fmla="*/ 4220427 f3035 1"/>
              <a:gd name="f3706" fmla="*/ 4523774 f3034 1"/>
              <a:gd name="f3707" fmla="*/ 5120522 f3035 1"/>
              <a:gd name="f3708" fmla="*/ 4539322 f3034 1"/>
              <a:gd name="f3709" fmla="*/ 6101062 f3035 1"/>
              <a:gd name="f3710" fmla="*/ 4502006 f3034 1"/>
              <a:gd name="f3711" fmla="*/ 6146719 f3035 1"/>
              <a:gd name="f3712" fmla="*/ 4498896 f3034 1"/>
              <a:gd name="f3713" fmla="*/ 6168460 f3035 1"/>
              <a:gd name="f3714" fmla="*/ 4533103 f3034 1"/>
              <a:gd name="f3715" fmla="*/ 6153241 f3035 1"/>
              <a:gd name="f3716" fmla="*/ 4551761 f3034 1"/>
              <a:gd name="f3717" fmla="*/ 5927130 f3035 1"/>
              <a:gd name="f3718" fmla="*/ 4557981 f3034 1"/>
              <a:gd name="f3719" fmla="*/ 5781463 f3035 1"/>
              <a:gd name="f3720" fmla="*/ 4573529 f3034 1"/>
              <a:gd name="f3721" fmla="*/ 5533611 f3035 1"/>
              <a:gd name="f3722" fmla="*/ 4601517 f3034 1"/>
              <a:gd name="f3723" fmla="*/ 5348808 f3035 1"/>
              <a:gd name="f3724" fmla="*/ 4617065 f3034 1"/>
              <a:gd name="f3725" fmla="*/ 5214011 f3035 1"/>
              <a:gd name="f3726" fmla="*/ 4641943 f3034 1"/>
              <a:gd name="f3727" fmla="*/ 5105303 f3035 1"/>
              <a:gd name="f3728" fmla="*/ 4635724 f3034 1"/>
              <a:gd name="f3729" fmla="*/ 5003119 f3035 1"/>
              <a:gd name="f3730" fmla="*/ 4837884 f3035 1"/>
              <a:gd name="f3731" fmla="*/ 4648162 f3034 1"/>
              <a:gd name="f3732" fmla="*/ 4698739 f3035 1"/>
              <a:gd name="f3733" fmla="*/ 4422622 f3035 1"/>
              <a:gd name="f3734" fmla="*/ 4246516 f3035 1"/>
              <a:gd name="f3735" fmla="*/ 4620175 f3034 1"/>
              <a:gd name="f3736" fmla="*/ 3987793 f3035 1"/>
              <a:gd name="f3737" fmla="*/ 4610846 f3034 1"/>
              <a:gd name="f3738" fmla="*/ 3729070 f3035 1"/>
              <a:gd name="f3739" fmla="*/ 4579749 f3034 1"/>
              <a:gd name="f3740" fmla="*/ 3609491 f3035 1"/>
              <a:gd name="f3741" fmla="*/ 4567310 f3034 1"/>
              <a:gd name="f3742" fmla="*/ 3418167 f3035 1"/>
              <a:gd name="f3743" fmla="*/ 4526883 f3034 1"/>
              <a:gd name="f3744" fmla="*/ 3157269 f3035 1"/>
              <a:gd name="f3745" fmla="*/ 4489567 f3034 1"/>
              <a:gd name="f3746" fmla="*/ 3094219 f3035 1"/>
              <a:gd name="f3747" fmla="*/ 4480237 f3034 1"/>
              <a:gd name="f3748" fmla="*/ 2933332 f3035 1"/>
              <a:gd name="f3749" fmla="*/ 4477128 f3034 1"/>
              <a:gd name="f3750" fmla="*/ 2718092 f3035 1"/>
              <a:gd name="f3751" fmla="*/ 4405604 f3034 1"/>
              <a:gd name="f3752" fmla="*/ 2533290 f3035 1"/>
              <a:gd name="f3753" fmla="*/ 4374507 f3034 1"/>
              <a:gd name="f3754" fmla="*/ 4306093 f3034 1"/>
              <a:gd name="f3755" fmla="*/ 2207168 f3035 1"/>
              <a:gd name="f3756" fmla="*/ 4337190 f3034 1"/>
              <a:gd name="f3757" fmla="*/ 2204994 f3035 1"/>
              <a:gd name="f3758" fmla="*/ 4340300 f3034 1"/>
              <a:gd name="f3759" fmla="*/ 2131073 f3035 1"/>
              <a:gd name="f3760" fmla="*/ 4418043 f3034 1"/>
              <a:gd name="f3761" fmla="*/ 2081067 f3035 1"/>
              <a:gd name="f3762" fmla="*/ 4414933 f3034 1"/>
              <a:gd name="f3763" fmla="*/ 2048455 f3035 1"/>
              <a:gd name="f3764" fmla="*/ 4377617 f3034 1"/>
              <a:gd name="f3765" fmla="*/ 2024540 f3035 1"/>
              <a:gd name="f3766" fmla="*/ 4408714 f3034 1"/>
              <a:gd name="f3767" fmla="*/ 1981057 f3035 1"/>
              <a:gd name="f3768" fmla="*/ 4399385 f3034 1"/>
              <a:gd name="f3769" fmla="*/ 1937574 f3035 1"/>
              <a:gd name="f3770" fmla="*/ 1920181 f3035 1"/>
              <a:gd name="f3771" fmla="*/ 1726682 f3035 1"/>
              <a:gd name="f3772" fmla="*/ 4330971 f3034 1"/>
              <a:gd name="f3773" fmla="*/ 1687547 f3035 1"/>
              <a:gd name="f3774" fmla="*/ 4296764 f3034 1"/>
              <a:gd name="f3775" fmla="*/ 1678851 f3035 1"/>
              <a:gd name="f3776" fmla="*/ 4284325 f3034 1"/>
              <a:gd name="f3777" fmla="*/ 1596233 f3035 1"/>
              <a:gd name="f3778" fmla="*/ 4265667 f3034 1"/>
              <a:gd name="f3779" fmla="*/ 1557098 f3035 1"/>
              <a:gd name="f3780" fmla="*/ 4256337 f3034 1"/>
              <a:gd name="f3781" fmla="*/ 1544054 f3035 1"/>
              <a:gd name="f3782" fmla="*/ 4281215 f3034 1"/>
              <a:gd name="f3783" fmla="*/ 4318532 f3034 1"/>
              <a:gd name="f3784" fmla="*/ 4309203 f3034 1"/>
              <a:gd name="f3785" fmla="*/ 1485352 f3035 1"/>
              <a:gd name="f3786" fmla="*/ 1270111 f3035 1"/>
              <a:gd name="f3787" fmla="*/ 4228350 f3034 1"/>
              <a:gd name="f3788" fmla="*/ 1233151 f3035 1"/>
              <a:gd name="f3789" fmla="*/ 4222131 f3034 1"/>
              <a:gd name="f3790" fmla="*/ 1139663 f3035 1"/>
              <a:gd name="f3791" fmla="*/ 4237679 f3034 1"/>
              <a:gd name="f3792" fmla="*/ 1026607 f3035 1"/>
              <a:gd name="f3793" fmla="*/ 4191033 f3034 1"/>
              <a:gd name="f3794" fmla="*/ 4209692 f3034 1"/>
              <a:gd name="f3795" fmla="*/ 4200362 f3034 1"/>
              <a:gd name="f3796" fmla="*/ 867894 f3035 1"/>
              <a:gd name="f3797" fmla="*/ 4166156 f3034 1"/>
              <a:gd name="f3798" fmla="*/ 813541 f3035 1"/>
              <a:gd name="f3799" fmla="*/ 4128839 f3034 1"/>
              <a:gd name="f3800" fmla="*/ 757013 f3035 1"/>
              <a:gd name="f3801" fmla="*/ 4156826 f3034 1"/>
              <a:gd name="f3802" fmla="*/ 4203472 f3034 1"/>
              <a:gd name="f3803" fmla="*/ 872243 f3035 1"/>
              <a:gd name="f3804" fmla="*/ 876591 f3035 1"/>
              <a:gd name="f3805" fmla="*/ 4365178 f3034 1"/>
              <a:gd name="f3806" fmla="*/ 4371397 f3034 1"/>
              <a:gd name="f3807" fmla="*/ 4352739 f3034 1"/>
              <a:gd name="f3808" fmla="*/ 1000517 f3035 1"/>
              <a:gd name="f3809" fmla="*/ 1037478 f3035 1"/>
              <a:gd name="f3810" fmla="*/ 4380726 f3034 1"/>
              <a:gd name="f3811" fmla="*/ 1111399 f3035 1"/>
              <a:gd name="f3812" fmla="*/ 4383836 f3034 1"/>
              <a:gd name="f3813" fmla="*/ 4421153 f3034 1"/>
              <a:gd name="f3814" fmla="*/ 1167926 f3035 1"/>
              <a:gd name="f3815" fmla="*/ 4483347 f3034 1"/>
              <a:gd name="f3816" fmla="*/ 1435346 f3035 1"/>
              <a:gd name="f3817" fmla="*/ 4548651 f3034 1"/>
              <a:gd name="f3818" fmla="*/ 1459262 f3035 1"/>
              <a:gd name="f3819" fmla="*/ 4604626 f3034 1"/>
              <a:gd name="f3820" fmla="*/ 4623285 f3034 1"/>
              <a:gd name="f3821" fmla="*/ 1637542 f3035 1"/>
              <a:gd name="f3822" fmla="*/ 4582858 f3034 1"/>
              <a:gd name="f3823" fmla="*/ 1691895 f3035 1"/>
              <a:gd name="f3824" fmla="*/ 1709289 f3035 1"/>
              <a:gd name="f3825" fmla="*/ 4585968 f3034 1"/>
              <a:gd name="f3826" fmla="*/ 1707114 f3035 1"/>
              <a:gd name="f3827" fmla="*/ 4607736 f3034 1"/>
              <a:gd name="f3828" fmla="*/ 1715811 f3035 1"/>
              <a:gd name="f3829" fmla="*/ 4645053 f3034 1"/>
              <a:gd name="f3830" fmla="*/ 1748423 f3035 1"/>
              <a:gd name="f3831" fmla="*/ 4685479 f3034 1"/>
              <a:gd name="f3832" fmla="*/ 1746249 f3035 1"/>
              <a:gd name="f3833" fmla="*/ 4716576 f3034 1"/>
              <a:gd name="f3834" fmla="*/ 1770165 f3035 1"/>
              <a:gd name="f3835" fmla="*/ 4719686 f3034 1"/>
              <a:gd name="f3836" fmla="*/ 1837563 f3035 1"/>
              <a:gd name="f3837" fmla="*/ 4682369 f3034 1"/>
              <a:gd name="f3838" fmla="*/ 1857131 f3035 1"/>
              <a:gd name="f3839" fmla="*/ 4701028 f3034 1"/>
              <a:gd name="f3840" fmla="*/ 4722796 f3034 1"/>
              <a:gd name="f3841" fmla="*/ 4738344 f3034 1"/>
              <a:gd name="f3842" fmla="*/ 1931051 f3035 1"/>
              <a:gd name="f3843" fmla="*/ 4757003 f3034 1"/>
              <a:gd name="f3844" fmla="*/ 4763222 f3034 1"/>
              <a:gd name="f3845" fmla="*/ 2111506 f3035 1"/>
              <a:gd name="f3846" fmla="*/ 4781880 f3034 1"/>
              <a:gd name="f3847" fmla="*/ 2235432 f3035 1"/>
              <a:gd name="f3848" fmla="*/ 4834746 f3034 1"/>
              <a:gd name="f3849" fmla="*/ 4865843 f3034 1"/>
              <a:gd name="f3850" fmla="*/ 2372403 f3035 1"/>
              <a:gd name="f3851" fmla="*/ 2396319 f3035 1"/>
              <a:gd name="f3852" fmla="*/ 4868953 f3034 1"/>
              <a:gd name="f3853" fmla="*/ 2491981 f3035 1"/>
              <a:gd name="f3854" fmla="*/ 4924928 f3034 1"/>
              <a:gd name="f3855" fmla="*/ 4977793 f3034 1"/>
              <a:gd name="f3856" fmla="*/ 2876805 f3035 1"/>
              <a:gd name="f3857" fmla="*/ 4987122 f3034 1"/>
              <a:gd name="f3858" fmla="*/ 5039987 f3034 1"/>
              <a:gd name="f3859" fmla="*/ 3033343 f3035 1"/>
              <a:gd name="f3860" fmla="*/ 5049316 f3034 1"/>
              <a:gd name="f3861" fmla="*/ 3294241 f3035 1"/>
              <a:gd name="f3862" fmla="*/ 5086633 f3034 1"/>
              <a:gd name="f3863" fmla="*/ 3574705 f3035 1"/>
              <a:gd name="f3864" fmla="*/ 5123950 f3034 1"/>
              <a:gd name="f3865" fmla="*/ 3931265 f3035 1"/>
              <a:gd name="f3866" fmla="*/ 5164376 f3034 1"/>
              <a:gd name="f3867" fmla="*/ 4094326 f3035 1"/>
              <a:gd name="f3868" fmla="*/ 5179925 f3034 1"/>
              <a:gd name="f3869" fmla="*/ 4713957 f3035 1"/>
              <a:gd name="f3870" fmla="*/ 5204803 f3034 1"/>
              <a:gd name="f3871" fmla="*/ 4722654 f3035 1"/>
              <a:gd name="f3872" fmla="*/ 5207912 f3034 1"/>
              <a:gd name="f3873" fmla="*/ 4763963 f3035 1"/>
              <a:gd name="f3874" fmla="*/ 4896585 f3035 1"/>
              <a:gd name="f3875" fmla="*/ 5107478 f3035 1"/>
              <a:gd name="f3876" fmla="*/ 5192364 f3034 1"/>
              <a:gd name="f3877" fmla="*/ 5400987 f3035 1"/>
              <a:gd name="f3878" fmla="*/ 5161266 f3034 1"/>
              <a:gd name="f3879" fmla="*/ 5785811 f3035 1"/>
              <a:gd name="f3880" fmla="*/ 5136389 f3034 1"/>
              <a:gd name="f3881" fmla="*/ 6288038 f3035 1"/>
              <a:gd name="f3882" fmla="*/ 5095962 f3034 1"/>
              <a:gd name="f3883" fmla="*/ 6814182 f3035 1"/>
              <a:gd name="f3884" fmla="*/ 5005780 f3034 1"/>
              <a:gd name="f3885" fmla="*/ 7296842 f3035 1"/>
              <a:gd name="f3886" fmla="*/ 4934257 f3034 1"/>
              <a:gd name="f3887" fmla="*/ 7414246 f3035 1"/>
              <a:gd name="f3888" fmla="*/ 4906269 f3034 1"/>
              <a:gd name="f3889" fmla="*/ 7577307 f3035 1"/>
              <a:gd name="f3890" fmla="*/ 4881392 f3034 1"/>
              <a:gd name="f3891" fmla="*/ 7746890 f3035 1"/>
              <a:gd name="f3892" fmla="*/ 4837855 f3034 1"/>
              <a:gd name="f3893" fmla="*/ 7949085 f3035 1"/>
              <a:gd name="f3894" fmla="*/ 4806758 f3034 1"/>
              <a:gd name="f3895" fmla="*/ 8099101 f3035 1"/>
              <a:gd name="f3896" fmla="*/ 8190416 f3035 1"/>
              <a:gd name="f3897" fmla="*/ 4788100 f3034 1"/>
              <a:gd name="f3898" fmla="*/ 8436094 f3035 1"/>
              <a:gd name="f3899" fmla="*/ 8525234 f3035 1"/>
              <a:gd name="f3900" fmla="*/ 4797429 f3034 1"/>
              <a:gd name="f3901" fmla="*/ 8553498 f3035 1"/>
              <a:gd name="f3902" fmla="*/ 4791210 f3034 1"/>
              <a:gd name="f3903" fmla="*/ 8596980 f3035 1"/>
              <a:gd name="f3904" fmla="*/ 4760112 f3034 1"/>
              <a:gd name="f3905" fmla="*/ 8723081 f3035 1"/>
              <a:gd name="f3906" fmla="*/ 8742648 f3035 1"/>
              <a:gd name="f3907" fmla="*/ 4713467 f3034 1"/>
              <a:gd name="f3908" fmla="*/ 8773086 f3035 1"/>
              <a:gd name="f3909" fmla="*/ 4688589 f3034 1"/>
              <a:gd name="f3910" fmla="*/ 8814395 f3035 1"/>
              <a:gd name="f3911" fmla="*/ 4638833 f3034 1"/>
              <a:gd name="f3912" fmla="*/ 8844833 f3035 1"/>
              <a:gd name="f3913" fmla="*/ 4657492 f3034 1"/>
              <a:gd name="f3914" fmla="*/ 8870923 f3035 1"/>
              <a:gd name="f3915" fmla="*/ 4654382 f3034 1"/>
              <a:gd name="f3916" fmla="*/ 8918754 f3035 1"/>
              <a:gd name="f3917" fmla="*/ 9118775 f3035 1"/>
              <a:gd name="f3918" fmla="*/ 9157910 f3035 1"/>
              <a:gd name="f3919" fmla="*/ 4536212 f3034 1"/>
              <a:gd name="f3920" fmla="*/ 9201393 f3035 1"/>
              <a:gd name="f3921" fmla="*/ 4542432 f3034 1"/>
              <a:gd name="f3922" fmla="*/ 9216612 f3035 1"/>
              <a:gd name="f3923" fmla="*/ 4570419 f3034 1"/>
              <a:gd name="f3924" fmla="*/ 9199219 f3035 1"/>
              <a:gd name="f3925" fmla="*/ 9155736 f3035 1"/>
              <a:gd name="f3926" fmla="*/ 4626394 f3034 1"/>
              <a:gd name="f3927" fmla="*/ 9120949 f3035 1"/>
              <a:gd name="f3928" fmla="*/ 9105730 f3035 1"/>
              <a:gd name="f3929" fmla="*/ 9147039 f3035 1"/>
              <a:gd name="f3930" fmla="*/ 9305752 f3035 1"/>
              <a:gd name="f3931" fmla="*/ 4595297 f3034 1"/>
              <a:gd name="f3932" fmla="*/ 9327493 f3035 1"/>
              <a:gd name="f3933" fmla="*/ 9381847 f3035 1"/>
              <a:gd name="f3934" fmla="*/ 9518818 f3035 1"/>
              <a:gd name="f3935" fmla="*/ 4458469 f3034 1"/>
              <a:gd name="f3936" fmla="*/ 9603610 f3035 1"/>
              <a:gd name="f3937" fmla="*/ 4411824 f3034 1"/>
              <a:gd name="f3938" fmla="*/ 9810153 f3035 1"/>
              <a:gd name="f3939" fmla="*/ 4240789 f3034 1"/>
              <a:gd name="f3940" fmla="*/ 9881900 f3035 1"/>
              <a:gd name="f3941" fmla="*/ 4178594 f3034 1"/>
              <a:gd name="f3942" fmla="*/ 9931906 f3035 1"/>
              <a:gd name="f3943" fmla="*/ 10025394 f3035 1"/>
              <a:gd name="f3944" fmla="*/ 4122619 f3034 1"/>
              <a:gd name="f3945" fmla="*/ 10055832 f3035 1"/>
              <a:gd name="f3946" fmla="*/ 4051096 f3034 1"/>
              <a:gd name="f3947" fmla="*/ 10177584 f3035 1"/>
              <a:gd name="f3948" fmla="*/ 3911158 f3034 1"/>
              <a:gd name="f3949" fmla="*/ 10325426 f3035 1"/>
              <a:gd name="f3950" fmla="*/ 3923597 f3034 1"/>
              <a:gd name="f3951" fmla="*/ 10371083 f3035 1"/>
              <a:gd name="f3952" fmla="*/ 3892500 f3034 1"/>
              <a:gd name="f3953" fmla="*/ 10377605 f3035 1"/>
              <a:gd name="f3954" fmla="*/ 10381954 f3035 1"/>
              <a:gd name="f3955" fmla="*/ 3864513 f3034 1"/>
              <a:gd name="f3956" fmla="*/ 10449352 f3035 1"/>
              <a:gd name="f3957" fmla="*/ 3833415 f3034 1"/>
              <a:gd name="f3958" fmla="*/ 10471094 f3035 1"/>
              <a:gd name="f3959" fmla="*/ 3768111 f3034 1"/>
              <a:gd name="f3960" fmla="*/ 10553711 f3035 1"/>
              <a:gd name="f3961" fmla="*/ 3730795 f3034 1"/>
              <a:gd name="f3962" fmla="*/ 10608065 f3035 1"/>
              <a:gd name="f3963" fmla="*/ 3780550 f3034 1"/>
              <a:gd name="f3964" fmla="*/ 10627632 f3035 1"/>
              <a:gd name="f3965" fmla="*/ 3783660 f3034 1"/>
              <a:gd name="f3966" fmla="*/ 10716772 f3035 1"/>
              <a:gd name="f3967" fmla="*/ 3646832 f3034 1"/>
              <a:gd name="f3968" fmla="*/ 10773300 f3035 1"/>
              <a:gd name="f3969" fmla="*/ 3531772 f3034 1"/>
              <a:gd name="f3970" fmla="*/ 10888529 f3035 1"/>
              <a:gd name="f3971" fmla="*/ 3447810 f3034 1"/>
              <a:gd name="f3972" fmla="*/ 11045068 f3035 1"/>
              <a:gd name="f3973" fmla="*/ 3363848 f3034 1"/>
              <a:gd name="f3974" fmla="*/ 11116815 f3035 1"/>
              <a:gd name="f3975" fmla="*/ 3301653 f3034 1"/>
              <a:gd name="f3976" fmla="*/ 11216825 f3035 1"/>
              <a:gd name="f3977" fmla="*/ 3214581 f3034 1"/>
              <a:gd name="f3978" fmla="*/ 11327707 f3035 1"/>
              <a:gd name="f3979" fmla="*/ 3071534 f3034 1"/>
              <a:gd name="f3980" fmla="*/ 11469026 f3035 1"/>
              <a:gd name="f3981" fmla="*/ 2850744 f3034 1"/>
              <a:gd name="f3982" fmla="*/ 11503813 f3035 1"/>
              <a:gd name="f3983" fmla="*/ 11510335 f3035 1"/>
              <a:gd name="f3984" fmla="*/ 11501638 f3035 1"/>
              <a:gd name="f3985" fmla="*/ 2623734 f3034 1"/>
              <a:gd name="f3986" fmla="*/ 11355971 f3035 1"/>
              <a:gd name="f3987" fmla="*/ 11375538 f3035 1"/>
              <a:gd name="f3988" fmla="*/ 11386409 f3035 1"/>
              <a:gd name="f3989" fmla="*/ 11392931 f3035 1"/>
              <a:gd name="f3990" fmla="*/ 11366841 f3035 1"/>
              <a:gd name="f3991" fmla="*/ 11160298 f3035 1"/>
              <a:gd name="f3992" fmla="*/ 10982018 f3035 1"/>
              <a:gd name="f3993" fmla="*/ 2720135 f3034 1"/>
              <a:gd name="f3994" fmla="*/ 10958102 f3035 1"/>
              <a:gd name="f3995" fmla="*/ 2726355 f3034 1"/>
              <a:gd name="f3996" fmla="*/ 10949406 f3035 1"/>
              <a:gd name="f3997" fmla="*/ 2682819 f3034 1"/>
              <a:gd name="f3998" fmla="*/ 10968973 f3035 1"/>
              <a:gd name="f3999" fmla="*/ 10984192 f3035 1"/>
              <a:gd name="f4000" fmla="*/ 11168994 f3035 1"/>
              <a:gd name="f4001" fmla="*/ 2415383 f3034 1"/>
              <a:gd name="f4002" fmla="*/ 11219000 f3035 1"/>
              <a:gd name="f4003" fmla="*/ 2368737 f3034 1"/>
              <a:gd name="f4004" fmla="*/ 11442937 f3035 1"/>
              <a:gd name="f4005" fmla="*/ 2169715 f3034 1"/>
              <a:gd name="f4006" fmla="*/ 11519032 f3035 1"/>
              <a:gd name="f4007" fmla="*/ 11497290 f3035 1"/>
              <a:gd name="f4008" fmla="*/ 2060874 f3034 1"/>
              <a:gd name="f4009" fmla="*/ 11369016 f3035 1"/>
              <a:gd name="f4010" fmla="*/ 1967583 f3034 1"/>
              <a:gd name="f4011" fmla="*/ 1945815 f3034 1"/>
              <a:gd name="f4012" fmla="*/ 1914717 f3034 1"/>
              <a:gd name="f4013" fmla="*/ 11319010 f3035 1"/>
              <a:gd name="f4014" fmla="*/ 1871181 f3034 1"/>
              <a:gd name="f4015" fmla="*/ 11288572 f3035 1"/>
              <a:gd name="f4016" fmla="*/ 1849413 f3034 1"/>
              <a:gd name="f4017" fmla="*/ 11264657 f3035 1"/>
              <a:gd name="f4018" fmla="*/ 1880511 f3034 1"/>
              <a:gd name="f4019" fmla="*/ 11245089 f3035 1"/>
              <a:gd name="f4020" fmla="*/ 1889840 f3034 1"/>
              <a:gd name="f4021" fmla="*/ 1861852 f3034 1"/>
              <a:gd name="f4022" fmla="*/ 11275527 f3035 1"/>
              <a:gd name="f4023" fmla="*/ 11186387 f3035 1"/>
              <a:gd name="f4024" fmla="*/ 1774780 f3034 1"/>
              <a:gd name="f4025" fmla="*/ 11147253 f3035 1"/>
              <a:gd name="f4026" fmla="*/ 11145079 f3035 1"/>
              <a:gd name="f4027" fmla="*/ 1864962 f3034 1"/>
              <a:gd name="f4028" fmla="*/ 11132034 f3035 1"/>
              <a:gd name="f4029" fmla="*/ 1877401 f3034 1"/>
              <a:gd name="f4030" fmla="*/ 11121163 f3035 1"/>
              <a:gd name="f4031" fmla="*/ 11153775 f3035 1"/>
              <a:gd name="f4032" fmla="*/ 1731244 f3034 1"/>
              <a:gd name="f4033" fmla="*/ 11188562 f3035 1"/>
              <a:gd name="f4034" fmla="*/ 1656611 f3034 1"/>
              <a:gd name="f4035" fmla="*/ 11277701 f3035 1"/>
              <a:gd name="f4036" fmla="*/ 1566429 f3034 1"/>
              <a:gd name="f4037" fmla="*/ 11332055 f3035 1"/>
              <a:gd name="f4038" fmla="*/ 1560209 f3034 1"/>
              <a:gd name="f4039" fmla="*/ 1494905 f3034 1"/>
              <a:gd name="f4040" fmla="*/ 11551644 f3035 1"/>
              <a:gd name="f4041" fmla="*/ 1473137 f3034 1"/>
              <a:gd name="f4042" fmla="*/ 11590778 f3035 1"/>
              <a:gd name="f4043" fmla="*/ 1401613 f3034 1"/>
              <a:gd name="f4044" fmla="*/ 11649480 f3035 1"/>
              <a:gd name="f4045" fmla="*/ 11712531 f3035 1"/>
              <a:gd name="f4046" fmla="*/ 11777755 f3035 1"/>
              <a:gd name="f4047" fmla="*/ 1317651 f3034 1"/>
              <a:gd name="f4048" fmla="*/ 11819064 f3035 1"/>
              <a:gd name="f4049" fmla="*/ 1264786 f3034 1"/>
              <a:gd name="f4050" fmla="*/ 11877766 f3035 1"/>
              <a:gd name="f4051" fmla="*/ 11882114 f3035 1"/>
              <a:gd name="f4052" fmla="*/ 11938642 f3035 1"/>
              <a:gd name="f4053" fmla="*/ 1152836 f3034 1"/>
              <a:gd name="f4054" fmla="*/ 11986473 f3035 1"/>
              <a:gd name="f4055" fmla="*/ 1025337 f3034 1"/>
              <a:gd name="f4056" fmla="*/ 11966906 f3035 1"/>
              <a:gd name="f4057" fmla="*/ 11845153 f3035 1"/>
              <a:gd name="f4058" fmla="*/ 11806019 f3035 1"/>
              <a:gd name="f4059" fmla="*/ 11732098 f3035 1"/>
              <a:gd name="f4060" fmla="*/ 11584256 f3035 1"/>
              <a:gd name="f4061" fmla="*/ 11555992 f3035 1"/>
              <a:gd name="f4062" fmla="*/ 776560 f3034 1"/>
              <a:gd name="f4063" fmla="*/ 11575559 f3035 1"/>
              <a:gd name="f4064" fmla="*/ 11619042 f3035 1"/>
              <a:gd name="f4065" fmla="*/ 617964 f3034 1"/>
              <a:gd name="f4066" fmla="*/ 11623391 f3035 1"/>
              <a:gd name="f4067" fmla="*/ 565098 f3034 1"/>
              <a:gd name="f4068" fmla="*/ 11588604 f3035 1"/>
              <a:gd name="f4069" fmla="*/ 11523380 f3035 1"/>
              <a:gd name="f4070" fmla="*/ 11462504 f3035 1"/>
              <a:gd name="f4071" fmla="*/ 11458156 f3035 1"/>
              <a:gd name="f4072" fmla="*/ 661500 f3034 1"/>
              <a:gd name="f4073" fmla="*/ 11451633 f3035 1"/>
              <a:gd name="f4074" fmla="*/ 11455981 f3035 1"/>
              <a:gd name="f4075" fmla="*/ 652171 f3034 1"/>
              <a:gd name="f4076" fmla="*/ 11499464 f3035 1"/>
              <a:gd name="f4077" fmla="*/ 577537 f3034 1"/>
              <a:gd name="f4078" fmla="*/ 543330 f3034 1"/>
              <a:gd name="f4079" fmla="*/ 518453 f3034 1"/>
              <a:gd name="f4080" fmla="*/ 11479897 f3035 1"/>
              <a:gd name="f4081" fmla="*/ 524672 f3034 1"/>
              <a:gd name="f4082" fmla="*/ 11475549 f3035 1"/>
              <a:gd name="f4083" fmla="*/ 530891 f3034 1"/>
              <a:gd name="f4084" fmla="*/ 11397279 f3035 1"/>
              <a:gd name="f4085" fmla="*/ 11358145 f3035 1"/>
              <a:gd name="f4086" fmla="*/ 11338578 f3035 1"/>
              <a:gd name="f4087" fmla="*/ 677048 f3034 1"/>
              <a:gd name="f4088" fmla="*/ 11303791 f3035 1"/>
              <a:gd name="f4089" fmla="*/ 717475 f3034 1"/>
              <a:gd name="f4090" fmla="*/ 11234219 f3035 1"/>
              <a:gd name="f4091" fmla="*/ 751682 f3034 1"/>
              <a:gd name="f4092" fmla="*/ 11110292 f3035 1"/>
              <a:gd name="f4093" fmla="*/ 823205 f3034 1"/>
              <a:gd name="f4094" fmla="*/ 11105944 f3035 1"/>
              <a:gd name="f4095" fmla="*/ 11108118 f3035 1"/>
              <a:gd name="f4096" fmla="*/ 820096 f3034 1"/>
              <a:gd name="f4097" fmla="*/ 11138556 f3035 1"/>
              <a:gd name="f4098" fmla="*/ 11166820 f3035 1"/>
              <a:gd name="f4099" fmla="*/ 692597 f3034 1"/>
              <a:gd name="f4100" fmla="*/ 11190736 f3035 1"/>
              <a:gd name="f4101" fmla="*/ 11229870 f3035 1"/>
              <a:gd name="f4102" fmla="*/ 11253786 f3035 1"/>
              <a:gd name="f4103" fmla="*/ 649061 f3034 1"/>
              <a:gd name="f4104" fmla="*/ 11247263 f3035 1"/>
              <a:gd name="f4105" fmla="*/ 593086 f3034 1"/>
              <a:gd name="f4106" fmla="*/ 11210303 f3035 1"/>
              <a:gd name="f4107" fmla="*/ 552660 f3034 1"/>
              <a:gd name="f4108" fmla="*/ 11177691 f3035 1"/>
              <a:gd name="f4109" fmla="*/ 558879 f3034 1"/>
              <a:gd name="f4110" fmla="*/ 11140730 f3035 1"/>
              <a:gd name="f4111" fmla="*/ 502904 f3034 1"/>
              <a:gd name="f4112" fmla="*/ 11118989 f3035 1"/>
              <a:gd name="f4113" fmla="*/ 453148 f3034 1"/>
              <a:gd name="f4114" fmla="*/ 11029849 f3035 1"/>
              <a:gd name="f4115" fmla="*/ 403393 f3034 1"/>
              <a:gd name="f4116" fmla="*/ 11010282 f3035 1"/>
              <a:gd name="f4117" fmla="*/ 362967 f3034 1"/>
              <a:gd name="f4118" fmla="*/ 11027675 f3035 1"/>
              <a:gd name="f4119" fmla="*/ 303882 f3034 1"/>
              <a:gd name="f4120" fmla="*/ 10895052 f3035 1"/>
              <a:gd name="f4121" fmla="*/ 372296 f3034 1"/>
              <a:gd name="f4122" fmla="*/ 10810260 f3035 1"/>
              <a:gd name="f4123" fmla="*/ 446929 f3034 1"/>
              <a:gd name="f4124" fmla="*/ 10805912 f3035 1"/>
              <a:gd name="f4125" fmla="*/ 10747210 f3035 1"/>
              <a:gd name="f4126" fmla="*/ 437600 f3034 1"/>
              <a:gd name="f4127" fmla="*/ 10721120 f3035 1"/>
              <a:gd name="f4128" fmla="*/ 474917 f3034 1"/>
              <a:gd name="f4129" fmla="*/ 10708075 f3035 1"/>
              <a:gd name="f4130" fmla="*/ 465587 f3034 1"/>
              <a:gd name="f4131" fmla="*/ 10734165 f3035 1"/>
              <a:gd name="f4132" fmla="*/ 375405 f3034 1"/>
              <a:gd name="f4133" fmla="*/ 10779822 f3035 1"/>
              <a:gd name="f4134" fmla="*/ 10714598 f3035 1"/>
              <a:gd name="f4135" fmla="*/ 313211 f3034 1"/>
              <a:gd name="f4136" fmla="*/ 254126 f3034 1"/>
              <a:gd name="f4137" fmla="*/ 10749384 f3035 1"/>
              <a:gd name="f4138" fmla="*/ 204371 f3034 1"/>
              <a:gd name="f4139" fmla="*/ 188822 f3034 1"/>
              <a:gd name="f4140" fmla="*/ 10681986 f3035 1"/>
              <a:gd name="f4141" fmla="*/ 260346 f3034 1"/>
              <a:gd name="f4142" fmla="*/ 10642851 f3035 1"/>
              <a:gd name="f4143" fmla="*/ 353637 f3034 1"/>
              <a:gd name="f4144" fmla="*/ 10647199 f3035 1"/>
              <a:gd name="f4145" fmla="*/ 300772 f3034 1"/>
              <a:gd name="f4146" fmla="*/ 10636329 f3035 1"/>
              <a:gd name="f4147" fmla="*/ 269675 f3034 1"/>
              <a:gd name="f4148" fmla="*/ 291443 f3034 1"/>
              <a:gd name="f4149" fmla="*/ 10603716 f3035 1"/>
              <a:gd name="f4150" fmla="*/ 369186 f3034 1"/>
              <a:gd name="f4151" fmla="*/ 10599368 f3035 1"/>
              <a:gd name="f4152" fmla="*/ 378515 f3034 1"/>
              <a:gd name="f4153" fmla="*/ 10564582 f3035 1"/>
              <a:gd name="f4154" fmla="*/ 10531970 f3035 1"/>
              <a:gd name="f4155" fmla="*/ 10503706 f3035 1"/>
              <a:gd name="f4156" fmla="*/ 10442830 f3035 1"/>
              <a:gd name="f4157" fmla="*/ 443819 f3034 1"/>
              <a:gd name="f4158" fmla="*/ 10410218 f3035 1"/>
              <a:gd name="f4159" fmla="*/ 450039 f3034 1"/>
              <a:gd name="f4160" fmla="*/ 10351516 f3035 1"/>
              <a:gd name="f4161" fmla="*/ 506014 f3034 1"/>
              <a:gd name="f4162" fmla="*/ 10190629 f3035 1"/>
              <a:gd name="f4163" fmla="*/ 10162365 f3035 1"/>
              <a:gd name="f4164" fmla="*/ 633512 f3034 1"/>
              <a:gd name="f4165" fmla="*/ 10108011 f3035 1"/>
              <a:gd name="f4166" fmla="*/ 10058006 f3035 1"/>
              <a:gd name="f4167" fmla="*/ 10023220 f3035 1"/>
              <a:gd name="f4168" fmla="*/ 761011 f3034 1"/>
              <a:gd name="f4169" fmla="*/ 10010175 f3035 1"/>
              <a:gd name="f4170" fmla="*/ 9979737 f3035 1"/>
              <a:gd name="f4171" fmla="*/ 9955821 f3035 1"/>
              <a:gd name="f4172" fmla="*/ 9934080 f3035 1"/>
              <a:gd name="f4173" fmla="*/ 9938428 f3035 1"/>
              <a:gd name="f4174" fmla="*/ 9947125 f3035 1"/>
              <a:gd name="f4175" fmla="*/ 9940602 f3035 1"/>
              <a:gd name="f4176" fmla="*/ 9925383 f3035 1"/>
              <a:gd name="f4177" fmla="*/ 9775367 f3035 1"/>
              <a:gd name="f4178" fmla="*/ 844973 f3034 1"/>
              <a:gd name="f4179" fmla="*/ 9664486 f3035 1"/>
              <a:gd name="f4180" fmla="*/ 941375 f3034 1"/>
              <a:gd name="f4181" fmla="*/ 9649267 f3035 1"/>
              <a:gd name="f4182" fmla="*/ 944484 f3034 1"/>
              <a:gd name="f4183" fmla="*/ 9653615 f3035 1"/>
              <a:gd name="f4184" fmla="*/ 925826 f3034 1"/>
              <a:gd name="f4185" fmla="*/ 9657963 f3035 1"/>
              <a:gd name="f4186" fmla="*/ 888509 f3034 1"/>
              <a:gd name="f4187" fmla="*/ 9634048 f3035 1"/>
              <a:gd name="f4188" fmla="*/ 891619 f3034 1"/>
              <a:gd name="f4189" fmla="*/ 9599261 f3035 1"/>
              <a:gd name="f4190" fmla="*/ 9575346 f3035 1"/>
              <a:gd name="f4191" fmla="*/ 907168 f3034 1"/>
              <a:gd name="f4192" fmla="*/ 9579694 f3035 1"/>
              <a:gd name="f4193" fmla="*/ 869851 f3034 1"/>
              <a:gd name="f4194" fmla="*/ 9605784 f3035 1"/>
              <a:gd name="f4195" fmla="*/ 9592739 f3035 1"/>
              <a:gd name="f4196" fmla="*/ 9470987 f3035 1"/>
              <a:gd name="f4197" fmla="*/ 9388369 f3035 1"/>
              <a:gd name="f4198" fmla="*/ 9379673 f3035 1"/>
              <a:gd name="f4199" fmla="*/ 972472 f3034 1"/>
              <a:gd name="f4200" fmla="*/ 9392718 f3035 1"/>
              <a:gd name="f4201" fmla="*/ 1009789 f3034 1"/>
              <a:gd name="f4202" fmla="*/ 9314448 f3035 1"/>
              <a:gd name="f4203" fmla="*/ 9264443 f3035 1"/>
              <a:gd name="f4204" fmla="*/ 9247050 f3035 1"/>
              <a:gd name="f4205" fmla="*/ 963143 f3034 1"/>
              <a:gd name="f4206" fmla="*/ 9181825 f3035 1"/>
              <a:gd name="f4207" fmla="*/ 9094860 f3035 1"/>
              <a:gd name="f4208" fmla="*/ 9062247 f3035 1"/>
              <a:gd name="f4209" fmla="*/ 9051377 f3035 1"/>
              <a:gd name="f4210" fmla="*/ 953814 f3034 1"/>
              <a:gd name="f4211" fmla="*/ 9027461 f3035 1"/>
              <a:gd name="f4212" fmla="*/ 9025287 f3035 1"/>
              <a:gd name="f4213" fmla="*/ 8975282 f3035 1"/>
              <a:gd name="f4214" fmla="*/ 8955714 f3035 1"/>
              <a:gd name="f4215" fmla="*/ 1022227 f3034 1"/>
              <a:gd name="f4216" fmla="*/ 8873097 f3035 1"/>
              <a:gd name="f4217" fmla="*/ 1056434 f3034 1"/>
              <a:gd name="f4218" fmla="*/ 8768738 f3035 1"/>
              <a:gd name="f4219" fmla="*/ 8736126 f3035 1"/>
              <a:gd name="f4220" fmla="*/ 8703514 f3035 1"/>
              <a:gd name="f4221" fmla="*/ 8714384 f3035 1"/>
              <a:gd name="f4222" fmla="*/ 8692643 f3035 1"/>
              <a:gd name="f4223" fmla="*/ 1134177 f3034 1"/>
              <a:gd name="f4224" fmla="*/ 8655682 f3035 1"/>
              <a:gd name="f4225" fmla="*/ 8631767 f3035 1"/>
              <a:gd name="f4226" fmla="*/ 1118629 f3034 1"/>
              <a:gd name="f4227" fmla="*/ 8633941 f3035 1"/>
              <a:gd name="f4228" fmla="*/ 1081312 f3034 1"/>
              <a:gd name="f4229" fmla="*/ 8607851 f3035 1"/>
              <a:gd name="f4230" fmla="*/ 8496970 f3035 1"/>
              <a:gd name="f4231" fmla="*/ 8483925 f3035 1"/>
              <a:gd name="f4232" fmla="*/ 8466532 f3035 1"/>
              <a:gd name="f4233" fmla="*/ 1090641 f3034 1"/>
              <a:gd name="f4234" fmla="*/ 8442616 f3035 1"/>
              <a:gd name="f4235" fmla="*/ 1127958 f3034 1"/>
              <a:gd name="f4236" fmla="*/ 8420874 f3035 1"/>
              <a:gd name="f4237" fmla="*/ 8423049 f3035 1"/>
              <a:gd name="f4238" fmla="*/ 8431746 f3035 1"/>
              <a:gd name="f4239" fmla="*/ 8460010 f3035 1"/>
              <a:gd name="f4240" fmla="*/ 8338257 f3035 1"/>
              <a:gd name="f4241" fmla="*/ 1000459 f3034 1"/>
              <a:gd name="f4242" fmla="*/ 8316516 f3035 1"/>
              <a:gd name="f4243" fmla="*/ 1006679 f3034 1"/>
              <a:gd name="f4244" fmla="*/ 8233898 f3035 1"/>
              <a:gd name="f4245" fmla="*/ 8183893 f3035 1"/>
              <a:gd name="f4246" fmla="*/ 8151281 f3035 1"/>
              <a:gd name="f4247" fmla="*/ 1112409 f3034 1"/>
              <a:gd name="f4248" fmla="*/ 8090405 f3035 1"/>
              <a:gd name="f4249" fmla="*/ 8075186 f3035 1"/>
              <a:gd name="f4250" fmla="*/ 1062654 f3034 1"/>
              <a:gd name="f4251" fmla="*/ 8020832 f3035 1"/>
              <a:gd name="f4252" fmla="*/ 7975175 f3035 1"/>
              <a:gd name="f4253" fmla="*/ 7912125 f3035 1"/>
              <a:gd name="f4254" fmla="*/ 7853423 f3035 1"/>
              <a:gd name="f4255" fmla="*/ 7799069 f3035 1"/>
              <a:gd name="f4256" fmla="*/ 7731671 f3035 1"/>
              <a:gd name="f4257" fmla="*/ 7705581 f3035 1"/>
              <a:gd name="f4258" fmla="*/ 7703407 f3035 1"/>
              <a:gd name="f4259" fmla="*/ 7720800 f3035 1"/>
              <a:gd name="f4260" fmla="*/ 7675143 f3035 1"/>
              <a:gd name="f4261" fmla="*/ 7655576 f3035 1"/>
              <a:gd name="f4262" fmla="*/ 1075093 f3034 1"/>
              <a:gd name="f4263" fmla="*/ 7601222 f3035 1"/>
              <a:gd name="f4264" fmla="*/ 7566436 f3035 1"/>
              <a:gd name="f4265" fmla="*/ 7499037 f3035 1"/>
              <a:gd name="f4266" fmla="*/ 7451206 f3035 1"/>
              <a:gd name="f4267" fmla="*/ 7427291 f3035 1"/>
              <a:gd name="f4268" fmla="*/ 7416420 f3035 1"/>
              <a:gd name="f4269" fmla="*/ 7394678 f3035 1"/>
              <a:gd name="f4270" fmla="*/ 7309887 f3035 1"/>
              <a:gd name="f4271" fmla="*/ 1037776 f3034 1"/>
              <a:gd name="f4272" fmla="*/ 7294668 f3035 1"/>
              <a:gd name="f4273" fmla="*/ 7272926 f3035 1"/>
              <a:gd name="f4274" fmla="*/ 7229443 f3035 1"/>
              <a:gd name="f4275" fmla="*/ 7125084 f3035 1"/>
              <a:gd name="f4276" fmla="*/ 7092472 f3035 1"/>
              <a:gd name="f4277" fmla="*/ 7070731 f3035 1"/>
              <a:gd name="f4278" fmla="*/ 6994636 f3035 1"/>
              <a:gd name="f4279" fmla="*/ 6909844 f3035 1"/>
              <a:gd name="f4280" fmla="*/ 6901147 f3035 1"/>
              <a:gd name="f4281" fmla="*/ 6872883 f3035 1"/>
              <a:gd name="f4282" fmla="*/ 6818530 f3035 1"/>
              <a:gd name="f4283" fmla="*/ 6768525 f3035 1"/>
              <a:gd name="f4284" fmla="*/ 6725042 f3035 1"/>
              <a:gd name="f4285" fmla="*/ 6622857 f3035 1"/>
              <a:gd name="f4286" fmla="*/ 1012898 f3034 1"/>
              <a:gd name="f4287" fmla="*/ 6553284 f3035 1"/>
              <a:gd name="f4288" fmla="*/ 6522846 f3035 1"/>
              <a:gd name="f4289" fmla="*/ 947594 f3034 1"/>
              <a:gd name="f4290" fmla="*/ 6531543 f3035 1"/>
              <a:gd name="f4291" fmla="*/ 922716 f3034 1"/>
              <a:gd name="f4292" fmla="*/ 6451099 f3035 1"/>
              <a:gd name="f4293" fmla="*/ 997350 f3034 1"/>
              <a:gd name="f4294" fmla="*/ 6433706 f3035 1"/>
              <a:gd name="f4295" fmla="*/ 6401094 f3035 1"/>
              <a:gd name="f4296" fmla="*/ 956923 f3034 1"/>
              <a:gd name="f4297" fmla="*/ 6370656 f3035 1"/>
              <a:gd name="f4298" fmla="*/ 950704 f3034 1"/>
              <a:gd name="f4299" fmla="*/ 6324999 f3035 1"/>
              <a:gd name="f4300" fmla="*/ 916497 f3034 1"/>
              <a:gd name="f4301" fmla="*/ 6205421 f3035 1"/>
              <a:gd name="f4302" fmla="*/ 938265 f3034 1"/>
              <a:gd name="f4303" fmla="*/ 6166286 f3035 1"/>
              <a:gd name="f4304" fmla="*/ 6148893 f3035 1"/>
              <a:gd name="f4305" fmla="*/ 6170635 f3035 1"/>
              <a:gd name="f4306" fmla="*/ 6224988 f3035 1"/>
              <a:gd name="f4307" fmla="*/ 6233685 f3035 1"/>
              <a:gd name="f4308" fmla="*/ 6242381 f3035 1"/>
              <a:gd name="f4309" fmla="*/ 6235859 f3035 1"/>
              <a:gd name="f4310" fmla="*/ 6124978 f3035 1"/>
              <a:gd name="f4311" fmla="*/ 1047105 f3034 1"/>
              <a:gd name="f4312" fmla="*/ 6074972 f3035 1"/>
              <a:gd name="f4313" fmla="*/ 6031489 f3035 1"/>
              <a:gd name="f4314" fmla="*/ 6046708 f3035 1"/>
              <a:gd name="f4315" fmla="*/ 6038012 f3035 1"/>
              <a:gd name="f4316" fmla="*/ 6018444 f3035 1"/>
              <a:gd name="f4317" fmla="*/ 5983658 f3035 1"/>
              <a:gd name="f4318" fmla="*/ 5935827 f3035 1"/>
              <a:gd name="f4319" fmla="*/ 5866254 f3035 1"/>
              <a:gd name="f4320" fmla="*/ 872961 f3034 1"/>
              <a:gd name="f4321" fmla="*/ 5803204 f3035 1"/>
              <a:gd name="f4322" fmla="*/ 897839 f3034 1"/>
              <a:gd name="f4323" fmla="*/ 5764069 f3035 1"/>
              <a:gd name="f4324" fmla="*/ 5614053 f3035 1"/>
              <a:gd name="f4325" fmla="*/ 863632 f3034 1"/>
              <a:gd name="f4326" fmla="*/ 5553177 f3035 1"/>
              <a:gd name="f4327" fmla="*/ 5481431 f3035 1"/>
              <a:gd name="f4328" fmla="*/ 5470560 f3035 1"/>
              <a:gd name="f4329" fmla="*/ 991130 f3034 1"/>
              <a:gd name="f4330" fmla="*/ 5427077 f3035 1"/>
              <a:gd name="f4331" fmla="*/ 5414032 f3035 1"/>
              <a:gd name="f4332" fmla="*/ 5450993 f3035 1"/>
              <a:gd name="f4333" fmla="*/ 5459689 f3035 1"/>
              <a:gd name="f4334" fmla="*/ 832534 f3034 1"/>
              <a:gd name="f4335" fmla="*/ 5444470 f3035 1"/>
              <a:gd name="f4336" fmla="*/ 795218 f3034 1"/>
              <a:gd name="f4337" fmla="*/ 5420554 f3035 1"/>
              <a:gd name="f4338" fmla="*/ 801437 f3034 1"/>
              <a:gd name="f4339" fmla="*/ 5222707 f3035 1"/>
              <a:gd name="f4340" fmla="*/ 5266190 f3035 1"/>
              <a:gd name="f4341" fmla="*/ 5298802 f3035 1"/>
              <a:gd name="f4342" fmla="*/ 5287932 f3035 1"/>
              <a:gd name="f4343" fmla="*/ 5148786 f3035 1"/>
              <a:gd name="f4344" fmla="*/ 5100955 f3035 1"/>
              <a:gd name="f4345" fmla="*/ 5037905 f3035 1"/>
              <a:gd name="f4346" fmla="*/ 4990074 f3035 1"/>
              <a:gd name="f4347" fmla="*/ 4983551 f3035 1"/>
              <a:gd name="f4348" fmla="*/ 4968332 f3035 1"/>
              <a:gd name="f4349" fmla="*/ 4957462 f3035 1"/>
              <a:gd name="f4350" fmla="*/ 4913979 f3035 1"/>
              <a:gd name="f4351" fmla="*/ 773450 f3034 1"/>
              <a:gd name="f4352" fmla="*/ 4898760 f3035 1"/>
              <a:gd name="f4353" fmla="*/ 804547 f3034 1"/>
              <a:gd name="f4354" fmla="*/ 4818316 f3035 1"/>
              <a:gd name="f4355" fmla="*/ 4872670 f3035 1"/>
              <a:gd name="f4356" fmla="*/ 748572 f3034 1"/>
              <a:gd name="f4357" fmla="*/ 4859625 f3035 1"/>
              <a:gd name="f4358" fmla="*/ 4846581 f3035 1"/>
              <a:gd name="f4359" fmla="*/ 4800923 f3035 1"/>
              <a:gd name="f4360" fmla="*/ 4779182 f3035 1"/>
              <a:gd name="f4361" fmla="*/ 4733525 f3035 1"/>
              <a:gd name="f4362" fmla="*/ 4679171 f3035 1"/>
              <a:gd name="f4363" fmla="*/ 835644 f3034 1"/>
              <a:gd name="f4364" fmla="*/ 4657430 f3035 1"/>
              <a:gd name="f4365" fmla="*/ 4631340 f3035 1"/>
              <a:gd name="f4366" fmla="*/ 4522632 f3035 1"/>
              <a:gd name="f4367" fmla="*/ 857412 f3034 1"/>
              <a:gd name="f4368" fmla="*/ 4476975 f3035 1"/>
              <a:gd name="f4369" fmla="*/ 4470453 f3035 1"/>
              <a:gd name="f4370" fmla="*/ 4446537 f3035 1"/>
              <a:gd name="f4371" fmla="*/ 785889 f3034 1"/>
              <a:gd name="f4372" fmla="*/ 4442189 f3035 1"/>
              <a:gd name="f4373" fmla="*/ 4407403 f3035 1"/>
              <a:gd name="f4374" fmla="*/ 4346527 f3035 1"/>
              <a:gd name="f4375" fmla="*/ 4289999 f3035 1"/>
              <a:gd name="f4376" fmla="*/ 4209555 f3035 1"/>
              <a:gd name="f4377" fmla="*/ 4157376 f3035 1"/>
              <a:gd name="f4378" fmla="*/ 757901 f3034 1"/>
              <a:gd name="f4379" fmla="*/ 4120416 f3035 1"/>
              <a:gd name="f4380" fmla="*/ 4096500 f3035 1"/>
              <a:gd name="f4381" fmla="*/ 4068236 f3035 1"/>
              <a:gd name="f4382" fmla="*/ 816986 f3034 1"/>
              <a:gd name="f4383" fmla="*/ 4061714 f3035 1"/>
              <a:gd name="f4384" fmla="*/ 4018231 f3035 1"/>
              <a:gd name="f4385" fmla="*/ 3959529 f3035 1"/>
              <a:gd name="f4386" fmla="*/ 3876911 f3035 1"/>
              <a:gd name="f4387" fmla="*/ 3857344 f3035 1"/>
              <a:gd name="f4388" fmla="*/ 3842125 f3035 1"/>
              <a:gd name="f4389" fmla="*/ 599305 f3034 1"/>
              <a:gd name="f4390" fmla="*/ 3835602 f3035 1"/>
              <a:gd name="f4391" fmla="*/ 624183 f3034 1"/>
              <a:gd name="f4392" fmla="*/ 3826906 f3035 1"/>
              <a:gd name="f4393" fmla="*/ 673939 f3034 1"/>
              <a:gd name="f4394" fmla="*/ 3829080 f3035 1"/>
              <a:gd name="f4395" fmla="*/ 698816 f3034 1"/>
              <a:gd name="f4396" fmla="*/ 3809513 f3035 1"/>
              <a:gd name="f4397" fmla="*/ 3726895 f3035 1"/>
              <a:gd name="f4398" fmla="*/ 726804 f3034 1"/>
              <a:gd name="f4399" fmla="*/ 3687761 f3035 1"/>
              <a:gd name="f4400" fmla="*/ 3652975 f3035 1"/>
              <a:gd name="f4401" fmla="*/ 3509481 f3035 1"/>
              <a:gd name="f4402" fmla="*/ 3505132 f3035 1"/>
              <a:gd name="f4403" fmla="*/ 3392077 f3035 1"/>
              <a:gd name="f4404" fmla="*/ 3389903 f3035 1"/>
              <a:gd name="f4405" fmla="*/ 3372510 f3035 1"/>
              <a:gd name="f4406" fmla="*/ 3359465 f3035 1"/>
              <a:gd name="f4407" fmla="*/ 596196 f3034 1"/>
              <a:gd name="f4408" fmla="*/ 3363813 f3035 1"/>
              <a:gd name="f4409" fmla="*/ 3352942 f3035 1"/>
              <a:gd name="f4410" fmla="*/ 3300763 f3035 1"/>
              <a:gd name="f4411" fmla="*/ 3268151 f3035 1"/>
              <a:gd name="f4412" fmla="*/ 521562 f3034 1"/>
              <a:gd name="f4413" fmla="*/ 3279022 f3035 1"/>
              <a:gd name="f4414" fmla="*/ 3285544 f3035 1"/>
              <a:gd name="f4415" fmla="*/ 3309460 f3035 1"/>
              <a:gd name="f4416" fmla="*/ 680158 f3034 1"/>
              <a:gd name="f4417" fmla="*/ 3274673 f3035 1"/>
              <a:gd name="f4418" fmla="*/ 3163792 f3035 1"/>
              <a:gd name="f4419" fmla="*/ 3122483 f3035 1"/>
              <a:gd name="f4420" fmla="*/ 645951 f3034 1"/>
              <a:gd name="f4421" fmla="*/ 3070304 f3035 1"/>
              <a:gd name="f4422" fmla="*/ 605525 f3034 1"/>
              <a:gd name="f4423" fmla="*/ 3042040 f3035 1"/>
              <a:gd name="f4424" fmla="*/ 3020298 f3035 1"/>
              <a:gd name="f4425" fmla="*/ 583757 f3034 1"/>
              <a:gd name="f4426" fmla="*/ 3005079 f3035 1"/>
              <a:gd name="f4427" fmla="*/ 2952900 f3035 1"/>
              <a:gd name="f4428" fmla="*/ 2931158 f3035 1"/>
              <a:gd name="f4429" fmla="*/ 2796361 f3035 1"/>
              <a:gd name="f4430" fmla="*/ 2676783 f3035 1"/>
              <a:gd name="f4431" fmla="*/ 2648519 f3035 1"/>
              <a:gd name="f4432" fmla="*/ 515343 f3034 1"/>
              <a:gd name="f4433" fmla="*/ 2583295 f3035 1"/>
              <a:gd name="f4434" fmla="*/ 561989 f3034 1"/>
              <a:gd name="f4435" fmla="*/ 2502852 f3035 1"/>
              <a:gd name="f4436" fmla="*/ 422051 f3034 1"/>
              <a:gd name="f4437" fmla="*/ 2459369 f3035 1"/>
              <a:gd name="f4438" fmla="*/ 397174 f3034 1"/>
              <a:gd name="f4439" fmla="*/ 2407189 f3035 1"/>
              <a:gd name="f4440" fmla="*/ 381625 f3034 1"/>
              <a:gd name="f4441" fmla="*/ 2339791 f3035 1"/>
              <a:gd name="f4442" fmla="*/ 2250651 f3035 1"/>
              <a:gd name="f4443" fmla="*/ 310101 f3034 1"/>
              <a:gd name="f4444" fmla="*/ 2178904 f3035 1"/>
              <a:gd name="f4445" fmla="*/ 288333 f3034 1"/>
              <a:gd name="f4446" fmla="*/ 2118028 f3035 1"/>
              <a:gd name="f4447" fmla="*/ 341198 f3034 1"/>
              <a:gd name="f4448" fmla="*/ 2015843 f3035 1"/>
              <a:gd name="f4449" fmla="*/ 325650 f3034 1"/>
              <a:gd name="f4450" fmla="*/ 316321 f3034 1"/>
              <a:gd name="f4451" fmla="*/ 1861479 f3035 1"/>
              <a:gd name="f4452" fmla="*/ 306992 f3034 1"/>
              <a:gd name="f4453" fmla="*/ 1909310 f3035 1"/>
              <a:gd name="f4454" fmla="*/ 350528 f3034 1"/>
              <a:gd name="f4455" fmla="*/ 1954967 f3035 1"/>
              <a:gd name="f4456" fmla="*/ 1944096 f3035 1"/>
              <a:gd name="f4457" fmla="*/ 456258 f3034 1"/>
              <a:gd name="f4458" fmla="*/ 428271 f3034 1"/>
              <a:gd name="f4459" fmla="*/ 1798428 f3035 1"/>
              <a:gd name="f4460" fmla="*/ 1796254 f3035 1"/>
              <a:gd name="f4461" fmla="*/ 390954 f3034 1"/>
              <a:gd name="f4462" fmla="*/ 468697 f3034 1"/>
              <a:gd name="f4463" fmla="*/ 1731030 f3035 1"/>
              <a:gd name="f4464" fmla="*/ 1741901 f3035 1"/>
              <a:gd name="f4465" fmla="*/ 387844 f3034 1"/>
              <a:gd name="f4466" fmla="*/ 356747 f3034 1"/>
              <a:gd name="f4467" fmla="*/ 1615800 f3035 1"/>
              <a:gd name="f4468" fmla="*/ 1567969 f3035 1"/>
              <a:gd name="f4469" fmla="*/ 331869 f3034 1"/>
              <a:gd name="f4470" fmla="*/ 1511441 f3035 1"/>
              <a:gd name="f4471" fmla="*/ 1528834 f3035 1"/>
              <a:gd name="f4472" fmla="*/ 322540 f3034 1"/>
              <a:gd name="f4473" fmla="*/ 1554924 f3035 1"/>
              <a:gd name="f4474" fmla="*/ 1531009 f3035 1"/>
              <a:gd name="f4475" fmla="*/ 275894 f3034 1"/>
              <a:gd name="f4476" fmla="*/ 238578 f3034 1"/>
              <a:gd name="f4477" fmla="*/ 1504919 f3035 1"/>
              <a:gd name="f4478" fmla="*/ 219919 f3034 1"/>
              <a:gd name="f4479" fmla="*/ 1491874 f3035 1"/>
              <a:gd name="f4480" fmla="*/ 229249 f3034 1"/>
              <a:gd name="f4481" fmla="*/ 1420127 f3035 1"/>
              <a:gd name="f4482" fmla="*/ 241687 f3034 1"/>
              <a:gd name="f4483" fmla="*/ 1387515 f3035 1"/>
              <a:gd name="f4484" fmla="*/ 173274 f3034 1"/>
              <a:gd name="f4485" fmla="*/ 0 f3035 1"/>
              <a:gd name="f4486" fmla="*/ 0 f3034 1"/>
              <a:gd name="f4487" fmla="*/ 12192000 f3035 1"/>
              <a:gd name="f4488" fmla="*/ 6858000 f3034 1"/>
              <a:gd name="f4489" fmla="+- f3036 0 f1"/>
              <a:gd name="f4490" fmla="*/ f3039 1 12192000"/>
              <a:gd name="f4491" fmla="*/ f3040 1 6858000"/>
              <a:gd name="f4492" fmla="*/ f3041 1 12192000"/>
              <a:gd name="f4493" fmla="*/ f3042 1 6858000"/>
              <a:gd name="f4494" fmla="*/ f3043 1 12192000"/>
              <a:gd name="f4495" fmla="*/ f3044 1 6858000"/>
              <a:gd name="f4496" fmla="*/ f3045 1 12192000"/>
              <a:gd name="f4497" fmla="*/ f3046 1 12192000"/>
              <a:gd name="f4498" fmla="*/ f3047 1 6858000"/>
              <a:gd name="f4499" fmla="*/ f3048 1 12192000"/>
              <a:gd name="f4500" fmla="*/ f3049 1 6858000"/>
              <a:gd name="f4501" fmla="*/ f3050 1 12192000"/>
              <a:gd name="f4502" fmla="*/ f3051 1 6858000"/>
              <a:gd name="f4503" fmla="*/ f3052 1 12192000"/>
              <a:gd name="f4504" fmla="*/ f3053 1 6858000"/>
              <a:gd name="f4505" fmla="*/ f3054 1 12192000"/>
              <a:gd name="f4506" fmla="*/ f3055 1 6858000"/>
              <a:gd name="f4507" fmla="*/ f3056 1 12192000"/>
              <a:gd name="f4508" fmla="*/ f3057 1 6858000"/>
              <a:gd name="f4509" fmla="*/ f3058 1 12192000"/>
              <a:gd name="f4510" fmla="*/ f3059 1 6858000"/>
              <a:gd name="f4511" fmla="*/ f3060 1 12192000"/>
              <a:gd name="f4512" fmla="*/ f3061 1 6858000"/>
              <a:gd name="f4513" fmla="*/ f3062 1 12192000"/>
              <a:gd name="f4514" fmla="*/ f3063 1 6858000"/>
              <a:gd name="f4515" fmla="*/ f3064 1 12192000"/>
              <a:gd name="f4516" fmla="*/ f3065 1 6858000"/>
              <a:gd name="f4517" fmla="*/ f3066 1 12192000"/>
              <a:gd name="f4518" fmla="*/ f3067 1 6858000"/>
              <a:gd name="f4519" fmla="*/ f3068 1 12192000"/>
              <a:gd name="f4520" fmla="*/ f3069 1 6858000"/>
              <a:gd name="f4521" fmla="*/ f3070 1 12192000"/>
              <a:gd name="f4522" fmla="*/ f3071 1 6858000"/>
              <a:gd name="f4523" fmla="*/ f3072 1 12192000"/>
              <a:gd name="f4524" fmla="*/ f3073 1 6858000"/>
              <a:gd name="f4525" fmla="*/ f3074 1 12192000"/>
              <a:gd name="f4526" fmla="*/ f3075 1 6858000"/>
              <a:gd name="f4527" fmla="*/ f3076 1 6858000"/>
              <a:gd name="f4528" fmla="*/ f3077 1 12192000"/>
              <a:gd name="f4529" fmla="*/ f3078 1 6858000"/>
              <a:gd name="f4530" fmla="*/ f3079 1 12192000"/>
              <a:gd name="f4531" fmla="*/ f3080 1 6858000"/>
              <a:gd name="f4532" fmla="*/ f3081 1 12192000"/>
              <a:gd name="f4533" fmla="*/ f3082 1 6858000"/>
              <a:gd name="f4534" fmla="*/ f3083 1 12192000"/>
              <a:gd name="f4535" fmla="*/ f3084 1 6858000"/>
              <a:gd name="f4536" fmla="*/ f3085 1 12192000"/>
              <a:gd name="f4537" fmla="*/ f3086 1 6858000"/>
              <a:gd name="f4538" fmla="*/ f3087 1 12192000"/>
              <a:gd name="f4539" fmla="*/ f3088 1 6858000"/>
              <a:gd name="f4540" fmla="*/ f3089 1 12192000"/>
              <a:gd name="f4541" fmla="*/ f3090 1 6858000"/>
              <a:gd name="f4542" fmla="*/ f3091 1 12192000"/>
              <a:gd name="f4543" fmla="*/ f3092 1 6858000"/>
              <a:gd name="f4544" fmla="*/ f3093 1 12192000"/>
              <a:gd name="f4545" fmla="*/ f3094 1 6858000"/>
              <a:gd name="f4546" fmla="*/ f3095 1 12192000"/>
              <a:gd name="f4547" fmla="*/ f3096 1 12192000"/>
              <a:gd name="f4548" fmla="*/ f3097 1 6858000"/>
              <a:gd name="f4549" fmla="*/ f3098 1 12192000"/>
              <a:gd name="f4550" fmla="*/ f3099 1 6858000"/>
              <a:gd name="f4551" fmla="*/ f3100 1 12192000"/>
              <a:gd name="f4552" fmla="*/ f3101 1 6858000"/>
              <a:gd name="f4553" fmla="*/ f3102 1 12192000"/>
              <a:gd name="f4554" fmla="*/ f3103 1 6858000"/>
              <a:gd name="f4555" fmla="*/ f3104 1 12192000"/>
              <a:gd name="f4556" fmla="*/ f3105 1 6858000"/>
              <a:gd name="f4557" fmla="*/ f3106 1 12192000"/>
              <a:gd name="f4558" fmla="*/ f3107 1 6858000"/>
              <a:gd name="f4559" fmla="*/ f3108 1 12192000"/>
              <a:gd name="f4560" fmla="*/ f3109 1 6858000"/>
              <a:gd name="f4561" fmla="*/ f3110 1 12192000"/>
              <a:gd name="f4562" fmla="*/ f3111 1 6858000"/>
              <a:gd name="f4563" fmla="*/ f3112 1 12192000"/>
              <a:gd name="f4564" fmla="*/ f3113 1 6858000"/>
              <a:gd name="f4565" fmla="*/ f3114 1 12192000"/>
              <a:gd name="f4566" fmla="*/ f3115 1 6858000"/>
              <a:gd name="f4567" fmla="*/ f3116 1 12192000"/>
              <a:gd name="f4568" fmla="*/ f3117 1 6858000"/>
              <a:gd name="f4569" fmla="*/ f3118 1 12192000"/>
              <a:gd name="f4570" fmla="*/ f3119 1 6858000"/>
              <a:gd name="f4571" fmla="*/ f3120 1 12192000"/>
              <a:gd name="f4572" fmla="*/ f3121 1 12192000"/>
              <a:gd name="f4573" fmla="*/ f3122 1 6858000"/>
              <a:gd name="f4574" fmla="*/ f3123 1 12192000"/>
              <a:gd name="f4575" fmla="*/ f3124 1 6858000"/>
              <a:gd name="f4576" fmla="*/ f3125 1 12192000"/>
              <a:gd name="f4577" fmla="*/ f3126 1 6858000"/>
              <a:gd name="f4578" fmla="*/ f3127 1 12192000"/>
              <a:gd name="f4579" fmla="*/ f3128 1 6858000"/>
              <a:gd name="f4580" fmla="*/ f3129 1 6858000"/>
              <a:gd name="f4581" fmla="*/ f3130 1 12192000"/>
              <a:gd name="f4582" fmla="*/ f3131 1 6858000"/>
              <a:gd name="f4583" fmla="*/ f3132 1 12192000"/>
              <a:gd name="f4584" fmla="*/ f3133 1 6858000"/>
              <a:gd name="f4585" fmla="*/ f3134 1 12192000"/>
              <a:gd name="f4586" fmla="*/ f3135 1 6858000"/>
              <a:gd name="f4587" fmla="*/ f3136 1 12192000"/>
              <a:gd name="f4588" fmla="*/ f3137 1 6858000"/>
              <a:gd name="f4589" fmla="*/ f3138 1 12192000"/>
              <a:gd name="f4590" fmla="*/ f3139 1 6858000"/>
              <a:gd name="f4591" fmla="*/ f3140 1 12192000"/>
              <a:gd name="f4592" fmla="*/ f3141 1 6858000"/>
              <a:gd name="f4593" fmla="*/ f3142 1 12192000"/>
              <a:gd name="f4594" fmla="*/ f3143 1 6858000"/>
              <a:gd name="f4595" fmla="*/ f3144 1 12192000"/>
              <a:gd name="f4596" fmla="*/ f3145 1 6858000"/>
              <a:gd name="f4597" fmla="*/ f3146 1 6858000"/>
              <a:gd name="f4598" fmla="*/ f3147 1 12192000"/>
              <a:gd name="f4599" fmla="*/ f3148 1 12192000"/>
              <a:gd name="f4600" fmla="*/ f3149 1 6858000"/>
              <a:gd name="f4601" fmla="*/ f3150 1 12192000"/>
              <a:gd name="f4602" fmla="*/ f3151 1 6858000"/>
              <a:gd name="f4603" fmla="*/ f3152 1 6858000"/>
              <a:gd name="f4604" fmla="*/ f3153 1 12192000"/>
              <a:gd name="f4605" fmla="*/ f3154 1 6858000"/>
              <a:gd name="f4606" fmla="*/ f3155 1 12192000"/>
              <a:gd name="f4607" fmla="*/ f3156 1 6858000"/>
              <a:gd name="f4608" fmla="*/ f3157 1 12192000"/>
              <a:gd name="f4609" fmla="*/ f3158 1 6858000"/>
              <a:gd name="f4610" fmla="*/ f3159 1 12192000"/>
              <a:gd name="f4611" fmla="*/ f3160 1 6858000"/>
              <a:gd name="f4612" fmla="*/ f3161 1 12192000"/>
              <a:gd name="f4613" fmla="*/ f3162 1 12192000"/>
              <a:gd name="f4614" fmla="*/ f3163 1 6858000"/>
              <a:gd name="f4615" fmla="*/ f3164 1 12192000"/>
              <a:gd name="f4616" fmla="*/ f3165 1 6858000"/>
              <a:gd name="f4617" fmla="*/ f3166 1 12192000"/>
              <a:gd name="f4618" fmla="*/ f3167 1 6858000"/>
              <a:gd name="f4619" fmla="*/ f3168 1 12192000"/>
              <a:gd name="f4620" fmla="*/ f3169 1 6858000"/>
              <a:gd name="f4621" fmla="*/ f3170 1 12192000"/>
              <a:gd name="f4622" fmla="*/ f3171 1 6858000"/>
              <a:gd name="f4623" fmla="*/ f3172 1 12192000"/>
              <a:gd name="f4624" fmla="*/ f3173 1 12192000"/>
              <a:gd name="f4625" fmla="*/ f3174 1 12192000"/>
              <a:gd name="f4626" fmla="*/ f3175 1 6858000"/>
              <a:gd name="f4627" fmla="*/ f3176 1 12192000"/>
              <a:gd name="f4628" fmla="*/ f3177 1 6858000"/>
              <a:gd name="f4629" fmla="*/ f3178 1 12192000"/>
              <a:gd name="f4630" fmla="*/ f3179 1 6858000"/>
              <a:gd name="f4631" fmla="*/ f3180 1 12192000"/>
              <a:gd name="f4632" fmla="*/ f3181 1 12192000"/>
              <a:gd name="f4633" fmla="*/ f3182 1 12192000"/>
              <a:gd name="f4634" fmla="*/ f3183 1 12192000"/>
              <a:gd name="f4635" fmla="*/ f3184 1 12192000"/>
              <a:gd name="f4636" fmla="*/ f3185 1 6858000"/>
              <a:gd name="f4637" fmla="*/ f3186 1 12192000"/>
              <a:gd name="f4638" fmla="*/ f3187 1 12192000"/>
              <a:gd name="f4639" fmla="*/ f3188 1 12192000"/>
              <a:gd name="f4640" fmla="*/ f3189 1 12192000"/>
              <a:gd name="f4641" fmla="*/ f3190 1 6858000"/>
              <a:gd name="f4642" fmla="*/ f3191 1 12192000"/>
              <a:gd name="f4643" fmla="*/ f3192 1 6858000"/>
              <a:gd name="f4644" fmla="*/ f3193 1 12192000"/>
              <a:gd name="f4645" fmla="*/ f3194 1 6858000"/>
              <a:gd name="f4646" fmla="*/ f3195 1 12192000"/>
              <a:gd name="f4647" fmla="*/ f3196 1 6858000"/>
              <a:gd name="f4648" fmla="*/ f3197 1 12192000"/>
              <a:gd name="f4649" fmla="*/ f3198 1 12192000"/>
              <a:gd name="f4650" fmla="*/ f3199 1 6858000"/>
              <a:gd name="f4651" fmla="*/ f3200 1 12192000"/>
              <a:gd name="f4652" fmla="*/ f3201 1 6858000"/>
              <a:gd name="f4653" fmla="*/ f3202 1 12192000"/>
              <a:gd name="f4654" fmla="*/ f3203 1 6858000"/>
              <a:gd name="f4655" fmla="*/ f3204 1 12192000"/>
              <a:gd name="f4656" fmla="*/ f3205 1 6858000"/>
              <a:gd name="f4657" fmla="*/ f3206 1 12192000"/>
              <a:gd name="f4658" fmla="*/ f3207 1 6858000"/>
              <a:gd name="f4659" fmla="*/ f3208 1 12192000"/>
              <a:gd name="f4660" fmla="*/ f3209 1 6858000"/>
              <a:gd name="f4661" fmla="*/ f3210 1 12192000"/>
              <a:gd name="f4662" fmla="*/ f3211 1 6858000"/>
              <a:gd name="f4663" fmla="*/ f3212 1 12192000"/>
              <a:gd name="f4664" fmla="*/ f3213 1 6858000"/>
              <a:gd name="f4665" fmla="*/ f3214 1 12192000"/>
              <a:gd name="f4666" fmla="*/ f3215 1 12192000"/>
              <a:gd name="f4667" fmla="*/ f3216 1 12192000"/>
              <a:gd name="f4668" fmla="*/ f3217 1 6858000"/>
              <a:gd name="f4669" fmla="*/ f3218 1 12192000"/>
              <a:gd name="f4670" fmla="*/ f3219 1 6858000"/>
              <a:gd name="f4671" fmla="*/ f3220 1 12192000"/>
              <a:gd name="f4672" fmla="*/ f3221 1 6858000"/>
              <a:gd name="f4673" fmla="*/ f3222 1 12192000"/>
              <a:gd name="f4674" fmla="*/ f3223 1 6858000"/>
              <a:gd name="f4675" fmla="*/ f3224 1 12192000"/>
              <a:gd name="f4676" fmla="*/ f3225 1 6858000"/>
              <a:gd name="f4677" fmla="*/ f3226 1 12192000"/>
              <a:gd name="f4678" fmla="*/ f3227 1 6858000"/>
              <a:gd name="f4679" fmla="*/ f3228 1 12192000"/>
              <a:gd name="f4680" fmla="*/ f3229 1 6858000"/>
              <a:gd name="f4681" fmla="*/ f3230 1 12192000"/>
              <a:gd name="f4682" fmla="*/ f3231 1 6858000"/>
              <a:gd name="f4683" fmla="*/ f3232 1 12192000"/>
              <a:gd name="f4684" fmla="*/ f3233 1 6858000"/>
              <a:gd name="f4685" fmla="*/ f3234 1 12192000"/>
              <a:gd name="f4686" fmla="*/ f3235 1 12192000"/>
              <a:gd name="f4687" fmla="*/ f3236 1 6858000"/>
              <a:gd name="f4688" fmla="*/ f3237 1 12192000"/>
              <a:gd name="f4689" fmla="*/ f3238 1 12192000"/>
              <a:gd name="f4690" fmla="*/ f3239 1 6858000"/>
              <a:gd name="f4691" fmla="*/ f3240 1 12192000"/>
              <a:gd name="f4692" fmla="*/ f3241 1 6858000"/>
              <a:gd name="f4693" fmla="*/ f3242 1 12192000"/>
              <a:gd name="f4694" fmla="*/ f3243 1 6858000"/>
              <a:gd name="f4695" fmla="*/ f3244 1 12192000"/>
              <a:gd name="f4696" fmla="*/ f3245 1 6858000"/>
              <a:gd name="f4697" fmla="*/ f3246 1 12192000"/>
              <a:gd name="f4698" fmla="*/ f3247 1 6858000"/>
              <a:gd name="f4699" fmla="*/ f3248 1 12192000"/>
              <a:gd name="f4700" fmla="*/ f3249 1 12192000"/>
              <a:gd name="f4701" fmla="*/ f3250 1 12192000"/>
              <a:gd name="f4702" fmla="*/ f3251 1 6858000"/>
              <a:gd name="f4703" fmla="*/ f3252 1 12192000"/>
              <a:gd name="f4704" fmla="*/ f3253 1 6858000"/>
              <a:gd name="f4705" fmla="*/ f3254 1 12192000"/>
              <a:gd name="f4706" fmla="*/ f3255 1 6858000"/>
              <a:gd name="f4707" fmla="*/ f3256 1 12192000"/>
              <a:gd name="f4708" fmla="*/ f3257 1 12192000"/>
              <a:gd name="f4709" fmla="*/ f3258 1 6858000"/>
              <a:gd name="f4710" fmla="*/ f3259 1 12192000"/>
              <a:gd name="f4711" fmla="*/ f3260 1 6858000"/>
              <a:gd name="f4712" fmla="*/ f3261 1 12192000"/>
              <a:gd name="f4713" fmla="*/ f3262 1 6858000"/>
              <a:gd name="f4714" fmla="*/ f3263 1 12192000"/>
              <a:gd name="f4715" fmla="*/ f3264 1 6858000"/>
              <a:gd name="f4716" fmla="*/ f3265 1 12192000"/>
              <a:gd name="f4717" fmla="*/ f3266 1 12192000"/>
              <a:gd name="f4718" fmla="*/ f3267 1 12192000"/>
              <a:gd name="f4719" fmla="*/ f3268 1 6858000"/>
              <a:gd name="f4720" fmla="*/ f3269 1 12192000"/>
              <a:gd name="f4721" fmla="*/ f3270 1 6858000"/>
              <a:gd name="f4722" fmla="*/ f3271 1 12192000"/>
              <a:gd name="f4723" fmla="*/ f3272 1 12192000"/>
              <a:gd name="f4724" fmla="*/ f3273 1 12192000"/>
              <a:gd name="f4725" fmla="*/ f3274 1 12192000"/>
              <a:gd name="f4726" fmla="*/ f3275 1 12192000"/>
              <a:gd name="f4727" fmla="*/ f3276 1 6858000"/>
              <a:gd name="f4728" fmla="*/ f3277 1 6858000"/>
              <a:gd name="f4729" fmla="*/ f3278 1 12192000"/>
              <a:gd name="f4730" fmla="*/ f3279 1 6858000"/>
              <a:gd name="f4731" fmla="*/ f3280 1 12192000"/>
              <a:gd name="f4732" fmla="*/ f3281 1 6858000"/>
              <a:gd name="f4733" fmla="*/ f3282 1 12192000"/>
              <a:gd name="f4734" fmla="*/ f3283 1 6858000"/>
              <a:gd name="f4735" fmla="*/ f3284 1 12192000"/>
              <a:gd name="f4736" fmla="*/ f3285 1 6858000"/>
              <a:gd name="f4737" fmla="*/ f3286 1 12192000"/>
              <a:gd name="f4738" fmla="*/ f3287 1 6858000"/>
              <a:gd name="f4739" fmla="*/ f3288 1 12192000"/>
              <a:gd name="f4740" fmla="*/ f3289 1 12192000"/>
              <a:gd name="f4741" fmla="*/ f3290 1 6858000"/>
              <a:gd name="f4742" fmla="*/ f3291 1 12192000"/>
              <a:gd name="f4743" fmla="*/ f3292 1 6858000"/>
              <a:gd name="f4744" fmla="*/ f3293 1 12192000"/>
              <a:gd name="f4745" fmla="*/ f3294 1 12192000"/>
              <a:gd name="f4746" fmla="*/ f3295 1 6858000"/>
              <a:gd name="f4747" fmla="*/ f3296 1 12192000"/>
              <a:gd name="f4748" fmla="*/ f3297 1 12192000"/>
              <a:gd name="f4749" fmla="*/ f3298 1 6858000"/>
              <a:gd name="f4750" fmla="*/ f3299 1 12192000"/>
              <a:gd name="f4751" fmla="*/ f3300 1 6858000"/>
              <a:gd name="f4752" fmla="*/ f3301 1 12192000"/>
              <a:gd name="f4753" fmla="*/ f3302 1 6858000"/>
              <a:gd name="f4754" fmla="*/ f3303 1 12192000"/>
              <a:gd name="f4755" fmla="*/ f3304 1 6858000"/>
              <a:gd name="f4756" fmla="*/ f3305 1 12192000"/>
              <a:gd name="f4757" fmla="*/ f3306 1 6858000"/>
              <a:gd name="f4758" fmla="*/ f3307 1 12192000"/>
              <a:gd name="f4759" fmla="*/ f3308 1 6858000"/>
              <a:gd name="f4760" fmla="*/ f3309 1 12192000"/>
              <a:gd name="f4761" fmla="*/ f3310 1 12192000"/>
              <a:gd name="f4762" fmla="*/ f3311 1 6858000"/>
              <a:gd name="f4763" fmla="*/ f3312 1 6858000"/>
              <a:gd name="f4764" fmla="*/ f3313 1 12192000"/>
              <a:gd name="f4765" fmla="*/ f3314 1 6858000"/>
              <a:gd name="f4766" fmla="*/ f3315 1 12192000"/>
              <a:gd name="f4767" fmla="*/ f3316 1 6858000"/>
              <a:gd name="f4768" fmla="*/ f3317 1 12192000"/>
              <a:gd name="f4769" fmla="*/ f3318 1 6858000"/>
              <a:gd name="f4770" fmla="*/ f3319 1 12192000"/>
              <a:gd name="f4771" fmla="*/ f3320 1 6858000"/>
              <a:gd name="f4772" fmla="*/ f3321 1 12192000"/>
              <a:gd name="f4773" fmla="*/ f3322 1 6858000"/>
              <a:gd name="f4774" fmla="*/ f3323 1 6858000"/>
              <a:gd name="f4775" fmla="*/ f3324 1 12192000"/>
              <a:gd name="f4776" fmla="*/ f3325 1 12192000"/>
              <a:gd name="f4777" fmla="*/ f3326 1 6858000"/>
              <a:gd name="f4778" fmla="*/ f3327 1 12192000"/>
              <a:gd name="f4779" fmla="*/ f3328 1 6858000"/>
              <a:gd name="f4780" fmla="*/ f3329 1 12192000"/>
              <a:gd name="f4781" fmla="*/ f3330 1 12192000"/>
              <a:gd name="f4782" fmla="*/ f3331 1 6858000"/>
              <a:gd name="f4783" fmla="*/ f3332 1 6858000"/>
              <a:gd name="f4784" fmla="*/ f3333 1 6858000"/>
              <a:gd name="f4785" fmla="*/ f3334 1 12192000"/>
              <a:gd name="f4786" fmla="*/ f3335 1 6858000"/>
              <a:gd name="f4787" fmla="*/ f3336 1 12192000"/>
              <a:gd name="f4788" fmla="*/ f3337 1 6858000"/>
              <a:gd name="f4789" fmla="*/ f3338 1 12192000"/>
              <a:gd name="f4790" fmla="*/ f3339 1 6858000"/>
              <a:gd name="f4791" fmla="*/ f3340 1 12192000"/>
              <a:gd name="f4792" fmla="*/ f3341 1 12192000"/>
              <a:gd name="f4793" fmla="*/ f3342 1 6858000"/>
              <a:gd name="f4794" fmla="*/ f3343 1 12192000"/>
              <a:gd name="f4795" fmla="*/ f3344 1 6858000"/>
              <a:gd name="f4796" fmla="*/ f3345 1 12192000"/>
              <a:gd name="f4797" fmla="*/ f3346 1 6858000"/>
              <a:gd name="f4798" fmla="*/ f3347 1 12192000"/>
              <a:gd name="f4799" fmla="*/ f3348 1 6858000"/>
              <a:gd name="f4800" fmla="*/ f3349 1 12192000"/>
              <a:gd name="f4801" fmla="*/ f3350 1 6858000"/>
              <a:gd name="f4802" fmla="*/ f3351 1 12192000"/>
              <a:gd name="f4803" fmla="*/ f3352 1 6858000"/>
              <a:gd name="f4804" fmla="*/ f3353 1 12192000"/>
              <a:gd name="f4805" fmla="*/ f3354 1 6858000"/>
              <a:gd name="f4806" fmla="*/ f3355 1 12192000"/>
              <a:gd name="f4807" fmla="*/ f3356 1 6858000"/>
              <a:gd name="f4808" fmla="*/ f3357 1 12192000"/>
              <a:gd name="f4809" fmla="*/ f3358 1 6858000"/>
              <a:gd name="f4810" fmla="*/ f3359 1 12192000"/>
              <a:gd name="f4811" fmla="*/ f3360 1 6858000"/>
              <a:gd name="f4812" fmla="*/ f3361 1 6858000"/>
              <a:gd name="f4813" fmla="*/ f3362 1 12192000"/>
              <a:gd name="f4814" fmla="*/ f3363 1 6858000"/>
              <a:gd name="f4815" fmla="*/ f3364 1 6858000"/>
              <a:gd name="f4816" fmla="*/ f3365 1 12192000"/>
              <a:gd name="f4817" fmla="*/ f3366 1 6858000"/>
              <a:gd name="f4818" fmla="*/ f3367 1 12192000"/>
              <a:gd name="f4819" fmla="*/ f3368 1 6858000"/>
              <a:gd name="f4820" fmla="*/ f3369 1 12192000"/>
              <a:gd name="f4821" fmla="*/ f3370 1 6858000"/>
              <a:gd name="f4822" fmla="*/ f3371 1 12192000"/>
              <a:gd name="f4823" fmla="*/ f3372 1 6858000"/>
              <a:gd name="f4824" fmla="*/ f3373 1 12192000"/>
              <a:gd name="f4825" fmla="*/ f3374 1 6858000"/>
              <a:gd name="f4826" fmla="*/ f3375 1 12192000"/>
              <a:gd name="f4827" fmla="*/ f3376 1 6858000"/>
              <a:gd name="f4828" fmla="*/ f3377 1 12192000"/>
              <a:gd name="f4829" fmla="*/ f3378 1 6858000"/>
              <a:gd name="f4830" fmla="*/ f3379 1 12192000"/>
              <a:gd name="f4831" fmla="*/ f3380 1 6858000"/>
              <a:gd name="f4832" fmla="*/ f3381 1 12192000"/>
              <a:gd name="f4833" fmla="*/ f3382 1 6858000"/>
              <a:gd name="f4834" fmla="*/ f3383 1 6858000"/>
              <a:gd name="f4835" fmla="*/ f3384 1 12192000"/>
              <a:gd name="f4836" fmla="*/ f3385 1 6858000"/>
              <a:gd name="f4837" fmla="*/ f3386 1 12192000"/>
              <a:gd name="f4838" fmla="*/ f3387 1 6858000"/>
              <a:gd name="f4839" fmla="*/ f3388 1 12192000"/>
              <a:gd name="f4840" fmla="*/ f3389 1 6858000"/>
              <a:gd name="f4841" fmla="*/ f3390 1 12192000"/>
              <a:gd name="f4842" fmla="*/ f3391 1 6858000"/>
              <a:gd name="f4843" fmla="*/ f3392 1 12192000"/>
              <a:gd name="f4844" fmla="*/ f3393 1 6858000"/>
              <a:gd name="f4845" fmla="*/ f3394 1 12192000"/>
              <a:gd name="f4846" fmla="*/ f3395 1 6858000"/>
              <a:gd name="f4847" fmla="*/ f3396 1 12192000"/>
              <a:gd name="f4848" fmla="*/ f3397 1 6858000"/>
              <a:gd name="f4849" fmla="*/ f3398 1 12192000"/>
              <a:gd name="f4850" fmla="*/ f3399 1 6858000"/>
              <a:gd name="f4851" fmla="*/ f3400 1 12192000"/>
              <a:gd name="f4852" fmla="*/ f3401 1 12192000"/>
              <a:gd name="f4853" fmla="*/ f3402 1 6858000"/>
              <a:gd name="f4854" fmla="*/ f3403 1 12192000"/>
              <a:gd name="f4855" fmla="*/ f3404 1 6858000"/>
              <a:gd name="f4856" fmla="*/ f3405 1 12192000"/>
              <a:gd name="f4857" fmla="*/ f3406 1 6858000"/>
              <a:gd name="f4858" fmla="*/ f3407 1 12192000"/>
              <a:gd name="f4859" fmla="*/ f3408 1 6858000"/>
              <a:gd name="f4860" fmla="*/ f3409 1 12192000"/>
              <a:gd name="f4861" fmla="*/ f3410 1 6858000"/>
              <a:gd name="f4862" fmla="*/ f3411 1 12192000"/>
              <a:gd name="f4863" fmla="*/ f3412 1 6858000"/>
              <a:gd name="f4864" fmla="*/ f3413 1 12192000"/>
              <a:gd name="f4865" fmla="*/ f3414 1 12192000"/>
              <a:gd name="f4866" fmla="*/ f3415 1 6858000"/>
              <a:gd name="f4867" fmla="*/ f3416 1 12192000"/>
              <a:gd name="f4868" fmla="*/ f3417 1 6858000"/>
              <a:gd name="f4869" fmla="*/ f3418 1 12192000"/>
              <a:gd name="f4870" fmla="*/ f3419 1 6858000"/>
              <a:gd name="f4871" fmla="*/ f3420 1 12192000"/>
              <a:gd name="f4872" fmla="*/ f3421 1 6858000"/>
              <a:gd name="f4873" fmla="*/ f3422 1 12192000"/>
              <a:gd name="f4874" fmla="*/ f3423 1 6858000"/>
              <a:gd name="f4875" fmla="*/ f3424 1 12192000"/>
              <a:gd name="f4876" fmla="*/ f3425 1 6858000"/>
              <a:gd name="f4877" fmla="*/ f3426 1 12192000"/>
              <a:gd name="f4878" fmla="*/ f3427 1 6858000"/>
              <a:gd name="f4879" fmla="*/ f3428 1 12192000"/>
              <a:gd name="f4880" fmla="*/ f3429 1 6858000"/>
              <a:gd name="f4881" fmla="*/ f3430 1 12192000"/>
              <a:gd name="f4882" fmla="*/ f3431 1 6858000"/>
              <a:gd name="f4883" fmla="*/ f3432 1 12192000"/>
              <a:gd name="f4884" fmla="*/ f3433 1 6858000"/>
              <a:gd name="f4885" fmla="*/ f3434 1 12192000"/>
              <a:gd name="f4886" fmla="*/ f3435 1 6858000"/>
              <a:gd name="f4887" fmla="*/ f3436 1 12192000"/>
              <a:gd name="f4888" fmla="*/ f3437 1 6858000"/>
              <a:gd name="f4889" fmla="*/ f3438 1 12192000"/>
              <a:gd name="f4890" fmla="*/ f3439 1 6858000"/>
              <a:gd name="f4891" fmla="*/ f3440 1 12192000"/>
              <a:gd name="f4892" fmla="*/ f3441 1 6858000"/>
              <a:gd name="f4893" fmla="*/ f3442 1 12192000"/>
              <a:gd name="f4894" fmla="*/ f3443 1 6858000"/>
              <a:gd name="f4895" fmla="*/ f3444 1 12192000"/>
              <a:gd name="f4896" fmla="*/ f3445 1 6858000"/>
              <a:gd name="f4897" fmla="*/ f3446 1 12192000"/>
              <a:gd name="f4898" fmla="*/ f3447 1 6858000"/>
              <a:gd name="f4899" fmla="*/ f3448 1 12192000"/>
              <a:gd name="f4900" fmla="*/ f3449 1 12192000"/>
              <a:gd name="f4901" fmla="*/ f3450 1 6858000"/>
              <a:gd name="f4902" fmla="*/ f3451 1 12192000"/>
              <a:gd name="f4903" fmla="*/ f3452 1 6858000"/>
              <a:gd name="f4904" fmla="*/ f3453 1 12192000"/>
              <a:gd name="f4905" fmla="*/ f3454 1 6858000"/>
              <a:gd name="f4906" fmla="*/ f3455 1 12192000"/>
              <a:gd name="f4907" fmla="*/ f3456 1 6858000"/>
              <a:gd name="f4908" fmla="*/ f3457 1 12192000"/>
              <a:gd name="f4909" fmla="*/ f3458 1 6858000"/>
              <a:gd name="f4910" fmla="*/ f3459 1 12192000"/>
              <a:gd name="f4911" fmla="*/ f3460 1 12192000"/>
              <a:gd name="f4912" fmla="*/ f3461 1 6858000"/>
              <a:gd name="f4913" fmla="*/ f3462 1 12192000"/>
              <a:gd name="f4914" fmla="*/ f3463 1 6858000"/>
              <a:gd name="f4915" fmla="*/ f3464 1 6858000"/>
              <a:gd name="f4916" fmla="*/ f3465 1 12192000"/>
              <a:gd name="f4917" fmla="*/ f3466 1 6858000"/>
              <a:gd name="f4918" fmla="*/ f3467 1 12192000"/>
              <a:gd name="f4919" fmla="*/ f3468 1 6858000"/>
              <a:gd name="f4920" fmla="*/ f3469 1 12192000"/>
              <a:gd name="f4921" fmla="*/ f3470 1 6858000"/>
              <a:gd name="f4922" fmla="*/ f3471 1 12192000"/>
              <a:gd name="f4923" fmla="*/ f3472 1 6858000"/>
              <a:gd name="f4924" fmla="*/ f3473 1 12192000"/>
              <a:gd name="f4925" fmla="*/ f3474 1 6858000"/>
              <a:gd name="f4926" fmla="*/ f3475 1 12192000"/>
              <a:gd name="f4927" fmla="*/ f3476 1 6858000"/>
              <a:gd name="f4928" fmla="*/ f3477 1 12192000"/>
              <a:gd name="f4929" fmla="*/ f3478 1 6858000"/>
              <a:gd name="f4930" fmla="*/ f3479 1 12192000"/>
              <a:gd name="f4931" fmla="*/ f3480 1 6858000"/>
              <a:gd name="f4932" fmla="*/ f3481 1 12192000"/>
              <a:gd name="f4933" fmla="*/ f3482 1 6858000"/>
              <a:gd name="f4934" fmla="*/ f3483 1 6858000"/>
              <a:gd name="f4935" fmla="*/ f3484 1 12192000"/>
              <a:gd name="f4936" fmla="*/ f3485 1 6858000"/>
              <a:gd name="f4937" fmla="*/ f3486 1 12192000"/>
              <a:gd name="f4938" fmla="*/ f3487 1 6858000"/>
              <a:gd name="f4939" fmla="*/ f3488 1 12192000"/>
              <a:gd name="f4940" fmla="*/ f3489 1 6858000"/>
              <a:gd name="f4941" fmla="*/ f3490 1 12192000"/>
              <a:gd name="f4942" fmla="*/ f3491 1 6858000"/>
              <a:gd name="f4943" fmla="*/ f3492 1 12192000"/>
              <a:gd name="f4944" fmla="*/ f3493 1 6858000"/>
              <a:gd name="f4945" fmla="*/ f3494 1 12192000"/>
              <a:gd name="f4946" fmla="*/ f3495 1 6858000"/>
              <a:gd name="f4947" fmla="*/ f3496 1 12192000"/>
              <a:gd name="f4948" fmla="*/ f3497 1 6858000"/>
              <a:gd name="f4949" fmla="*/ f3498 1 6858000"/>
              <a:gd name="f4950" fmla="*/ f3499 1 12192000"/>
              <a:gd name="f4951" fmla="*/ f3500 1 12192000"/>
              <a:gd name="f4952" fmla="*/ f3501 1 6858000"/>
              <a:gd name="f4953" fmla="*/ f3502 1 12192000"/>
              <a:gd name="f4954" fmla="*/ f3503 1 6858000"/>
              <a:gd name="f4955" fmla="*/ f3504 1 12192000"/>
              <a:gd name="f4956" fmla="*/ f3505 1 12192000"/>
              <a:gd name="f4957" fmla="*/ f3506 1 12192000"/>
              <a:gd name="f4958" fmla="*/ f3507 1 12192000"/>
              <a:gd name="f4959" fmla="*/ f3508 1 12192000"/>
              <a:gd name="f4960" fmla="*/ f3509 1 12192000"/>
              <a:gd name="f4961" fmla="*/ f3510 1 6858000"/>
              <a:gd name="f4962" fmla="*/ f3511 1 12192000"/>
              <a:gd name="f4963" fmla="*/ f3512 1 6858000"/>
              <a:gd name="f4964" fmla="*/ f3513 1 12192000"/>
              <a:gd name="f4965" fmla="*/ f3514 1 6858000"/>
              <a:gd name="f4966" fmla="*/ f3515 1 12192000"/>
              <a:gd name="f4967" fmla="*/ f3516 1 12192000"/>
              <a:gd name="f4968" fmla="*/ f3517 1 6858000"/>
              <a:gd name="f4969" fmla="*/ f3518 1 12192000"/>
              <a:gd name="f4970" fmla="*/ f3519 1 6858000"/>
              <a:gd name="f4971" fmla="*/ f3520 1 12192000"/>
              <a:gd name="f4972" fmla="*/ f3521 1 12192000"/>
              <a:gd name="f4973" fmla="*/ f3522 1 12192000"/>
              <a:gd name="f4974" fmla="*/ f3523 1 12192000"/>
              <a:gd name="f4975" fmla="*/ f3524 1 6858000"/>
              <a:gd name="f4976" fmla="*/ f3525 1 12192000"/>
              <a:gd name="f4977" fmla="*/ f3526 1 12192000"/>
              <a:gd name="f4978" fmla="*/ f3527 1 12192000"/>
              <a:gd name="f4979" fmla="*/ f3528 1 6858000"/>
              <a:gd name="f4980" fmla="*/ f3529 1 12192000"/>
              <a:gd name="f4981" fmla="*/ f3530 1 6858000"/>
              <a:gd name="f4982" fmla="*/ f3531 1 12192000"/>
              <a:gd name="f4983" fmla="*/ f3532 1 6858000"/>
              <a:gd name="f4984" fmla="*/ f3533 1 12192000"/>
              <a:gd name="f4985" fmla="*/ f3534 1 12192000"/>
              <a:gd name="f4986" fmla="*/ f3535 1 6858000"/>
              <a:gd name="f4987" fmla="*/ f3536 1 12192000"/>
              <a:gd name="f4988" fmla="*/ f3537 1 12192000"/>
              <a:gd name="f4989" fmla="*/ f3538 1 6858000"/>
              <a:gd name="f4990" fmla="*/ f3539 1 12192000"/>
              <a:gd name="f4991" fmla="*/ f3540 1 6858000"/>
              <a:gd name="f4992" fmla="*/ f3541 1 6858000"/>
              <a:gd name="f4993" fmla="*/ f3542 1 12192000"/>
              <a:gd name="f4994" fmla="*/ f3543 1 6858000"/>
              <a:gd name="f4995" fmla="*/ f3544 1 12192000"/>
              <a:gd name="f4996" fmla="*/ f3545 1 12192000"/>
              <a:gd name="f4997" fmla="*/ f3546 1 12192000"/>
              <a:gd name="f4998" fmla="*/ f3547 1 6858000"/>
              <a:gd name="f4999" fmla="*/ f3548 1 12192000"/>
              <a:gd name="f5000" fmla="*/ f3549 1 6858000"/>
              <a:gd name="f5001" fmla="*/ f3550 1 12192000"/>
              <a:gd name="f5002" fmla="*/ f3551 1 12192000"/>
              <a:gd name="f5003" fmla="*/ f3552 1 12192000"/>
              <a:gd name="f5004" fmla="*/ f3553 1 12192000"/>
              <a:gd name="f5005" fmla="*/ f3554 1 12192000"/>
              <a:gd name="f5006" fmla="*/ f3555 1 12192000"/>
              <a:gd name="f5007" fmla="*/ f3556 1 12192000"/>
              <a:gd name="f5008" fmla="*/ f3557 1 6858000"/>
              <a:gd name="f5009" fmla="*/ f3558 1 6858000"/>
              <a:gd name="f5010" fmla="*/ f3559 1 12192000"/>
              <a:gd name="f5011" fmla="*/ f3560 1 12192000"/>
              <a:gd name="f5012" fmla="*/ f3561 1 6858000"/>
              <a:gd name="f5013" fmla="*/ f3562 1 6858000"/>
              <a:gd name="f5014" fmla="*/ f3563 1 6858000"/>
              <a:gd name="f5015" fmla="*/ f3564 1 6858000"/>
              <a:gd name="f5016" fmla="*/ f3565 1 6858000"/>
              <a:gd name="f5017" fmla="*/ f3566 1 12192000"/>
              <a:gd name="f5018" fmla="*/ f3567 1 6858000"/>
              <a:gd name="f5019" fmla="*/ f3568 1 12192000"/>
              <a:gd name="f5020" fmla="*/ f3569 1 6858000"/>
              <a:gd name="f5021" fmla="*/ f3570 1 6858000"/>
              <a:gd name="f5022" fmla="*/ f3571 1 12192000"/>
              <a:gd name="f5023" fmla="*/ f3572 1 6858000"/>
              <a:gd name="f5024" fmla="*/ f3573 1 6858000"/>
              <a:gd name="f5025" fmla="*/ f3574 1 12192000"/>
              <a:gd name="f5026" fmla="*/ f3575 1 12192000"/>
              <a:gd name="f5027" fmla="*/ f3576 1 6858000"/>
              <a:gd name="f5028" fmla="*/ f3577 1 12192000"/>
              <a:gd name="f5029" fmla="*/ f3578 1 6858000"/>
              <a:gd name="f5030" fmla="*/ f3579 1 12192000"/>
              <a:gd name="f5031" fmla="*/ f3580 1 6858000"/>
              <a:gd name="f5032" fmla="*/ f3581 1 6858000"/>
              <a:gd name="f5033" fmla="*/ f3582 1 12192000"/>
              <a:gd name="f5034" fmla="*/ f3583 1 6858000"/>
              <a:gd name="f5035" fmla="*/ f3584 1 12192000"/>
              <a:gd name="f5036" fmla="*/ f3585 1 12192000"/>
              <a:gd name="f5037" fmla="*/ f3586 1 6858000"/>
              <a:gd name="f5038" fmla="*/ f3587 1 12192000"/>
              <a:gd name="f5039" fmla="*/ f3588 1 12192000"/>
              <a:gd name="f5040" fmla="*/ f3589 1 12192000"/>
              <a:gd name="f5041" fmla="*/ f3590 1 6858000"/>
              <a:gd name="f5042" fmla="*/ f3591 1 12192000"/>
              <a:gd name="f5043" fmla="*/ f3592 1 6858000"/>
              <a:gd name="f5044" fmla="*/ f3593 1 12192000"/>
              <a:gd name="f5045" fmla="*/ f3594 1 6858000"/>
              <a:gd name="f5046" fmla="*/ f3595 1 12192000"/>
              <a:gd name="f5047" fmla="*/ f3596 1 12192000"/>
              <a:gd name="f5048" fmla="*/ f3597 1 6858000"/>
              <a:gd name="f5049" fmla="*/ f3598 1 12192000"/>
              <a:gd name="f5050" fmla="*/ f3599 1 12192000"/>
              <a:gd name="f5051" fmla="*/ f3600 1 6858000"/>
              <a:gd name="f5052" fmla="*/ f3601 1 12192000"/>
              <a:gd name="f5053" fmla="*/ f3602 1 6858000"/>
              <a:gd name="f5054" fmla="*/ f3603 1 12192000"/>
              <a:gd name="f5055" fmla="*/ f3604 1 6858000"/>
              <a:gd name="f5056" fmla="*/ f3605 1 6858000"/>
              <a:gd name="f5057" fmla="*/ f3606 1 12192000"/>
              <a:gd name="f5058" fmla="*/ f3607 1 6858000"/>
              <a:gd name="f5059" fmla="*/ f3608 1 12192000"/>
              <a:gd name="f5060" fmla="*/ f3609 1 6858000"/>
              <a:gd name="f5061" fmla="*/ f3610 1 12192000"/>
              <a:gd name="f5062" fmla="*/ f3611 1 6858000"/>
              <a:gd name="f5063" fmla="*/ f3612 1 12192000"/>
              <a:gd name="f5064" fmla="*/ f3613 1 12192000"/>
              <a:gd name="f5065" fmla="*/ f3614 1 6858000"/>
              <a:gd name="f5066" fmla="*/ f3615 1 12192000"/>
              <a:gd name="f5067" fmla="*/ f3616 1 6858000"/>
              <a:gd name="f5068" fmla="*/ f3617 1 12192000"/>
              <a:gd name="f5069" fmla="*/ f3618 1 6858000"/>
              <a:gd name="f5070" fmla="*/ f3619 1 12192000"/>
              <a:gd name="f5071" fmla="*/ f3620 1 12192000"/>
              <a:gd name="f5072" fmla="*/ f3621 1 12192000"/>
              <a:gd name="f5073" fmla="*/ f3622 1 6858000"/>
              <a:gd name="f5074" fmla="*/ f3623 1 12192000"/>
              <a:gd name="f5075" fmla="*/ f3624 1 6858000"/>
              <a:gd name="f5076" fmla="*/ f3625 1 6858000"/>
              <a:gd name="f5077" fmla="*/ f3626 1 12192000"/>
              <a:gd name="f5078" fmla="*/ f3627 1 6858000"/>
              <a:gd name="f5079" fmla="*/ f3628 1 12192000"/>
              <a:gd name="f5080" fmla="*/ f3629 1 6858000"/>
              <a:gd name="f5081" fmla="*/ f3630 1 12192000"/>
              <a:gd name="f5082" fmla="*/ f3631 1 6858000"/>
              <a:gd name="f5083" fmla="*/ f3632 1 12192000"/>
              <a:gd name="f5084" fmla="*/ f3633 1 6858000"/>
              <a:gd name="f5085" fmla="*/ f3634 1 12192000"/>
              <a:gd name="f5086" fmla="*/ f3635 1 6858000"/>
              <a:gd name="f5087" fmla="*/ f3636 1 12192000"/>
              <a:gd name="f5088" fmla="*/ f3637 1 6858000"/>
              <a:gd name="f5089" fmla="*/ f3638 1 12192000"/>
              <a:gd name="f5090" fmla="*/ f3639 1 6858000"/>
              <a:gd name="f5091" fmla="*/ f3640 1 12192000"/>
              <a:gd name="f5092" fmla="*/ f3641 1 6858000"/>
              <a:gd name="f5093" fmla="*/ f3642 1 12192000"/>
              <a:gd name="f5094" fmla="*/ f3643 1 12192000"/>
              <a:gd name="f5095" fmla="*/ f3644 1 6858000"/>
              <a:gd name="f5096" fmla="*/ f3645 1 12192000"/>
              <a:gd name="f5097" fmla="*/ f3646 1 12192000"/>
              <a:gd name="f5098" fmla="*/ f3647 1 6858000"/>
              <a:gd name="f5099" fmla="*/ f3648 1 12192000"/>
              <a:gd name="f5100" fmla="*/ f3649 1 6858000"/>
              <a:gd name="f5101" fmla="*/ f3650 1 12192000"/>
              <a:gd name="f5102" fmla="*/ f3651 1 6858000"/>
              <a:gd name="f5103" fmla="*/ f3652 1 12192000"/>
              <a:gd name="f5104" fmla="*/ f3653 1 6858000"/>
              <a:gd name="f5105" fmla="*/ f3654 1 6858000"/>
              <a:gd name="f5106" fmla="*/ f3655 1 12192000"/>
              <a:gd name="f5107" fmla="*/ f3656 1 12192000"/>
              <a:gd name="f5108" fmla="*/ f3657 1 6858000"/>
              <a:gd name="f5109" fmla="*/ f3658 1 6858000"/>
              <a:gd name="f5110" fmla="*/ f3659 1 12192000"/>
              <a:gd name="f5111" fmla="*/ f3660 1 12192000"/>
              <a:gd name="f5112" fmla="*/ f3661 1 6858000"/>
              <a:gd name="f5113" fmla="*/ f3662 1 12192000"/>
              <a:gd name="f5114" fmla="*/ f3663 1 6858000"/>
              <a:gd name="f5115" fmla="*/ f3664 1 6858000"/>
              <a:gd name="f5116" fmla="*/ f3665 1 6858000"/>
              <a:gd name="f5117" fmla="*/ f3666 1 6858000"/>
              <a:gd name="f5118" fmla="*/ f3667 1 12192000"/>
              <a:gd name="f5119" fmla="*/ f3668 1 6858000"/>
              <a:gd name="f5120" fmla="*/ f3669 1 12192000"/>
              <a:gd name="f5121" fmla="*/ f3670 1 6858000"/>
              <a:gd name="f5122" fmla="*/ f3671 1 12192000"/>
              <a:gd name="f5123" fmla="*/ f3672 1 6858000"/>
              <a:gd name="f5124" fmla="*/ f3673 1 12192000"/>
              <a:gd name="f5125" fmla="*/ f3674 1 6858000"/>
              <a:gd name="f5126" fmla="*/ f3675 1 12192000"/>
              <a:gd name="f5127" fmla="*/ f3676 1 6858000"/>
              <a:gd name="f5128" fmla="*/ f3677 1 12192000"/>
              <a:gd name="f5129" fmla="*/ f3678 1 6858000"/>
              <a:gd name="f5130" fmla="*/ f3679 1 12192000"/>
              <a:gd name="f5131" fmla="*/ f3680 1 6858000"/>
              <a:gd name="f5132" fmla="*/ f3681 1 12192000"/>
              <a:gd name="f5133" fmla="*/ f3682 1 6858000"/>
              <a:gd name="f5134" fmla="*/ f3683 1 6858000"/>
              <a:gd name="f5135" fmla="*/ f3684 1 12192000"/>
              <a:gd name="f5136" fmla="*/ f3685 1 6858000"/>
              <a:gd name="f5137" fmla="*/ f3686 1 6858000"/>
              <a:gd name="f5138" fmla="*/ f3687 1 12192000"/>
              <a:gd name="f5139" fmla="*/ f3688 1 6858000"/>
              <a:gd name="f5140" fmla="*/ f3689 1 12192000"/>
              <a:gd name="f5141" fmla="*/ f3690 1 6858000"/>
              <a:gd name="f5142" fmla="*/ f3691 1 12192000"/>
              <a:gd name="f5143" fmla="*/ f3692 1 6858000"/>
              <a:gd name="f5144" fmla="*/ f3693 1 6858000"/>
              <a:gd name="f5145" fmla="*/ f3694 1 12192000"/>
              <a:gd name="f5146" fmla="*/ f3695 1 6858000"/>
              <a:gd name="f5147" fmla="*/ f3696 1 12192000"/>
              <a:gd name="f5148" fmla="*/ f3697 1 6858000"/>
              <a:gd name="f5149" fmla="*/ f3698 1 6858000"/>
              <a:gd name="f5150" fmla="*/ f3699 1 12192000"/>
              <a:gd name="f5151" fmla="*/ f3700 1 6858000"/>
              <a:gd name="f5152" fmla="*/ f3701 1 12192000"/>
              <a:gd name="f5153" fmla="*/ f3702 1 6858000"/>
              <a:gd name="f5154" fmla="*/ f3703 1 12192000"/>
              <a:gd name="f5155" fmla="*/ f3704 1 6858000"/>
              <a:gd name="f5156" fmla="*/ f3705 1 12192000"/>
              <a:gd name="f5157" fmla="*/ f3706 1 6858000"/>
              <a:gd name="f5158" fmla="*/ f3707 1 12192000"/>
              <a:gd name="f5159" fmla="*/ f3708 1 6858000"/>
              <a:gd name="f5160" fmla="*/ f3709 1 12192000"/>
              <a:gd name="f5161" fmla="*/ f3710 1 6858000"/>
              <a:gd name="f5162" fmla="*/ f3711 1 12192000"/>
              <a:gd name="f5163" fmla="*/ f3712 1 6858000"/>
              <a:gd name="f5164" fmla="*/ f3713 1 12192000"/>
              <a:gd name="f5165" fmla="*/ f3714 1 6858000"/>
              <a:gd name="f5166" fmla="*/ f3715 1 12192000"/>
              <a:gd name="f5167" fmla="*/ f3716 1 6858000"/>
              <a:gd name="f5168" fmla="*/ f3717 1 12192000"/>
              <a:gd name="f5169" fmla="*/ f3718 1 6858000"/>
              <a:gd name="f5170" fmla="*/ f3719 1 12192000"/>
              <a:gd name="f5171" fmla="*/ f3720 1 6858000"/>
              <a:gd name="f5172" fmla="*/ f3721 1 12192000"/>
              <a:gd name="f5173" fmla="*/ f3722 1 6858000"/>
              <a:gd name="f5174" fmla="*/ f3723 1 12192000"/>
              <a:gd name="f5175" fmla="*/ f3724 1 6858000"/>
              <a:gd name="f5176" fmla="*/ f3725 1 12192000"/>
              <a:gd name="f5177" fmla="*/ f3726 1 6858000"/>
              <a:gd name="f5178" fmla="*/ f3727 1 12192000"/>
              <a:gd name="f5179" fmla="*/ f3728 1 6858000"/>
              <a:gd name="f5180" fmla="*/ f3729 1 12192000"/>
              <a:gd name="f5181" fmla="*/ f3730 1 12192000"/>
              <a:gd name="f5182" fmla="*/ f3731 1 6858000"/>
              <a:gd name="f5183" fmla="*/ f3732 1 12192000"/>
              <a:gd name="f5184" fmla="*/ f3733 1 12192000"/>
              <a:gd name="f5185" fmla="*/ f3734 1 12192000"/>
              <a:gd name="f5186" fmla="*/ f3735 1 6858000"/>
              <a:gd name="f5187" fmla="*/ f3736 1 12192000"/>
              <a:gd name="f5188" fmla="*/ f3737 1 6858000"/>
              <a:gd name="f5189" fmla="*/ f3738 1 12192000"/>
              <a:gd name="f5190" fmla="*/ f3739 1 6858000"/>
              <a:gd name="f5191" fmla="*/ f3740 1 12192000"/>
              <a:gd name="f5192" fmla="*/ f3741 1 6858000"/>
              <a:gd name="f5193" fmla="*/ f3742 1 12192000"/>
              <a:gd name="f5194" fmla="*/ f3743 1 6858000"/>
              <a:gd name="f5195" fmla="*/ f3744 1 12192000"/>
              <a:gd name="f5196" fmla="*/ f3745 1 6858000"/>
              <a:gd name="f5197" fmla="*/ f3746 1 12192000"/>
              <a:gd name="f5198" fmla="*/ f3747 1 6858000"/>
              <a:gd name="f5199" fmla="*/ f3748 1 12192000"/>
              <a:gd name="f5200" fmla="*/ f3749 1 6858000"/>
              <a:gd name="f5201" fmla="*/ f3750 1 12192000"/>
              <a:gd name="f5202" fmla="*/ f3751 1 6858000"/>
              <a:gd name="f5203" fmla="*/ f3752 1 12192000"/>
              <a:gd name="f5204" fmla="*/ f3753 1 6858000"/>
              <a:gd name="f5205" fmla="*/ f3754 1 6858000"/>
              <a:gd name="f5206" fmla="*/ f3755 1 12192000"/>
              <a:gd name="f5207" fmla="*/ f3756 1 6858000"/>
              <a:gd name="f5208" fmla="*/ f3757 1 12192000"/>
              <a:gd name="f5209" fmla="*/ f3758 1 6858000"/>
              <a:gd name="f5210" fmla="*/ f3759 1 12192000"/>
              <a:gd name="f5211" fmla="*/ f3760 1 6858000"/>
              <a:gd name="f5212" fmla="*/ f3761 1 12192000"/>
              <a:gd name="f5213" fmla="*/ f3762 1 6858000"/>
              <a:gd name="f5214" fmla="*/ f3763 1 12192000"/>
              <a:gd name="f5215" fmla="*/ f3764 1 6858000"/>
              <a:gd name="f5216" fmla="*/ f3765 1 12192000"/>
              <a:gd name="f5217" fmla="*/ f3766 1 6858000"/>
              <a:gd name="f5218" fmla="*/ f3767 1 12192000"/>
              <a:gd name="f5219" fmla="*/ f3768 1 6858000"/>
              <a:gd name="f5220" fmla="*/ f3769 1 12192000"/>
              <a:gd name="f5221" fmla="*/ f3770 1 12192000"/>
              <a:gd name="f5222" fmla="*/ f3771 1 12192000"/>
              <a:gd name="f5223" fmla="*/ f3772 1 6858000"/>
              <a:gd name="f5224" fmla="*/ f3773 1 12192000"/>
              <a:gd name="f5225" fmla="*/ f3774 1 6858000"/>
              <a:gd name="f5226" fmla="*/ f3775 1 12192000"/>
              <a:gd name="f5227" fmla="*/ f3776 1 6858000"/>
              <a:gd name="f5228" fmla="*/ f3777 1 12192000"/>
              <a:gd name="f5229" fmla="*/ f3778 1 6858000"/>
              <a:gd name="f5230" fmla="*/ f3779 1 12192000"/>
              <a:gd name="f5231" fmla="*/ f3780 1 6858000"/>
              <a:gd name="f5232" fmla="*/ f3781 1 12192000"/>
              <a:gd name="f5233" fmla="*/ f3782 1 6858000"/>
              <a:gd name="f5234" fmla="*/ f3783 1 6858000"/>
              <a:gd name="f5235" fmla="*/ f3784 1 6858000"/>
              <a:gd name="f5236" fmla="*/ f3785 1 12192000"/>
              <a:gd name="f5237" fmla="*/ f3786 1 12192000"/>
              <a:gd name="f5238" fmla="*/ f3787 1 6858000"/>
              <a:gd name="f5239" fmla="*/ f3788 1 12192000"/>
              <a:gd name="f5240" fmla="*/ f3789 1 6858000"/>
              <a:gd name="f5241" fmla="*/ f3790 1 12192000"/>
              <a:gd name="f5242" fmla="*/ f3791 1 6858000"/>
              <a:gd name="f5243" fmla="*/ f3792 1 12192000"/>
              <a:gd name="f5244" fmla="*/ f3793 1 6858000"/>
              <a:gd name="f5245" fmla="*/ f3794 1 6858000"/>
              <a:gd name="f5246" fmla="*/ f3795 1 6858000"/>
              <a:gd name="f5247" fmla="*/ f3796 1 12192000"/>
              <a:gd name="f5248" fmla="*/ f3797 1 6858000"/>
              <a:gd name="f5249" fmla="*/ f3798 1 12192000"/>
              <a:gd name="f5250" fmla="*/ f3799 1 6858000"/>
              <a:gd name="f5251" fmla="*/ f3800 1 12192000"/>
              <a:gd name="f5252" fmla="*/ f3801 1 6858000"/>
              <a:gd name="f5253" fmla="*/ f3802 1 6858000"/>
              <a:gd name="f5254" fmla="*/ f3803 1 12192000"/>
              <a:gd name="f5255" fmla="*/ f3804 1 12192000"/>
              <a:gd name="f5256" fmla="*/ f3805 1 6858000"/>
              <a:gd name="f5257" fmla="*/ f3806 1 6858000"/>
              <a:gd name="f5258" fmla="*/ f3807 1 6858000"/>
              <a:gd name="f5259" fmla="*/ f3808 1 12192000"/>
              <a:gd name="f5260" fmla="*/ f3809 1 12192000"/>
              <a:gd name="f5261" fmla="*/ f3810 1 6858000"/>
              <a:gd name="f5262" fmla="*/ f3811 1 12192000"/>
              <a:gd name="f5263" fmla="*/ f3812 1 6858000"/>
              <a:gd name="f5264" fmla="*/ f3813 1 6858000"/>
              <a:gd name="f5265" fmla="*/ f3814 1 12192000"/>
              <a:gd name="f5266" fmla="*/ f3815 1 6858000"/>
              <a:gd name="f5267" fmla="*/ f3816 1 12192000"/>
              <a:gd name="f5268" fmla="*/ f3817 1 6858000"/>
              <a:gd name="f5269" fmla="*/ f3818 1 12192000"/>
              <a:gd name="f5270" fmla="*/ f3819 1 6858000"/>
              <a:gd name="f5271" fmla="*/ f3820 1 6858000"/>
              <a:gd name="f5272" fmla="*/ f3821 1 12192000"/>
              <a:gd name="f5273" fmla="*/ f3822 1 6858000"/>
              <a:gd name="f5274" fmla="*/ f3823 1 12192000"/>
              <a:gd name="f5275" fmla="*/ f3824 1 12192000"/>
              <a:gd name="f5276" fmla="*/ f3825 1 6858000"/>
              <a:gd name="f5277" fmla="*/ f3826 1 12192000"/>
              <a:gd name="f5278" fmla="*/ f3827 1 6858000"/>
              <a:gd name="f5279" fmla="*/ f3828 1 12192000"/>
              <a:gd name="f5280" fmla="*/ f3829 1 6858000"/>
              <a:gd name="f5281" fmla="*/ f3830 1 12192000"/>
              <a:gd name="f5282" fmla="*/ f3831 1 6858000"/>
              <a:gd name="f5283" fmla="*/ f3832 1 12192000"/>
              <a:gd name="f5284" fmla="*/ f3833 1 6858000"/>
              <a:gd name="f5285" fmla="*/ f3834 1 12192000"/>
              <a:gd name="f5286" fmla="*/ f3835 1 6858000"/>
              <a:gd name="f5287" fmla="*/ f3836 1 12192000"/>
              <a:gd name="f5288" fmla="*/ f3837 1 6858000"/>
              <a:gd name="f5289" fmla="*/ f3838 1 12192000"/>
              <a:gd name="f5290" fmla="*/ f3839 1 6858000"/>
              <a:gd name="f5291" fmla="*/ f3840 1 6858000"/>
              <a:gd name="f5292" fmla="*/ f3841 1 6858000"/>
              <a:gd name="f5293" fmla="*/ f3842 1 12192000"/>
              <a:gd name="f5294" fmla="*/ f3843 1 6858000"/>
              <a:gd name="f5295" fmla="*/ f3844 1 6858000"/>
              <a:gd name="f5296" fmla="*/ f3845 1 12192000"/>
              <a:gd name="f5297" fmla="*/ f3846 1 6858000"/>
              <a:gd name="f5298" fmla="*/ f3847 1 12192000"/>
              <a:gd name="f5299" fmla="*/ f3848 1 6858000"/>
              <a:gd name="f5300" fmla="*/ f3849 1 6858000"/>
              <a:gd name="f5301" fmla="*/ f3850 1 12192000"/>
              <a:gd name="f5302" fmla="*/ f3851 1 12192000"/>
              <a:gd name="f5303" fmla="*/ f3852 1 6858000"/>
              <a:gd name="f5304" fmla="*/ f3853 1 12192000"/>
              <a:gd name="f5305" fmla="*/ f3854 1 6858000"/>
              <a:gd name="f5306" fmla="*/ f3855 1 6858000"/>
              <a:gd name="f5307" fmla="*/ f3856 1 12192000"/>
              <a:gd name="f5308" fmla="*/ f3857 1 6858000"/>
              <a:gd name="f5309" fmla="*/ f3858 1 6858000"/>
              <a:gd name="f5310" fmla="*/ f3859 1 12192000"/>
              <a:gd name="f5311" fmla="*/ f3860 1 6858000"/>
              <a:gd name="f5312" fmla="*/ f3861 1 12192000"/>
              <a:gd name="f5313" fmla="*/ f3862 1 6858000"/>
              <a:gd name="f5314" fmla="*/ f3863 1 12192000"/>
              <a:gd name="f5315" fmla="*/ f3864 1 6858000"/>
              <a:gd name="f5316" fmla="*/ f3865 1 12192000"/>
              <a:gd name="f5317" fmla="*/ f3866 1 6858000"/>
              <a:gd name="f5318" fmla="*/ f3867 1 12192000"/>
              <a:gd name="f5319" fmla="*/ f3868 1 6858000"/>
              <a:gd name="f5320" fmla="*/ f3869 1 12192000"/>
              <a:gd name="f5321" fmla="*/ f3870 1 6858000"/>
              <a:gd name="f5322" fmla="*/ f3871 1 12192000"/>
              <a:gd name="f5323" fmla="*/ f3872 1 6858000"/>
              <a:gd name="f5324" fmla="*/ f3873 1 12192000"/>
              <a:gd name="f5325" fmla="*/ f3874 1 12192000"/>
              <a:gd name="f5326" fmla="*/ f3875 1 12192000"/>
              <a:gd name="f5327" fmla="*/ f3876 1 6858000"/>
              <a:gd name="f5328" fmla="*/ f3877 1 12192000"/>
              <a:gd name="f5329" fmla="*/ f3878 1 6858000"/>
              <a:gd name="f5330" fmla="*/ f3879 1 12192000"/>
              <a:gd name="f5331" fmla="*/ f3880 1 6858000"/>
              <a:gd name="f5332" fmla="*/ f3881 1 12192000"/>
              <a:gd name="f5333" fmla="*/ f3882 1 6858000"/>
              <a:gd name="f5334" fmla="*/ f3883 1 12192000"/>
              <a:gd name="f5335" fmla="*/ f3884 1 6858000"/>
              <a:gd name="f5336" fmla="*/ f3885 1 12192000"/>
              <a:gd name="f5337" fmla="*/ f3886 1 6858000"/>
              <a:gd name="f5338" fmla="*/ f3887 1 12192000"/>
              <a:gd name="f5339" fmla="*/ f3888 1 6858000"/>
              <a:gd name="f5340" fmla="*/ f3889 1 12192000"/>
              <a:gd name="f5341" fmla="*/ f3890 1 6858000"/>
              <a:gd name="f5342" fmla="*/ f3891 1 12192000"/>
              <a:gd name="f5343" fmla="*/ f3892 1 6858000"/>
              <a:gd name="f5344" fmla="*/ f3893 1 12192000"/>
              <a:gd name="f5345" fmla="*/ f3894 1 6858000"/>
              <a:gd name="f5346" fmla="*/ f3895 1 12192000"/>
              <a:gd name="f5347" fmla="*/ f3896 1 12192000"/>
              <a:gd name="f5348" fmla="*/ f3897 1 6858000"/>
              <a:gd name="f5349" fmla="*/ f3898 1 12192000"/>
              <a:gd name="f5350" fmla="*/ f3899 1 12192000"/>
              <a:gd name="f5351" fmla="*/ f3900 1 6858000"/>
              <a:gd name="f5352" fmla="*/ f3901 1 12192000"/>
              <a:gd name="f5353" fmla="*/ f3902 1 6858000"/>
              <a:gd name="f5354" fmla="*/ f3903 1 12192000"/>
              <a:gd name="f5355" fmla="*/ f3904 1 6858000"/>
              <a:gd name="f5356" fmla="*/ f3905 1 12192000"/>
              <a:gd name="f5357" fmla="*/ f3906 1 12192000"/>
              <a:gd name="f5358" fmla="*/ f3907 1 6858000"/>
              <a:gd name="f5359" fmla="*/ f3908 1 12192000"/>
              <a:gd name="f5360" fmla="*/ f3909 1 6858000"/>
              <a:gd name="f5361" fmla="*/ f3910 1 12192000"/>
              <a:gd name="f5362" fmla="*/ f3911 1 6858000"/>
              <a:gd name="f5363" fmla="*/ f3912 1 12192000"/>
              <a:gd name="f5364" fmla="*/ f3913 1 6858000"/>
              <a:gd name="f5365" fmla="*/ f3914 1 12192000"/>
              <a:gd name="f5366" fmla="*/ f3915 1 6858000"/>
              <a:gd name="f5367" fmla="*/ f3916 1 12192000"/>
              <a:gd name="f5368" fmla="*/ f3917 1 12192000"/>
              <a:gd name="f5369" fmla="*/ f3918 1 12192000"/>
              <a:gd name="f5370" fmla="*/ f3919 1 6858000"/>
              <a:gd name="f5371" fmla="*/ f3920 1 12192000"/>
              <a:gd name="f5372" fmla="*/ f3921 1 6858000"/>
              <a:gd name="f5373" fmla="*/ f3922 1 12192000"/>
              <a:gd name="f5374" fmla="*/ f3923 1 6858000"/>
              <a:gd name="f5375" fmla="*/ f3924 1 12192000"/>
              <a:gd name="f5376" fmla="*/ f3925 1 12192000"/>
              <a:gd name="f5377" fmla="*/ f3926 1 6858000"/>
              <a:gd name="f5378" fmla="*/ f3927 1 12192000"/>
              <a:gd name="f5379" fmla="*/ f3928 1 12192000"/>
              <a:gd name="f5380" fmla="*/ f3929 1 12192000"/>
              <a:gd name="f5381" fmla="*/ f3930 1 12192000"/>
              <a:gd name="f5382" fmla="*/ f3931 1 6858000"/>
              <a:gd name="f5383" fmla="*/ f3932 1 12192000"/>
              <a:gd name="f5384" fmla="*/ f3933 1 12192000"/>
              <a:gd name="f5385" fmla="*/ f3934 1 12192000"/>
              <a:gd name="f5386" fmla="*/ f3935 1 6858000"/>
              <a:gd name="f5387" fmla="*/ f3936 1 12192000"/>
              <a:gd name="f5388" fmla="*/ f3937 1 6858000"/>
              <a:gd name="f5389" fmla="*/ f3938 1 12192000"/>
              <a:gd name="f5390" fmla="*/ f3939 1 6858000"/>
              <a:gd name="f5391" fmla="*/ f3940 1 12192000"/>
              <a:gd name="f5392" fmla="*/ f3941 1 6858000"/>
              <a:gd name="f5393" fmla="*/ f3942 1 12192000"/>
              <a:gd name="f5394" fmla="*/ f3943 1 12192000"/>
              <a:gd name="f5395" fmla="*/ f3944 1 6858000"/>
              <a:gd name="f5396" fmla="*/ f3945 1 12192000"/>
              <a:gd name="f5397" fmla="*/ f3946 1 6858000"/>
              <a:gd name="f5398" fmla="*/ f3947 1 12192000"/>
              <a:gd name="f5399" fmla="*/ f3948 1 6858000"/>
              <a:gd name="f5400" fmla="*/ f3949 1 12192000"/>
              <a:gd name="f5401" fmla="*/ f3950 1 6858000"/>
              <a:gd name="f5402" fmla="*/ f3951 1 12192000"/>
              <a:gd name="f5403" fmla="*/ f3952 1 6858000"/>
              <a:gd name="f5404" fmla="*/ f3953 1 12192000"/>
              <a:gd name="f5405" fmla="*/ f3954 1 12192000"/>
              <a:gd name="f5406" fmla="*/ f3955 1 6858000"/>
              <a:gd name="f5407" fmla="*/ f3956 1 12192000"/>
              <a:gd name="f5408" fmla="*/ f3957 1 6858000"/>
              <a:gd name="f5409" fmla="*/ f3958 1 12192000"/>
              <a:gd name="f5410" fmla="*/ f3959 1 6858000"/>
              <a:gd name="f5411" fmla="*/ f3960 1 12192000"/>
              <a:gd name="f5412" fmla="*/ f3961 1 6858000"/>
              <a:gd name="f5413" fmla="*/ f3962 1 12192000"/>
              <a:gd name="f5414" fmla="*/ f3963 1 6858000"/>
              <a:gd name="f5415" fmla="*/ f3964 1 12192000"/>
              <a:gd name="f5416" fmla="*/ f3965 1 6858000"/>
              <a:gd name="f5417" fmla="*/ f3966 1 12192000"/>
              <a:gd name="f5418" fmla="*/ f3967 1 6858000"/>
              <a:gd name="f5419" fmla="*/ f3968 1 12192000"/>
              <a:gd name="f5420" fmla="*/ f3969 1 6858000"/>
              <a:gd name="f5421" fmla="*/ f3970 1 12192000"/>
              <a:gd name="f5422" fmla="*/ f3971 1 6858000"/>
              <a:gd name="f5423" fmla="*/ f3972 1 12192000"/>
              <a:gd name="f5424" fmla="*/ f3973 1 6858000"/>
              <a:gd name="f5425" fmla="*/ f3974 1 12192000"/>
              <a:gd name="f5426" fmla="*/ f3975 1 6858000"/>
              <a:gd name="f5427" fmla="*/ f3976 1 12192000"/>
              <a:gd name="f5428" fmla="*/ f3977 1 6858000"/>
              <a:gd name="f5429" fmla="*/ f3978 1 12192000"/>
              <a:gd name="f5430" fmla="*/ f3979 1 6858000"/>
              <a:gd name="f5431" fmla="*/ f3980 1 12192000"/>
              <a:gd name="f5432" fmla="*/ f3981 1 6858000"/>
              <a:gd name="f5433" fmla="*/ f3982 1 12192000"/>
              <a:gd name="f5434" fmla="*/ f3983 1 12192000"/>
              <a:gd name="f5435" fmla="*/ f3984 1 12192000"/>
              <a:gd name="f5436" fmla="*/ f3985 1 6858000"/>
              <a:gd name="f5437" fmla="*/ f3986 1 12192000"/>
              <a:gd name="f5438" fmla="*/ f3987 1 12192000"/>
              <a:gd name="f5439" fmla="*/ f3988 1 12192000"/>
              <a:gd name="f5440" fmla="*/ f3989 1 12192000"/>
              <a:gd name="f5441" fmla="*/ f3990 1 12192000"/>
              <a:gd name="f5442" fmla="*/ f3991 1 12192000"/>
              <a:gd name="f5443" fmla="*/ f3992 1 12192000"/>
              <a:gd name="f5444" fmla="*/ f3993 1 6858000"/>
              <a:gd name="f5445" fmla="*/ f3994 1 12192000"/>
              <a:gd name="f5446" fmla="*/ f3995 1 6858000"/>
              <a:gd name="f5447" fmla="*/ f3996 1 12192000"/>
              <a:gd name="f5448" fmla="*/ f3997 1 6858000"/>
              <a:gd name="f5449" fmla="*/ f3998 1 12192000"/>
              <a:gd name="f5450" fmla="*/ f3999 1 12192000"/>
              <a:gd name="f5451" fmla="*/ f4000 1 12192000"/>
              <a:gd name="f5452" fmla="*/ f4001 1 6858000"/>
              <a:gd name="f5453" fmla="*/ f4002 1 12192000"/>
              <a:gd name="f5454" fmla="*/ f4003 1 6858000"/>
              <a:gd name="f5455" fmla="*/ f4004 1 12192000"/>
              <a:gd name="f5456" fmla="*/ f4005 1 6858000"/>
              <a:gd name="f5457" fmla="*/ f4006 1 12192000"/>
              <a:gd name="f5458" fmla="*/ f4007 1 12192000"/>
              <a:gd name="f5459" fmla="*/ f4008 1 6858000"/>
              <a:gd name="f5460" fmla="*/ f4009 1 12192000"/>
              <a:gd name="f5461" fmla="*/ f4010 1 6858000"/>
              <a:gd name="f5462" fmla="*/ f4011 1 6858000"/>
              <a:gd name="f5463" fmla="*/ f4012 1 6858000"/>
              <a:gd name="f5464" fmla="*/ f4013 1 12192000"/>
              <a:gd name="f5465" fmla="*/ f4014 1 6858000"/>
              <a:gd name="f5466" fmla="*/ f4015 1 12192000"/>
              <a:gd name="f5467" fmla="*/ f4016 1 6858000"/>
              <a:gd name="f5468" fmla="*/ f4017 1 12192000"/>
              <a:gd name="f5469" fmla="*/ f4018 1 6858000"/>
              <a:gd name="f5470" fmla="*/ f4019 1 12192000"/>
              <a:gd name="f5471" fmla="*/ f4020 1 6858000"/>
              <a:gd name="f5472" fmla="*/ f4021 1 6858000"/>
              <a:gd name="f5473" fmla="*/ f4022 1 12192000"/>
              <a:gd name="f5474" fmla="*/ f4023 1 12192000"/>
              <a:gd name="f5475" fmla="*/ f4024 1 6858000"/>
              <a:gd name="f5476" fmla="*/ f4025 1 12192000"/>
              <a:gd name="f5477" fmla="*/ f4026 1 12192000"/>
              <a:gd name="f5478" fmla="*/ f4027 1 6858000"/>
              <a:gd name="f5479" fmla="*/ f4028 1 12192000"/>
              <a:gd name="f5480" fmla="*/ f4029 1 6858000"/>
              <a:gd name="f5481" fmla="*/ f4030 1 12192000"/>
              <a:gd name="f5482" fmla="*/ f4031 1 12192000"/>
              <a:gd name="f5483" fmla="*/ f4032 1 6858000"/>
              <a:gd name="f5484" fmla="*/ f4033 1 12192000"/>
              <a:gd name="f5485" fmla="*/ f4034 1 6858000"/>
              <a:gd name="f5486" fmla="*/ f4035 1 12192000"/>
              <a:gd name="f5487" fmla="*/ f4036 1 6858000"/>
              <a:gd name="f5488" fmla="*/ f4037 1 12192000"/>
              <a:gd name="f5489" fmla="*/ f4038 1 6858000"/>
              <a:gd name="f5490" fmla="*/ f4039 1 6858000"/>
              <a:gd name="f5491" fmla="*/ f4040 1 12192000"/>
              <a:gd name="f5492" fmla="*/ f4041 1 6858000"/>
              <a:gd name="f5493" fmla="*/ f4042 1 12192000"/>
              <a:gd name="f5494" fmla="*/ f4043 1 6858000"/>
              <a:gd name="f5495" fmla="*/ f4044 1 12192000"/>
              <a:gd name="f5496" fmla="*/ f4045 1 12192000"/>
              <a:gd name="f5497" fmla="*/ f4046 1 12192000"/>
              <a:gd name="f5498" fmla="*/ f4047 1 6858000"/>
              <a:gd name="f5499" fmla="*/ f4048 1 12192000"/>
              <a:gd name="f5500" fmla="*/ f4049 1 6858000"/>
              <a:gd name="f5501" fmla="*/ f4050 1 12192000"/>
              <a:gd name="f5502" fmla="*/ f4051 1 12192000"/>
              <a:gd name="f5503" fmla="*/ f4052 1 12192000"/>
              <a:gd name="f5504" fmla="*/ f4053 1 6858000"/>
              <a:gd name="f5505" fmla="*/ f4054 1 12192000"/>
              <a:gd name="f5506" fmla="*/ f4055 1 6858000"/>
              <a:gd name="f5507" fmla="*/ f4056 1 12192000"/>
              <a:gd name="f5508" fmla="*/ f4057 1 12192000"/>
              <a:gd name="f5509" fmla="*/ f4058 1 12192000"/>
              <a:gd name="f5510" fmla="*/ f4059 1 12192000"/>
              <a:gd name="f5511" fmla="*/ f4060 1 12192000"/>
              <a:gd name="f5512" fmla="*/ f4061 1 12192000"/>
              <a:gd name="f5513" fmla="*/ f4062 1 6858000"/>
              <a:gd name="f5514" fmla="*/ f4063 1 12192000"/>
              <a:gd name="f5515" fmla="*/ f4064 1 12192000"/>
              <a:gd name="f5516" fmla="*/ f4065 1 6858000"/>
              <a:gd name="f5517" fmla="*/ f4066 1 12192000"/>
              <a:gd name="f5518" fmla="*/ f4067 1 6858000"/>
              <a:gd name="f5519" fmla="*/ f4068 1 12192000"/>
              <a:gd name="f5520" fmla="*/ f4069 1 12192000"/>
              <a:gd name="f5521" fmla="*/ f4070 1 12192000"/>
              <a:gd name="f5522" fmla="*/ f4071 1 12192000"/>
              <a:gd name="f5523" fmla="*/ f4072 1 6858000"/>
              <a:gd name="f5524" fmla="*/ f4073 1 12192000"/>
              <a:gd name="f5525" fmla="*/ f4074 1 12192000"/>
              <a:gd name="f5526" fmla="*/ f4075 1 6858000"/>
              <a:gd name="f5527" fmla="*/ f4076 1 12192000"/>
              <a:gd name="f5528" fmla="*/ f4077 1 6858000"/>
              <a:gd name="f5529" fmla="*/ f4078 1 6858000"/>
              <a:gd name="f5530" fmla="*/ f4079 1 6858000"/>
              <a:gd name="f5531" fmla="*/ f4080 1 12192000"/>
              <a:gd name="f5532" fmla="*/ f4081 1 6858000"/>
              <a:gd name="f5533" fmla="*/ f4082 1 12192000"/>
              <a:gd name="f5534" fmla="*/ f4083 1 6858000"/>
              <a:gd name="f5535" fmla="*/ f4084 1 12192000"/>
              <a:gd name="f5536" fmla="*/ f4085 1 12192000"/>
              <a:gd name="f5537" fmla="*/ f4086 1 12192000"/>
              <a:gd name="f5538" fmla="*/ f4087 1 6858000"/>
              <a:gd name="f5539" fmla="*/ f4088 1 12192000"/>
              <a:gd name="f5540" fmla="*/ f4089 1 6858000"/>
              <a:gd name="f5541" fmla="*/ f4090 1 12192000"/>
              <a:gd name="f5542" fmla="*/ f4091 1 6858000"/>
              <a:gd name="f5543" fmla="*/ f4092 1 12192000"/>
              <a:gd name="f5544" fmla="*/ f4093 1 6858000"/>
              <a:gd name="f5545" fmla="*/ f4094 1 12192000"/>
              <a:gd name="f5546" fmla="*/ f4095 1 12192000"/>
              <a:gd name="f5547" fmla="*/ f4096 1 6858000"/>
              <a:gd name="f5548" fmla="*/ f4097 1 12192000"/>
              <a:gd name="f5549" fmla="*/ f4098 1 12192000"/>
              <a:gd name="f5550" fmla="*/ f4099 1 6858000"/>
              <a:gd name="f5551" fmla="*/ f4100 1 12192000"/>
              <a:gd name="f5552" fmla="*/ f4101 1 12192000"/>
              <a:gd name="f5553" fmla="*/ f4102 1 12192000"/>
              <a:gd name="f5554" fmla="*/ f4103 1 6858000"/>
              <a:gd name="f5555" fmla="*/ f4104 1 12192000"/>
              <a:gd name="f5556" fmla="*/ f4105 1 6858000"/>
              <a:gd name="f5557" fmla="*/ f4106 1 12192000"/>
              <a:gd name="f5558" fmla="*/ f4107 1 6858000"/>
              <a:gd name="f5559" fmla="*/ f4108 1 12192000"/>
              <a:gd name="f5560" fmla="*/ f4109 1 6858000"/>
              <a:gd name="f5561" fmla="*/ f4110 1 12192000"/>
              <a:gd name="f5562" fmla="*/ f4111 1 6858000"/>
              <a:gd name="f5563" fmla="*/ f4112 1 12192000"/>
              <a:gd name="f5564" fmla="*/ f4113 1 6858000"/>
              <a:gd name="f5565" fmla="*/ f4114 1 12192000"/>
              <a:gd name="f5566" fmla="*/ f4115 1 6858000"/>
              <a:gd name="f5567" fmla="*/ f4116 1 12192000"/>
              <a:gd name="f5568" fmla="*/ f4117 1 6858000"/>
              <a:gd name="f5569" fmla="*/ f4118 1 12192000"/>
              <a:gd name="f5570" fmla="*/ f4119 1 6858000"/>
              <a:gd name="f5571" fmla="*/ f4120 1 12192000"/>
              <a:gd name="f5572" fmla="*/ f4121 1 6858000"/>
              <a:gd name="f5573" fmla="*/ f4122 1 12192000"/>
              <a:gd name="f5574" fmla="*/ f4123 1 6858000"/>
              <a:gd name="f5575" fmla="*/ f4124 1 12192000"/>
              <a:gd name="f5576" fmla="*/ f4125 1 12192000"/>
              <a:gd name="f5577" fmla="*/ f4126 1 6858000"/>
              <a:gd name="f5578" fmla="*/ f4127 1 12192000"/>
              <a:gd name="f5579" fmla="*/ f4128 1 6858000"/>
              <a:gd name="f5580" fmla="*/ f4129 1 12192000"/>
              <a:gd name="f5581" fmla="*/ f4130 1 6858000"/>
              <a:gd name="f5582" fmla="*/ f4131 1 12192000"/>
              <a:gd name="f5583" fmla="*/ f4132 1 6858000"/>
              <a:gd name="f5584" fmla="*/ f4133 1 12192000"/>
              <a:gd name="f5585" fmla="*/ f4134 1 12192000"/>
              <a:gd name="f5586" fmla="*/ f4135 1 6858000"/>
              <a:gd name="f5587" fmla="*/ f4136 1 6858000"/>
              <a:gd name="f5588" fmla="*/ f4137 1 12192000"/>
              <a:gd name="f5589" fmla="*/ f4138 1 6858000"/>
              <a:gd name="f5590" fmla="*/ f4139 1 6858000"/>
              <a:gd name="f5591" fmla="*/ f4140 1 12192000"/>
              <a:gd name="f5592" fmla="*/ f4141 1 6858000"/>
              <a:gd name="f5593" fmla="*/ f4142 1 12192000"/>
              <a:gd name="f5594" fmla="*/ f4143 1 6858000"/>
              <a:gd name="f5595" fmla="*/ f4144 1 12192000"/>
              <a:gd name="f5596" fmla="*/ f4145 1 6858000"/>
              <a:gd name="f5597" fmla="*/ f4146 1 12192000"/>
              <a:gd name="f5598" fmla="*/ f4147 1 6858000"/>
              <a:gd name="f5599" fmla="*/ f4148 1 6858000"/>
              <a:gd name="f5600" fmla="*/ f4149 1 12192000"/>
              <a:gd name="f5601" fmla="*/ f4150 1 6858000"/>
              <a:gd name="f5602" fmla="*/ f4151 1 12192000"/>
              <a:gd name="f5603" fmla="*/ f4152 1 6858000"/>
              <a:gd name="f5604" fmla="*/ f4153 1 12192000"/>
              <a:gd name="f5605" fmla="*/ f4154 1 12192000"/>
              <a:gd name="f5606" fmla="*/ f4155 1 12192000"/>
              <a:gd name="f5607" fmla="*/ f4156 1 12192000"/>
              <a:gd name="f5608" fmla="*/ f4157 1 6858000"/>
              <a:gd name="f5609" fmla="*/ f4158 1 12192000"/>
              <a:gd name="f5610" fmla="*/ f4159 1 6858000"/>
              <a:gd name="f5611" fmla="*/ f4160 1 12192000"/>
              <a:gd name="f5612" fmla="*/ f4161 1 6858000"/>
              <a:gd name="f5613" fmla="*/ f4162 1 12192000"/>
              <a:gd name="f5614" fmla="*/ f4163 1 12192000"/>
              <a:gd name="f5615" fmla="*/ f4164 1 6858000"/>
              <a:gd name="f5616" fmla="*/ f4165 1 12192000"/>
              <a:gd name="f5617" fmla="*/ f4166 1 12192000"/>
              <a:gd name="f5618" fmla="*/ f4167 1 12192000"/>
              <a:gd name="f5619" fmla="*/ f4168 1 6858000"/>
              <a:gd name="f5620" fmla="*/ f4169 1 12192000"/>
              <a:gd name="f5621" fmla="*/ f4170 1 12192000"/>
              <a:gd name="f5622" fmla="*/ f4171 1 12192000"/>
              <a:gd name="f5623" fmla="*/ f4172 1 12192000"/>
              <a:gd name="f5624" fmla="*/ f4173 1 12192000"/>
              <a:gd name="f5625" fmla="*/ f4174 1 12192000"/>
              <a:gd name="f5626" fmla="*/ f4175 1 12192000"/>
              <a:gd name="f5627" fmla="*/ f4176 1 12192000"/>
              <a:gd name="f5628" fmla="*/ f4177 1 12192000"/>
              <a:gd name="f5629" fmla="*/ f4178 1 6858000"/>
              <a:gd name="f5630" fmla="*/ f4179 1 12192000"/>
              <a:gd name="f5631" fmla="*/ f4180 1 6858000"/>
              <a:gd name="f5632" fmla="*/ f4181 1 12192000"/>
              <a:gd name="f5633" fmla="*/ f4182 1 6858000"/>
              <a:gd name="f5634" fmla="*/ f4183 1 12192000"/>
              <a:gd name="f5635" fmla="*/ f4184 1 6858000"/>
              <a:gd name="f5636" fmla="*/ f4185 1 12192000"/>
              <a:gd name="f5637" fmla="*/ f4186 1 6858000"/>
              <a:gd name="f5638" fmla="*/ f4187 1 12192000"/>
              <a:gd name="f5639" fmla="*/ f4188 1 6858000"/>
              <a:gd name="f5640" fmla="*/ f4189 1 12192000"/>
              <a:gd name="f5641" fmla="*/ f4190 1 12192000"/>
              <a:gd name="f5642" fmla="*/ f4191 1 6858000"/>
              <a:gd name="f5643" fmla="*/ f4192 1 12192000"/>
              <a:gd name="f5644" fmla="*/ f4193 1 6858000"/>
              <a:gd name="f5645" fmla="*/ f4194 1 12192000"/>
              <a:gd name="f5646" fmla="*/ f4195 1 12192000"/>
              <a:gd name="f5647" fmla="*/ f4196 1 12192000"/>
              <a:gd name="f5648" fmla="*/ f4197 1 12192000"/>
              <a:gd name="f5649" fmla="*/ f4198 1 12192000"/>
              <a:gd name="f5650" fmla="*/ f4199 1 6858000"/>
              <a:gd name="f5651" fmla="*/ f4200 1 12192000"/>
              <a:gd name="f5652" fmla="*/ f4201 1 6858000"/>
              <a:gd name="f5653" fmla="*/ f4202 1 12192000"/>
              <a:gd name="f5654" fmla="*/ f4203 1 12192000"/>
              <a:gd name="f5655" fmla="*/ f4204 1 12192000"/>
              <a:gd name="f5656" fmla="*/ f4205 1 6858000"/>
              <a:gd name="f5657" fmla="*/ f4206 1 12192000"/>
              <a:gd name="f5658" fmla="*/ f4207 1 12192000"/>
              <a:gd name="f5659" fmla="*/ f4208 1 12192000"/>
              <a:gd name="f5660" fmla="*/ f4209 1 12192000"/>
              <a:gd name="f5661" fmla="*/ f4210 1 6858000"/>
              <a:gd name="f5662" fmla="*/ f4211 1 12192000"/>
              <a:gd name="f5663" fmla="*/ f4212 1 12192000"/>
              <a:gd name="f5664" fmla="*/ f4213 1 12192000"/>
              <a:gd name="f5665" fmla="*/ f4214 1 12192000"/>
              <a:gd name="f5666" fmla="*/ f4215 1 6858000"/>
              <a:gd name="f5667" fmla="*/ f4216 1 12192000"/>
              <a:gd name="f5668" fmla="*/ f4217 1 6858000"/>
              <a:gd name="f5669" fmla="*/ f4218 1 12192000"/>
              <a:gd name="f5670" fmla="*/ f4219 1 12192000"/>
              <a:gd name="f5671" fmla="*/ f4220 1 12192000"/>
              <a:gd name="f5672" fmla="*/ f4221 1 12192000"/>
              <a:gd name="f5673" fmla="*/ f4222 1 12192000"/>
              <a:gd name="f5674" fmla="*/ f4223 1 6858000"/>
              <a:gd name="f5675" fmla="*/ f4224 1 12192000"/>
              <a:gd name="f5676" fmla="*/ f4225 1 12192000"/>
              <a:gd name="f5677" fmla="*/ f4226 1 6858000"/>
              <a:gd name="f5678" fmla="*/ f4227 1 12192000"/>
              <a:gd name="f5679" fmla="*/ f4228 1 6858000"/>
              <a:gd name="f5680" fmla="*/ f4229 1 12192000"/>
              <a:gd name="f5681" fmla="*/ f4230 1 12192000"/>
              <a:gd name="f5682" fmla="*/ f4231 1 12192000"/>
              <a:gd name="f5683" fmla="*/ f4232 1 12192000"/>
              <a:gd name="f5684" fmla="*/ f4233 1 6858000"/>
              <a:gd name="f5685" fmla="*/ f4234 1 12192000"/>
              <a:gd name="f5686" fmla="*/ f4235 1 6858000"/>
              <a:gd name="f5687" fmla="*/ f4236 1 12192000"/>
              <a:gd name="f5688" fmla="*/ f4237 1 12192000"/>
              <a:gd name="f5689" fmla="*/ f4238 1 12192000"/>
              <a:gd name="f5690" fmla="*/ f4239 1 12192000"/>
              <a:gd name="f5691" fmla="*/ f4240 1 12192000"/>
              <a:gd name="f5692" fmla="*/ f4241 1 6858000"/>
              <a:gd name="f5693" fmla="*/ f4242 1 12192000"/>
              <a:gd name="f5694" fmla="*/ f4243 1 6858000"/>
              <a:gd name="f5695" fmla="*/ f4244 1 12192000"/>
              <a:gd name="f5696" fmla="*/ f4245 1 12192000"/>
              <a:gd name="f5697" fmla="*/ f4246 1 12192000"/>
              <a:gd name="f5698" fmla="*/ f4247 1 6858000"/>
              <a:gd name="f5699" fmla="*/ f4248 1 12192000"/>
              <a:gd name="f5700" fmla="*/ f4249 1 12192000"/>
              <a:gd name="f5701" fmla="*/ f4250 1 6858000"/>
              <a:gd name="f5702" fmla="*/ f4251 1 12192000"/>
              <a:gd name="f5703" fmla="*/ f4252 1 12192000"/>
              <a:gd name="f5704" fmla="*/ f4253 1 12192000"/>
              <a:gd name="f5705" fmla="*/ f4254 1 12192000"/>
              <a:gd name="f5706" fmla="*/ f4255 1 12192000"/>
              <a:gd name="f5707" fmla="*/ f4256 1 12192000"/>
              <a:gd name="f5708" fmla="*/ f4257 1 12192000"/>
              <a:gd name="f5709" fmla="*/ f4258 1 12192000"/>
              <a:gd name="f5710" fmla="*/ f4259 1 12192000"/>
              <a:gd name="f5711" fmla="*/ f4260 1 12192000"/>
              <a:gd name="f5712" fmla="*/ f4261 1 12192000"/>
              <a:gd name="f5713" fmla="*/ f4262 1 6858000"/>
              <a:gd name="f5714" fmla="*/ f4263 1 12192000"/>
              <a:gd name="f5715" fmla="*/ f4264 1 12192000"/>
              <a:gd name="f5716" fmla="*/ f4265 1 12192000"/>
              <a:gd name="f5717" fmla="*/ f4266 1 12192000"/>
              <a:gd name="f5718" fmla="*/ f4267 1 12192000"/>
              <a:gd name="f5719" fmla="*/ f4268 1 12192000"/>
              <a:gd name="f5720" fmla="*/ f4269 1 12192000"/>
              <a:gd name="f5721" fmla="*/ f4270 1 12192000"/>
              <a:gd name="f5722" fmla="*/ f4271 1 6858000"/>
              <a:gd name="f5723" fmla="*/ f4272 1 12192000"/>
              <a:gd name="f5724" fmla="*/ f4273 1 12192000"/>
              <a:gd name="f5725" fmla="*/ f4274 1 12192000"/>
              <a:gd name="f5726" fmla="*/ f4275 1 12192000"/>
              <a:gd name="f5727" fmla="*/ f4276 1 12192000"/>
              <a:gd name="f5728" fmla="*/ f4277 1 12192000"/>
              <a:gd name="f5729" fmla="*/ f4278 1 12192000"/>
              <a:gd name="f5730" fmla="*/ f4279 1 12192000"/>
              <a:gd name="f5731" fmla="*/ f4280 1 12192000"/>
              <a:gd name="f5732" fmla="*/ f4281 1 12192000"/>
              <a:gd name="f5733" fmla="*/ f4282 1 12192000"/>
              <a:gd name="f5734" fmla="*/ f4283 1 12192000"/>
              <a:gd name="f5735" fmla="*/ f4284 1 12192000"/>
              <a:gd name="f5736" fmla="*/ f4285 1 12192000"/>
              <a:gd name="f5737" fmla="*/ f4286 1 6858000"/>
              <a:gd name="f5738" fmla="*/ f4287 1 12192000"/>
              <a:gd name="f5739" fmla="*/ f4288 1 12192000"/>
              <a:gd name="f5740" fmla="*/ f4289 1 6858000"/>
              <a:gd name="f5741" fmla="*/ f4290 1 12192000"/>
              <a:gd name="f5742" fmla="*/ f4291 1 6858000"/>
              <a:gd name="f5743" fmla="*/ f4292 1 12192000"/>
              <a:gd name="f5744" fmla="*/ f4293 1 6858000"/>
              <a:gd name="f5745" fmla="*/ f4294 1 12192000"/>
              <a:gd name="f5746" fmla="*/ f4295 1 12192000"/>
              <a:gd name="f5747" fmla="*/ f4296 1 6858000"/>
              <a:gd name="f5748" fmla="*/ f4297 1 12192000"/>
              <a:gd name="f5749" fmla="*/ f4298 1 6858000"/>
              <a:gd name="f5750" fmla="*/ f4299 1 12192000"/>
              <a:gd name="f5751" fmla="*/ f4300 1 6858000"/>
              <a:gd name="f5752" fmla="*/ f4301 1 12192000"/>
              <a:gd name="f5753" fmla="*/ f4302 1 6858000"/>
              <a:gd name="f5754" fmla="*/ f4303 1 12192000"/>
              <a:gd name="f5755" fmla="*/ f4304 1 12192000"/>
              <a:gd name="f5756" fmla="*/ f4305 1 12192000"/>
              <a:gd name="f5757" fmla="*/ f4306 1 12192000"/>
              <a:gd name="f5758" fmla="*/ f4307 1 12192000"/>
              <a:gd name="f5759" fmla="*/ f4308 1 12192000"/>
              <a:gd name="f5760" fmla="*/ f4309 1 12192000"/>
              <a:gd name="f5761" fmla="*/ f4310 1 12192000"/>
              <a:gd name="f5762" fmla="*/ f4311 1 6858000"/>
              <a:gd name="f5763" fmla="*/ f4312 1 12192000"/>
              <a:gd name="f5764" fmla="*/ f4313 1 12192000"/>
              <a:gd name="f5765" fmla="*/ f4314 1 12192000"/>
              <a:gd name="f5766" fmla="*/ f4315 1 12192000"/>
              <a:gd name="f5767" fmla="*/ f4316 1 12192000"/>
              <a:gd name="f5768" fmla="*/ f4317 1 12192000"/>
              <a:gd name="f5769" fmla="*/ f4318 1 12192000"/>
              <a:gd name="f5770" fmla="*/ f4319 1 12192000"/>
              <a:gd name="f5771" fmla="*/ f4320 1 6858000"/>
              <a:gd name="f5772" fmla="*/ f4321 1 12192000"/>
              <a:gd name="f5773" fmla="*/ f4322 1 6858000"/>
              <a:gd name="f5774" fmla="*/ f4323 1 12192000"/>
              <a:gd name="f5775" fmla="*/ f4324 1 12192000"/>
              <a:gd name="f5776" fmla="*/ f4325 1 6858000"/>
              <a:gd name="f5777" fmla="*/ f4326 1 12192000"/>
              <a:gd name="f5778" fmla="*/ f4327 1 12192000"/>
              <a:gd name="f5779" fmla="*/ f4328 1 12192000"/>
              <a:gd name="f5780" fmla="*/ f4329 1 6858000"/>
              <a:gd name="f5781" fmla="*/ f4330 1 12192000"/>
              <a:gd name="f5782" fmla="*/ f4331 1 12192000"/>
              <a:gd name="f5783" fmla="*/ f4332 1 12192000"/>
              <a:gd name="f5784" fmla="*/ f4333 1 12192000"/>
              <a:gd name="f5785" fmla="*/ f4334 1 6858000"/>
              <a:gd name="f5786" fmla="*/ f4335 1 12192000"/>
              <a:gd name="f5787" fmla="*/ f4336 1 6858000"/>
              <a:gd name="f5788" fmla="*/ f4337 1 12192000"/>
              <a:gd name="f5789" fmla="*/ f4338 1 6858000"/>
              <a:gd name="f5790" fmla="*/ f4339 1 12192000"/>
              <a:gd name="f5791" fmla="*/ f4340 1 12192000"/>
              <a:gd name="f5792" fmla="*/ f4341 1 12192000"/>
              <a:gd name="f5793" fmla="*/ f4342 1 12192000"/>
              <a:gd name="f5794" fmla="*/ f4343 1 12192000"/>
              <a:gd name="f5795" fmla="*/ f4344 1 12192000"/>
              <a:gd name="f5796" fmla="*/ f4345 1 12192000"/>
              <a:gd name="f5797" fmla="*/ f4346 1 12192000"/>
              <a:gd name="f5798" fmla="*/ f4347 1 12192000"/>
              <a:gd name="f5799" fmla="*/ f4348 1 12192000"/>
              <a:gd name="f5800" fmla="*/ f4349 1 12192000"/>
              <a:gd name="f5801" fmla="*/ f4350 1 12192000"/>
              <a:gd name="f5802" fmla="*/ f4351 1 6858000"/>
              <a:gd name="f5803" fmla="*/ f4352 1 12192000"/>
              <a:gd name="f5804" fmla="*/ f4353 1 6858000"/>
              <a:gd name="f5805" fmla="*/ f4354 1 12192000"/>
              <a:gd name="f5806" fmla="*/ f4355 1 12192000"/>
              <a:gd name="f5807" fmla="*/ f4356 1 6858000"/>
              <a:gd name="f5808" fmla="*/ f4357 1 12192000"/>
              <a:gd name="f5809" fmla="*/ f4358 1 12192000"/>
              <a:gd name="f5810" fmla="*/ f4359 1 12192000"/>
              <a:gd name="f5811" fmla="*/ f4360 1 12192000"/>
              <a:gd name="f5812" fmla="*/ f4361 1 12192000"/>
              <a:gd name="f5813" fmla="*/ f4362 1 12192000"/>
              <a:gd name="f5814" fmla="*/ f4363 1 6858000"/>
              <a:gd name="f5815" fmla="*/ f4364 1 12192000"/>
              <a:gd name="f5816" fmla="*/ f4365 1 12192000"/>
              <a:gd name="f5817" fmla="*/ f4366 1 12192000"/>
              <a:gd name="f5818" fmla="*/ f4367 1 6858000"/>
              <a:gd name="f5819" fmla="*/ f4368 1 12192000"/>
              <a:gd name="f5820" fmla="*/ f4369 1 12192000"/>
              <a:gd name="f5821" fmla="*/ f4370 1 12192000"/>
              <a:gd name="f5822" fmla="*/ f4371 1 6858000"/>
              <a:gd name="f5823" fmla="*/ f4372 1 12192000"/>
              <a:gd name="f5824" fmla="*/ f4373 1 12192000"/>
              <a:gd name="f5825" fmla="*/ f4374 1 12192000"/>
              <a:gd name="f5826" fmla="*/ f4375 1 12192000"/>
              <a:gd name="f5827" fmla="*/ f4376 1 12192000"/>
              <a:gd name="f5828" fmla="*/ f4377 1 12192000"/>
              <a:gd name="f5829" fmla="*/ f4378 1 6858000"/>
              <a:gd name="f5830" fmla="*/ f4379 1 12192000"/>
              <a:gd name="f5831" fmla="*/ f4380 1 12192000"/>
              <a:gd name="f5832" fmla="*/ f4381 1 12192000"/>
              <a:gd name="f5833" fmla="*/ f4382 1 6858000"/>
              <a:gd name="f5834" fmla="*/ f4383 1 12192000"/>
              <a:gd name="f5835" fmla="*/ f4384 1 12192000"/>
              <a:gd name="f5836" fmla="*/ f4385 1 12192000"/>
              <a:gd name="f5837" fmla="*/ f4386 1 12192000"/>
              <a:gd name="f5838" fmla="*/ f4387 1 12192000"/>
              <a:gd name="f5839" fmla="*/ f4388 1 12192000"/>
              <a:gd name="f5840" fmla="*/ f4389 1 6858000"/>
              <a:gd name="f5841" fmla="*/ f4390 1 12192000"/>
              <a:gd name="f5842" fmla="*/ f4391 1 6858000"/>
              <a:gd name="f5843" fmla="*/ f4392 1 12192000"/>
              <a:gd name="f5844" fmla="*/ f4393 1 6858000"/>
              <a:gd name="f5845" fmla="*/ f4394 1 12192000"/>
              <a:gd name="f5846" fmla="*/ f4395 1 6858000"/>
              <a:gd name="f5847" fmla="*/ f4396 1 12192000"/>
              <a:gd name="f5848" fmla="*/ f4397 1 12192000"/>
              <a:gd name="f5849" fmla="*/ f4398 1 6858000"/>
              <a:gd name="f5850" fmla="*/ f4399 1 12192000"/>
              <a:gd name="f5851" fmla="*/ f4400 1 12192000"/>
              <a:gd name="f5852" fmla="*/ f4401 1 12192000"/>
              <a:gd name="f5853" fmla="*/ f4402 1 12192000"/>
              <a:gd name="f5854" fmla="*/ f4403 1 12192000"/>
              <a:gd name="f5855" fmla="*/ f4404 1 12192000"/>
              <a:gd name="f5856" fmla="*/ f4405 1 12192000"/>
              <a:gd name="f5857" fmla="*/ f4406 1 12192000"/>
              <a:gd name="f5858" fmla="*/ f4407 1 6858000"/>
              <a:gd name="f5859" fmla="*/ f4408 1 12192000"/>
              <a:gd name="f5860" fmla="*/ f4409 1 12192000"/>
              <a:gd name="f5861" fmla="*/ f4410 1 12192000"/>
              <a:gd name="f5862" fmla="*/ f4411 1 12192000"/>
              <a:gd name="f5863" fmla="*/ f4412 1 6858000"/>
              <a:gd name="f5864" fmla="*/ f4413 1 12192000"/>
              <a:gd name="f5865" fmla="*/ f4414 1 12192000"/>
              <a:gd name="f5866" fmla="*/ f4415 1 12192000"/>
              <a:gd name="f5867" fmla="*/ f4416 1 6858000"/>
              <a:gd name="f5868" fmla="*/ f4417 1 12192000"/>
              <a:gd name="f5869" fmla="*/ f4418 1 12192000"/>
              <a:gd name="f5870" fmla="*/ f4419 1 12192000"/>
              <a:gd name="f5871" fmla="*/ f4420 1 6858000"/>
              <a:gd name="f5872" fmla="*/ f4421 1 12192000"/>
              <a:gd name="f5873" fmla="*/ f4422 1 6858000"/>
              <a:gd name="f5874" fmla="*/ f4423 1 12192000"/>
              <a:gd name="f5875" fmla="*/ f4424 1 12192000"/>
              <a:gd name="f5876" fmla="*/ f4425 1 6858000"/>
              <a:gd name="f5877" fmla="*/ f4426 1 12192000"/>
              <a:gd name="f5878" fmla="*/ f4427 1 12192000"/>
              <a:gd name="f5879" fmla="*/ f4428 1 12192000"/>
              <a:gd name="f5880" fmla="*/ f4429 1 12192000"/>
              <a:gd name="f5881" fmla="*/ f4430 1 12192000"/>
              <a:gd name="f5882" fmla="*/ f4431 1 12192000"/>
              <a:gd name="f5883" fmla="*/ f4432 1 6858000"/>
              <a:gd name="f5884" fmla="*/ f4433 1 12192000"/>
              <a:gd name="f5885" fmla="*/ f4434 1 6858000"/>
              <a:gd name="f5886" fmla="*/ f4435 1 12192000"/>
              <a:gd name="f5887" fmla="*/ f4436 1 6858000"/>
              <a:gd name="f5888" fmla="*/ f4437 1 12192000"/>
              <a:gd name="f5889" fmla="*/ f4438 1 6858000"/>
              <a:gd name="f5890" fmla="*/ f4439 1 12192000"/>
              <a:gd name="f5891" fmla="*/ f4440 1 6858000"/>
              <a:gd name="f5892" fmla="*/ f4441 1 12192000"/>
              <a:gd name="f5893" fmla="*/ f4442 1 12192000"/>
              <a:gd name="f5894" fmla="*/ f4443 1 6858000"/>
              <a:gd name="f5895" fmla="*/ f4444 1 12192000"/>
              <a:gd name="f5896" fmla="*/ f4445 1 6858000"/>
              <a:gd name="f5897" fmla="*/ f4446 1 12192000"/>
              <a:gd name="f5898" fmla="*/ f4447 1 6858000"/>
              <a:gd name="f5899" fmla="*/ f4448 1 12192000"/>
              <a:gd name="f5900" fmla="*/ f4449 1 6858000"/>
              <a:gd name="f5901" fmla="*/ f4450 1 6858000"/>
              <a:gd name="f5902" fmla="*/ f4451 1 12192000"/>
              <a:gd name="f5903" fmla="*/ f4452 1 6858000"/>
              <a:gd name="f5904" fmla="*/ f4453 1 12192000"/>
              <a:gd name="f5905" fmla="*/ f4454 1 6858000"/>
              <a:gd name="f5906" fmla="*/ f4455 1 12192000"/>
              <a:gd name="f5907" fmla="*/ f4456 1 12192000"/>
              <a:gd name="f5908" fmla="*/ f4457 1 6858000"/>
              <a:gd name="f5909" fmla="*/ f4458 1 6858000"/>
              <a:gd name="f5910" fmla="*/ f4459 1 12192000"/>
              <a:gd name="f5911" fmla="*/ f4460 1 12192000"/>
              <a:gd name="f5912" fmla="*/ f4461 1 6858000"/>
              <a:gd name="f5913" fmla="*/ f4462 1 6858000"/>
              <a:gd name="f5914" fmla="*/ f4463 1 12192000"/>
              <a:gd name="f5915" fmla="*/ f4464 1 12192000"/>
              <a:gd name="f5916" fmla="*/ f4465 1 6858000"/>
              <a:gd name="f5917" fmla="*/ f4466 1 6858000"/>
              <a:gd name="f5918" fmla="*/ f4467 1 12192000"/>
              <a:gd name="f5919" fmla="*/ f4468 1 12192000"/>
              <a:gd name="f5920" fmla="*/ f4469 1 6858000"/>
              <a:gd name="f5921" fmla="*/ f4470 1 12192000"/>
              <a:gd name="f5922" fmla="*/ f4471 1 12192000"/>
              <a:gd name="f5923" fmla="*/ f4472 1 6858000"/>
              <a:gd name="f5924" fmla="*/ f4473 1 12192000"/>
              <a:gd name="f5925" fmla="*/ f4474 1 12192000"/>
              <a:gd name="f5926" fmla="*/ f4475 1 6858000"/>
              <a:gd name="f5927" fmla="*/ f4476 1 6858000"/>
              <a:gd name="f5928" fmla="*/ f4477 1 12192000"/>
              <a:gd name="f5929" fmla="*/ f4478 1 6858000"/>
              <a:gd name="f5930" fmla="*/ f4479 1 12192000"/>
              <a:gd name="f5931" fmla="*/ f4480 1 6858000"/>
              <a:gd name="f5932" fmla="*/ f4481 1 12192000"/>
              <a:gd name="f5933" fmla="*/ f4482 1 6858000"/>
              <a:gd name="f5934" fmla="*/ f4483 1 12192000"/>
              <a:gd name="f5935" fmla="*/ f4484 1 6858000"/>
              <a:gd name="f5936" fmla="*/ f4485 1 12192000"/>
              <a:gd name="f5937" fmla="*/ f4486 1 6858000"/>
              <a:gd name="f5938" fmla="*/ f4487 1 12192000"/>
              <a:gd name="f5939" fmla="*/ f4488 1 6858000"/>
              <a:gd name="f5940" fmla="*/ f3030 1 f3037"/>
              <a:gd name="f5941" fmla="*/ f3031 1 f3037"/>
              <a:gd name="f5942" fmla="*/ f3030 1 f3038"/>
              <a:gd name="f5943" fmla="*/ f3032 1 f3038"/>
              <a:gd name="f5944" fmla="*/ f4490 1 f3037"/>
              <a:gd name="f5945" fmla="*/ f4491 1 f3038"/>
              <a:gd name="f5946" fmla="*/ f4492 1 f3037"/>
              <a:gd name="f5947" fmla="*/ f4493 1 f3038"/>
              <a:gd name="f5948" fmla="*/ f4494 1 f3037"/>
              <a:gd name="f5949" fmla="*/ f4495 1 f3038"/>
              <a:gd name="f5950" fmla="*/ f4496 1 f3037"/>
              <a:gd name="f5951" fmla="*/ f4497 1 f3037"/>
              <a:gd name="f5952" fmla="*/ f4498 1 f3038"/>
              <a:gd name="f5953" fmla="*/ f4499 1 f3037"/>
              <a:gd name="f5954" fmla="*/ f4500 1 f3038"/>
              <a:gd name="f5955" fmla="*/ f4501 1 f3037"/>
              <a:gd name="f5956" fmla="*/ f4502 1 f3038"/>
              <a:gd name="f5957" fmla="*/ f4503 1 f3037"/>
              <a:gd name="f5958" fmla="*/ f4504 1 f3038"/>
              <a:gd name="f5959" fmla="*/ f4505 1 f3037"/>
              <a:gd name="f5960" fmla="*/ f4506 1 f3038"/>
              <a:gd name="f5961" fmla="*/ f4507 1 f3037"/>
              <a:gd name="f5962" fmla="*/ f4508 1 f3038"/>
              <a:gd name="f5963" fmla="*/ f4509 1 f3037"/>
              <a:gd name="f5964" fmla="*/ f4510 1 f3038"/>
              <a:gd name="f5965" fmla="*/ f4511 1 f3037"/>
              <a:gd name="f5966" fmla="*/ f4512 1 f3038"/>
              <a:gd name="f5967" fmla="*/ f4513 1 f3037"/>
              <a:gd name="f5968" fmla="*/ f4514 1 f3038"/>
              <a:gd name="f5969" fmla="*/ f4515 1 f3037"/>
              <a:gd name="f5970" fmla="*/ f4516 1 f3038"/>
              <a:gd name="f5971" fmla="*/ f4517 1 f3037"/>
              <a:gd name="f5972" fmla="*/ f4518 1 f3038"/>
              <a:gd name="f5973" fmla="*/ f4519 1 f3037"/>
              <a:gd name="f5974" fmla="*/ f4520 1 f3038"/>
              <a:gd name="f5975" fmla="*/ f4521 1 f3037"/>
              <a:gd name="f5976" fmla="*/ f4522 1 f3038"/>
              <a:gd name="f5977" fmla="*/ f4523 1 f3037"/>
              <a:gd name="f5978" fmla="*/ f4524 1 f3038"/>
              <a:gd name="f5979" fmla="*/ f4525 1 f3037"/>
              <a:gd name="f5980" fmla="*/ f4526 1 f3038"/>
              <a:gd name="f5981" fmla="*/ f4527 1 f3038"/>
              <a:gd name="f5982" fmla="*/ f4528 1 f3037"/>
              <a:gd name="f5983" fmla="*/ f4529 1 f3038"/>
              <a:gd name="f5984" fmla="*/ f4530 1 f3037"/>
              <a:gd name="f5985" fmla="*/ f4531 1 f3038"/>
              <a:gd name="f5986" fmla="*/ f4532 1 f3037"/>
              <a:gd name="f5987" fmla="*/ f4533 1 f3038"/>
              <a:gd name="f5988" fmla="*/ f4534 1 f3037"/>
              <a:gd name="f5989" fmla="*/ f4535 1 f3038"/>
              <a:gd name="f5990" fmla="*/ f4536 1 f3037"/>
              <a:gd name="f5991" fmla="*/ f4537 1 f3038"/>
              <a:gd name="f5992" fmla="*/ f4538 1 f3037"/>
              <a:gd name="f5993" fmla="*/ f4539 1 f3038"/>
              <a:gd name="f5994" fmla="*/ f4540 1 f3037"/>
              <a:gd name="f5995" fmla="*/ f4541 1 f3038"/>
              <a:gd name="f5996" fmla="*/ f4542 1 f3037"/>
              <a:gd name="f5997" fmla="*/ f4543 1 f3038"/>
              <a:gd name="f5998" fmla="*/ f4544 1 f3037"/>
              <a:gd name="f5999" fmla="*/ f4545 1 f3038"/>
              <a:gd name="f6000" fmla="*/ f4546 1 f3037"/>
              <a:gd name="f6001" fmla="*/ f4547 1 f3037"/>
              <a:gd name="f6002" fmla="*/ f4548 1 f3038"/>
              <a:gd name="f6003" fmla="*/ f4549 1 f3037"/>
              <a:gd name="f6004" fmla="*/ f4550 1 f3038"/>
              <a:gd name="f6005" fmla="*/ f4551 1 f3037"/>
              <a:gd name="f6006" fmla="*/ f4552 1 f3038"/>
              <a:gd name="f6007" fmla="*/ f4553 1 f3037"/>
              <a:gd name="f6008" fmla="*/ f4554 1 f3038"/>
              <a:gd name="f6009" fmla="*/ f4555 1 f3037"/>
              <a:gd name="f6010" fmla="*/ f4556 1 f3038"/>
              <a:gd name="f6011" fmla="*/ f4557 1 f3037"/>
              <a:gd name="f6012" fmla="*/ f4558 1 f3038"/>
              <a:gd name="f6013" fmla="*/ f4559 1 f3037"/>
              <a:gd name="f6014" fmla="*/ f4560 1 f3038"/>
              <a:gd name="f6015" fmla="*/ f4561 1 f3037"/>
              <a:gd name="f6016" fmla="*/ f4562 1 f3038"/>
              <a:gd name="f6017" fmla="*/ f4563 1 f3037"/>
              <a:gd name="f6018" fmla="*/ f4564 1 f3038"/>
              <a:gd name="f6019" fmla="*/ f4565 1 f3037"/>
              <a:gd name="f6020" fmla="*/ f4566 1 f3038"/>
              <a:gd name="f6021" fmla="*/ f4567 1 f3037"/>
              <a:gd name="f6022" fmla="*/ f4568 1 f3038"/>
              <a:gd name="f6023" fmla="*/ f4569 1 f3037"/>
              <a:gd name="f6024" fmla="*/ f4570 1 f3038"/>
              <a:gd name="f6025" fmla="*/ f4571 1 f3037"/>
              <a:gd name="f6026" fmla="*/ f4572 1 f3037"/>
              <a:gd name="f6027" fmla="*/ f4573 1 f3038"/>
              <a:gd name="f6028" fmla="*/ f4574 1 f3037"/>
              <a:gd name="f6029" fmla="*/ f4575 1 f3038"/>
              <a:gd name="f6030" fmla="*/ f4576 1 f3037"/>
              <a:gd name="f6031" fmla="*/ f4577 1 f3038"/>
              <a:gd name="f6032" fmla="*/ f4578 1 f3037"/>
              <a:gd name="f6033" fmla="*/ f4579 1 f3038"/>
              <a:gd name="f6034" fmla="*/ f4580 1 f3038"/>
              <a:gd name="f6035" fmla="*/ f4581 1 f3037"/>
              <a:gd name="f6036" fmla="*/ f4582 1 f3038"/>
              <a:gd name="f6037" fmla="*/ f4583 1 f3037"/>
              <a:gd name="f6038" fmla="*/ f4584 1 f3038"/>
              <a:gd name="f6039" fmla="*/ f4585 1 f3037"/>
              <a:gd name="f6040" fmla="*/ f4586 1 f3038"/>
              <a:gd name="f6041" fmla="*/ f4587 1 f3037"/>
              <a:gd name="f6042" fmla="*/ f4588 1 f3038"/>
              <a:gd name="f6043" fmla="*/ f4589 1 f3037"/>
              <a:gd name="f6044" fmla="*/ f4590 1 f3038"/>
              <a:gd name="f6045" fmla="*/ f4591 1 f3037"/>
              <a:gd name="f6046" fmla="*/ f4592 1 f3038"/>
              <a:gd name="f6047" fmla="*/ f4593 1 f3037"/>
              <a:gd name="f6048" fmla="*/ f4594 1 f3038"/>
              <a:gd name="f6049" fmla="*/ f4595 1 f3037"/>
              <a:gd name="f6050" fmla="*/ f4596 1 f3038"/>
              <a:gd name="f6051" fmla="*/ f4597 1 f3038"/>
              <a:gd name="f6052" fmla="*/ f4598 1 f3037"/>
              <a:gd name="f6053" fmla="*/ f4599 1 f3037"/>
              <a:gd name="f6054" fmla="*/ f4600 1 f3038"/>
              <a:gd name="f6055" fmla="*/ f4601 1 f3037"/>
              <a:gd name="f6056" fmla="*/ f4602 1 f3038"/>
              <a:gd name="f6057" fmla="*/ f4603 1 f3038"/>
              <a:gd name="f6058" fmla="*/ f4604 1 f3037"/>
              <a:gd name="f6059" fmla="*/ f4605 1 f3038"/>
              <a:gd name="f6060" fmla="*/ f4606 1 f3037"/>
              <a:gd name="f6061" fmla="*/ f4607 1 f3038"/>
              <a:gd name="f6062" fmla="*/ f4608 1 f3037"/>
              <a:gd name="f6063" fmla="*/ f4609 1 f3038"/>
              <a:gd name="f6064" fmla="*/ f4610 1 f3037"/>
              <a:gd name="f6065" fmla="*/ f4611 1 f3038"/>
              <a:gd name="f6066" fmla="*/ f4612 1 f3037"/>
              <a:gd name="f6067" fmla="*/ f4613 1 f3037"/>
              <a:gd name="f6068" fmla="*/ f4614 1 f3038"/>
              <a:gd name="f6069" fmla="*/ f4615 1 f3037"/>
              <a:gd name="f6070" fmla="*/ f4616 1 f3038"/>
              <a:gd name="f6071" fmla="*/ f4617 1 f3037"/>
              <a:gd name="f6072" fmla="*/ f4618 1 f3038"/>
              <a:gd name="f6073" fmla="*/ f4619 1 f3037"/>
              <a:gd name="f6074" fmla="*/ f4620 1 f3038"/>
              <a:gd name="f6075" fmla="*/ f4621 1 f3037"/>
              <a:gd name="f6076" fmla="*/ f4622 1 f3038"/>
              <a:gd name="f6077" fmla="*/ f4623 1 f3037"/>
              <a:gd name="f6078" fmla="*/ f4624 1 f3037"/>
              <a:gd name="f6079" fmla="*/ f4625 1 f3037"/>
              <a:gd name="f6080" fmla="*/ f4626 1 f3038"/>
              <a:gd name="f6081" fmla="*/ f4627 1 f3037"/>
              <a:gd name="f6082" fmla="*/ f4628 1 f3038"/>
              <a:gd name="f6083" fmla="*/ f4629 1 f3037"/>
              <a:gd name="f6084" fmla="*/ f4630 1 f3038"/>
              <a:gd name="f6085" fmla="*/ f4631 1 f3037"/>
              <a:gd name="f6086" fmla="*/ f4632 1 f3037"/>
              <a:gd name="f6087" fmla="*/ f4633 1 f3037"/>
              <a:gd name="f6088" fmla="*/ f4634 1 f3037"/>
              <a:gd name="f6089" fmla="*/ f4635 1 f3037"/>
              <a:gd name="f6090" fmla="*/ f4636 1 f3038"/>
              <a:gd name="f6091" fmla="*/ f4637 1 f3037"/>
              <a:gd name="f6092" fmla="*/ f4638 1 f3037"/>
              <a:gd name="f6093" fmla="*/ f4639 1 f3037"/>
              <a:gd name="f6094" fmla="*/ f4640 1 f3037"/>
              <a:gd name="f6095" fmla="*/ f4641 1 f3038"/>
              <a:gd name="f6096" fmla="*/ f4642 1 f3037"/>
              <a:gd name="f6097" fmla="*/ f4643 1 f3038"/>
              <a:gd name="f6098" fmla="*/ f4644 1 f3037"/>
              <a:gd name="f6099" fmla="*/ f4645 1 f3038"/>
              <a:gd name="f6100" fmla="*/ f4646 1 f3037"/>
              <a:gd name="f6101" fmla="*/ f4647 1 f3038"/>
              <a:gd name="f6102" fmla="*/ f4648 1 f3037"/>
              <a:gd name="f6103" fmla="*/ f4649 1 f3037"/>
              <a:gd name="f6104" fmla="*/ f4650 1 f3038"/>
              <a:gd name="f6105" fmla="*/ f4651 1 f3037"/>
              <a:gd name="f6106" fmla="*/ f4652 1 f3038"/>
              <a:gd name="f6107" fmla="*/ f4653 1 f3037"/>
              <a:gd name="f6108" fmla="*/ f4654 1 f3038"/>
              <a:gd name="f6109" fmla="*/ f4655 1 f3037"/>
              <a:gd name="f6110" fmla="*/ f4656 1 f3038"/>
              <a:gd name="f6111" fmla="*/ f4657 1 f3037"/>
              <a:gd name="f6112" fmla="*/ f4658 1 f3038"/>
              <a:gd name="f6113" fmla="*/ f4659 1 f3037"/>
              <a:gd name="f6114" fmla="*/ f4660 1 f3038"/>
              <a:gd name="f6115" fmla="*/ f4661 1 f3037"/>
              <a:gd name="f6116" fmla="*/ f4662 1 f3038"/>
              <a:gd name="f6117" fmla="*/ f4663 1 f3037"/>
              <a:gd name="f6118" fmla="*/ f4664 1 f3038"/>
              <a:gd name="f6119" fmla="*/ f4665 1 f3037"/>
              <a:gd name="f6120" fmla="*/ f4666 1 f3037"/>
              <a:gd name="f6121" fmla="*/ f4667 1 f3037"/>
              <a:gd name="f6122" fmla="*/ f4668 1 f3038"/>
              <a:gd name="f6123" fmla="*/ f4669 1 f3037"/>
              <a:gd name="f6124" fmla="*/ f4670 1 f3038"/>
              <a:gd name="f6125" fmla="*/ f4671 1 f3037"/>
              <a:gd name="f6126" fmla="*/ f4672 1 f3038"/>
              <a:gd name="f6127" fmla="*/ f4673 1 f3037"/>
              <a:gd name="f6128" fmla="*/ f4674 1 f3038"/>
              <a:gd name="f6129" fmla="*/ f4675 1 f3037"/>
              <a:gd name="f6130" fmla="*/ f4676 1 f3038"/>
              <a:gd name="f6131" fmla="*/ f4677 1 f3037"/>
              <a:gd name="f6132" fmla="*/ f4678 1 f3038"/>
              <a:gd name="f6133" fmla="*/ f4679 1 f3037"/>
              <a:gd name="f6134" fmla="*/ f4680 1 f3038"/>
              <a:gd name="f6135" fmla="*/ f4681 1 f3037"/>
              <a:gd name="f6136" fmla="*/ f4682 1 f3038"/>
              <a:gd name="f6137" fmla="*/ f4683 1 f3037"/>
              <a:gd name="f6138" fmla="*/ f4684 1 f3038"/>
              <a:gd name="f6139" fmla="*/ f4685 1 f3037"/>
              <a:gd name="f6140" fmla="*/ f4686 1 f3037"/>
              <a:gd name="f6141" fmla="*/ f4687 1 f3038"/>
              <a:gd name="f6142" fmla="*/ f4688 1 f3037"/>
              <a:gd name="f6143" fmla="*/ f4689 1 f3037"/>
              <a:gd name="f6144" fmla="*/ f4690 1 f3038"/>
              <a:gd name="f6145" fmla="*/ f4691 1 f3037"/>
              <a:gd name="f6146" fmla="*/ f4692 1 f3038"/>
              <a:gd name="f6147" fmla="*/ f4693 1 f3037"/>
              <a:gd name="f6148" fmla="*/ f4694 1 f3038"/>
              <a:gd name="f6149" fmla="*/ f4695 1 f3037"/>
              <a:gd name="f6150" fmla="*/ f4696 1 f3038"/>
              <a:gd name="f6151" fmla="*/ f4697 1 f3037"/>
              <a:gd name="f6152" fmla="*/ f4698 1 f3038"/>
              <a:gd name="f6153" fmla="*/ f4699 1 f3037"/>
              <a:gd name="f6154" fmla="*/ f4700 1 f3037"/>
              <a:gd name="f6155" fmla="*/ f4701 1 f3037"/>
              <a:gd name="f6156" fmla="*/ f4702 1 f3038"/>
              <a:gd name="f6157" fmla="*/ f4703 1 f3037"/>
              <a:gd name="f6158" fmla="*/ f4704 1 f3038"/>
              <a:gd name="f6159" fmla="*/ f4705 1 f3037"/>
              <a:gd name="f6160" fmla="*/ f4706 1 f3038"/>
              <a:gd name="f6161" fmla="*/ f4707 1 f3037"/>
              <a:gd name="f6162" fmla="*/ f4708 1 f3037"/>
              <a:gd name="f6163" fmla="*/ f4709 1 f3038"/>
              <a:gd name="f6164" fmla="*/ f4710 1 f3037"/>
              <a:gd name="f6165" fmla="*/ f4711 1 f3038"/>
              <a:gd name="f6166" fmla="*/ f4712 1 f3037"/>
              <a:gd name="f6167" fmla="*/ f4713 1 f3038"/>
              <a:gd name="f6168" fmla="*/ f4714 1 f3037"/>
              <a:gd name="f6169" fmla="*/ f4715 1 f3038"/>
              <a:gd name="f6170" fmla="*/ f4716 1 f3037"/>
              <a:gd name="f6171" fmla="*/ f4717 1 f3037"/>
              <a:gd name="f6172" fmla="*/ f4718 1 f3037"/>
              <a:gd name="f6173" fmla="*/ f4719 1 f3038"/>
              <a:gd name="f6174" fmla="*/ f4720 1 f3037"/>
              <a:gd name="f6175" fmla="*/ f4721 1 f3038"/>
              <a:gd name="f6176" fmla="*/ f4722 1 f3037"/>
              <a:gd name="f6177" fmla="*/ f4723 1 f3037"/>
              <a:gd name="f6178" fmla="*/ f4724 1 f3037"/>
              <a:gd name="f6179" fmla="*/ f4725 1 f3037"/>
              <a:gd name="f6180" fmla="*/ f4726 1 f3037"/>
              <a:gd name="f6181" fmla="*/ f4727 1 f3038"/>
              <a:gd name="f6182" fmla="*/ f4728 1 f3038"/>
              <a:gd name="f6183" fmla="*/ f4729 1 f3037"/>
              <a:gd name="f6184" fmla="*/ f4730 1 f3038"/>
              <a:gd name="f6185" fmla="*/ f4731 1 f3037"/>
              <a:gd name="f6186" fmla="*/ f4732 1 f3038"/>
              <a:gd name="f6187" fmla="*/ f4733 1 f3037"/>
              <a:gd name="f6188" fmla="*/ f4734 1 f3038"/>
              <a:gd name="f6189" fmla="*/ f4735 1 f3037"/>
              <a:gd name="f6190" fmla="*/ f4736 1 f3038"/>
              <a:gd name="f6191" fmla="*/ f4737 1 f3037"/>
              <a:gd name="f6192" fmla="*/ f4738 1 f3038"/>
              <a:gd name="f6193" fmla="*/ f4739 1 f3037"/>
              <a:gd name="f6194" fmla="*/ f4740 1 f3037"/>
              <a:gd name="f6195" fmla="*/ f4741 1 f3038"/>
              <a:gd name="f6196" fmla="*/ f4742 1 f3037"/>
              <a:gd name="f6197" fmla="*/ f4743 1 f3038"/>
              <a:gd name="f6198" fmla="*/ f4744 1 f3037"/>
              <a:gd name="f6199" fmla="*/ f4745 1 f3037"/>
              <a:gd name="f6200" fmla="*/ f4746 1 f3038"/>
              <a:gd name="f6201" fmla="*/ f4747 1 f3037"/>
              <a:gd name="f6202" fmla="*/ f4748 1 f3037"/>
              <a:gd name="f6203" fmla="*/ f4749 1 f3038"/>
              <a:gd name="f6204" fmla="*/ f4750 1 f3037"/>
              <a:gd name="f6205" fmla="*/ f4751 1 f3038"/>
              <a:gd name="f6206" fmla="*/ f4752 1 f3037"/>
              <a:gd name="f6207" fmla="*/ f4753 1 f3038"/>
              <a:gd name="f6208" fmla="*/ f4754 1 f3037"/>
              <a:gd name="f6209" fmla="*/ f4755 1 f3038"/>
              <a:gd name="f6210" fmla="*/ f4756 1 f3037"/>
              <a:gd name="f6211" fmla="*/ f4757 1 f3038"/>
              <a:gd name="f6212" fmla="*/ f4758 1 f3037"/>
              <a:gd name="f6213" fmla="*/ f4759 1 f3038"/>
              <a:gd name="f6214" fmla="*/ f4760 1 f3037"/>
              <a:gd name="f6215" fmla="*/ f4761 1 f3037"/>
              <a:gd name="f6216" fmla="*/ f4762 1 f3038"/>
              <a:gd name="f6217" fmla="*/ f4763 1 f3038"/>
              <a:gd name="f6218" fmla="*/ f4764 1 f3037"/>
              <a:gd name="f6219" fmla="*/ f4765 1 f3038"/>
              <a:gd name="f6220" fmla="*/ f4766 1 f3037"/>
              <a:gd name="f6221" fmla="*/ f4767 1 f3038"/>
              <a:gd name="f6222" fmla="*/ f4768 1 f3037"/>
              <a:gd name="f6223" fmla="*/ f4769 1 f3038"/>
              <a:gd name="f6224" fmla="*/ f4770 1 f3037"/>
              <a:gd name="f6225" fmla="*/ f4771 1 f3038"/>
              <a:gd name="f6226" fmla="*/ f4772 1 f3037"/>
              <a:gd name="f6227" fmla="*/ f4773 1 f3038"/>
              <a:gd name="f6228" fmla="*/ f4774 1 f3038"/>
              <a:gd name="f6229" fmla="*/ f4775 1 f3037"/>
              <a:gd name="f6230" fmla="*/ f4776 1 f3037"/>
              <a:gd name="f6231" fmla="*/ f4777 1 f3038"/>
              <a:gd name="f6232" fmla="*/ f4778 1 f3037"/>
              <a:gd name="f6233" fmla="*/ f4779 1 f3038"/>
              <a:gd name="f6234" fmla="*/ f4780 1 f3037"/>
              <a:gd name="f6235" fmla="*/ f4781 1 f3037"/>
              <a:gd name="f6236" fmla="*/ f4782 1 f3038"/>
              <a:gd name="f6237" fmla="*/ f4783 1 f3038"/>
              <a:gd name="f6238" fmla="*/ f4784 1 f3038"/>
              <a:gd name="f6239" fmla="*/ f4785 1 f3037"/>
              <a:gd name="f6240" fmla="*/ f4786 1 f3038"/>
              <a:gd name="f6241" fmla="*/ f4787 1 f3037"/>
              <a:gd name="f6242" fmla="*/ f4788 1 f3038"/>
              <a:gd name="f6243" fmla="*/ f4789 1 f3037"/>
              <a:gd name="f6244" fmla="*/ f4790 1 f3038"/>
              <a:gd name="f6245" fmla="*/ f4791 1 f3037"/>
              <a:gd name="f6246" fmla="*/ f4792 1 f3037"/>
              <a:gd name="f6247" fmla="*/ f4793 1 f3038"/>
              <a:gd name="f6248" fmla="*/ f4794 1 f3037"/>
              <a:gd name="f6249" fmla="*/ f4795 1 f3038"/>
              <a:gd name="f6250" fmla="*/ f4796 1 f3037"/>
              <a:gd name="f6251" fmla="*/ f4797 1 f3038"/>
              <a:gd name="f6252" fmla="*/ f4798 1 f3037"/>
              <a:gd name="f6253" fmla="*/ f4799 1 f3038"/>
              <a:gd name="f6254" fmla="*/ f4800 1 f3037"/>
              <a:gd name="f6255" fmla="*/ f4801 1 f3038"/>
              <a:gd name="f6256" fmla="*/ f4802 1 f3037"/>
              <a:gd name="f6257" fmla="*/ f4803 1 f3038"/>
              <a:gd name="f6258" fmla="*/ f4804 1 f3037"/>
              <a:gd name="f6259" fmla="*/ f4805 1 f3038"/>
              <a:gd name="f6260" fmla="*/ f4806 1 f3037"/>
              <a:gd name="f6261" fmla="*/ f4807 1 f3038"/>
              <a:gd name="f6262" fmla="*/ f4808 1 f3037"/>
              <a:gd name="f6263" fmla="*/ f4809 1 f3038"/>
              <a:gd name="f6264" fmla="*/ f4810 1 f3037"/>
              <a:gd name="f6265" fmla="*/ f4811 1 f3038"/>
              <a:gd name="f6266" fmla="*/ f4812 1 f3038"/>
              <a:gd name="f6267" fmla="*/ f4813 1 f3037"/>
              <a:gd name="f6268" fmla="*/ f4814 1 f3038"/>
              <a:gd name="f6269" fmla="*/ f4815 1 f3038"/>
              <a:gd name="f6270" fmla="*/ f4816 1 f3037"/>
              <a:gd name="f6271" fmla="*/ f4817 1 f3038"/>
              <a:gd name="f6272" fmla="*/ f4818 1 f3037"/>
              <a:gd name="f6273" fmla="*/ f4819 1 f3038"/>
              <a:gd name="f6274" fmla="*/ f4820 1 f3037"/>
              <a:gd name="f6275" fmla="*/ f4821 1 f3038"/>
              <a:gd name="f6276" fmla="*/ f4822 1 f3037"/>
              <a:gd name="f6277" fmla="*/ f4823 1 f3038"/>
              <a:gd name="f6278" fmla="*/ f4824 1 f3037"/>
              <a:gd name="f6279" fmla="*/ f4825 1 f3038"/>
              <a:gd name="f6280" fmla="*/ f4826 1 f3037"/>
              <a:gd name="f6281" fmla="*/ f4827 1 f3038"/>
              <a:gd name="f6282" fmla="*/ f4828 1 f3037"/>
              <a:gd name="f6283" fmla="*/ f4829 1 f3038"/>
              <a:gd name="f6284" fmla="*/ f4830 1 f3037"/>
              <a:gd name="f6285" fmla="*/ f4831 1 f3038"/>
              <a:gd name="f6286" fmla="*/ f4832 1 f3037"/>
              <a:gd name="f6287" fmla="*/ f4833 1 f3038"/>
              <a:gd name="f6288" fmla="*/ f4834 1 f3038"/>
              <a:gd name="f6289" fmla="*/ f4835 1 f3037"/>
              <a:gd name="f6290" fmla="*/ f4836 1 f3038"/>
              <a:gd name="f6291" fmla="*/ f4837 1 f3037"/>
              <a:gd name="f6292" fmla="*/ f4838 1 f3038"/>
              <a:gd name="f6293" fmla="*/ f4839 1 f3037"/>
              <a:gd name="f6294" fmla="*/ f4840 1 f3038"/>
              <a:gd name="f6295" fmla="*/ f4841 1 f3037"/>
              <a:gd name="f6296" fmla="*/ f4842 1 f3038"/>
              <a:gd name="f6297" fmla="*/ f4843 1 f3037"/>
              <a:gd name="f6298" fmla="*/ f4844 1 f3038"/>
              <a:gd name="f6299" fmla="*/ f4845 1 f3037"/>
              <a:gd name="f6300" fmla="*/ f4846 1 f3038"/>
              <a:gd name="f6301" fmla="*/ f4847 1 f3037"/>
              <a:gd name="f6302" fmla="*/ f4848 1 f3038"/>
              <a:gd name="f6303" fmla="*/ f4849 1 f3037"/>
              <a:gd name="f6304" fmla="*/ f4850 1 f3038"/>
              <a:gd name="f6305" fmla="*/ f4851 1 f3037"/>
              <a:gd name="f6306" fmla="*/ f4852 1 f3037"/>
              <a:gd name="f6307" fmla="*/ f4853 1 f3038"/>
              <a:gd name="f6308" fmla="*/ f4854 1 f3037"/>
              <a:gd name="f6309" fmla="*/ f4855 1 f3038"/>
              <a:gd name="f6310" fmla="*/ f4856 1 f3037"/>
              <a:gd name="f6311" fmla="*/ f4857 1 f3038"/>
              <a:gd name="f6312" fmla="*/ f4858 1 f3037"/>
              <a:gd name="f6313" fmla="*/ f4859 1 f3038"/>
              <a:gd name="f6314" fmla="*/ f4860 1 f3037"/>
              <a:gd name="f6315" fmla="*/ f4861 1 f3038"/>
              <a:gd name="f6316" fmla="*/ f4862 1 f3037"/>
              <a:gd name="f6317" fmla="*/ f4863 1 f3038"/>
              <a:gd name="f6318" fmla="*/ f4864 1 f3037"/>
              <a:gd name="f6319" fmla="*/ f4865 1 f3037"/>
              <a:gd name="f6320" fmla="*/ f4866 1 f3038"/>
              <a:gd name="f6321" fmla="*/ f4867 1 f3037"/>
              <a:gd name="f6322" fmla="*/ f4868 1 f3038"/>
              <a:gd name="f6323" fmla="*/ f4869 1 f3037"/>
              <a:gd name="f6324" fmla="*/ f4870 1 f3038"/>
              <a:gd name="f6325" fmla="*/ f4871 1 f3037"/>
              <a:gd name="f6326" fmla="*/ f4872 1 f3038"/>
              <a:gd name="f6327" fmla="*/ f4873 1 f3037"/>
              <a:gd name="f6328" fmla="*/ f4874 1 f3038"/>
              <a:gd name="f6329" fmla="*/ f4875 1 f3037"/>
              <a:gd name="f6330" fmla="*/ f4876 1 f3038"/>
              <a:gd name="f6331" fmla="*/ f4877 1 f3037"/>
              <a:gd name="f6332" fmla="*/ f4878 1 f3038"/>
              <a:gd name="f6333" fmla="*/ f4879 1 f3037"/>
              <a:gd name="f6334" fmla="*/ f4880 1 f3038"/>
              <a:gd name="f6335" fmla="*/ f4881 1 f3037"/>
              <a:gd name="f6336" fmla="*/ f4882 1 f3038"/>
              <a:gd name="f6337" fmla="*/ f4883 1 f3037"/>
              <a:gd name="f6338" fmla="*/ f4884 1 f3038"/>
              <a:gd name="f6339" fmla="*/ f4885 1 f3037"/>
              <a:gd name="f6340" fmla="*/ f4886 1 f3038"/>
              <a:gd name="f6341" fmla="*/ f4887 1 f3037"/>
              <a:gd name="f6342" fmla="*/ f4888 1 f3038"/>
              <a:gd name="f6343" fmla="*/ f4889 1 f3037"/>
              <a:gd name="f6344" fmla="*/ f4890 1 f3038"/>
              <a:gd name="f6345" fmla="*/ f4891 1 f3037"/>
              <a:gd name="f6346" fmla="*/ f4892 1 f3038"/>
              <a:gd name="f6347" fmla="*/ f4893 1 f3037"/>
              <a:gd name="f6348" fmla="*/ f4894 1 f3038"/>
              <a:gd name="f6349" fmla="*/ f4895 1 f3037"/>
              <a:gd name="f6350" fmla="*/ f4896 1 f3038"/>
              <a:gd name="f6351" fmla="*/ f4897 1 f3037"/>
              <a:gd name="f6352" fmla="*/ f4898 1 f3038"/>
              <a:gd name="f6353" fmla="*/ f4899 1 f3037"/>
              <a:gd name="f6354" fmla="*/ f4900 1 f3037"/>
              <a:gd name="f6355" fmla="*/ f4901 1 f3038"/>
              <a:gd name="f6356" fmla="*/ f4902 1 f3037"/>
              <a:gd name="f6357" fmla="*/ f4903 1 f3038"/>
              <a:gd name="f6358" fmla="*/ f4904 1 f3037"/>
              <a:gd name="f6359" fmla="*/ f4905 1 f3038"/>
              <a:gd name="f6360" fmla="*/ f4906 1 f3037"/>
              <a:gd name="f6361" fmla="*/ f4907 1 f3038"/>
              <a:gd name="f6362" fmla="*/ f4908 1 f3037"/>
              <a:gd name="f6363" fmla="*/ f4909 1 f3038"/>
              <a:gd name="f6364" fmla="*/ f4910 1 f3037"/>
              <a:gd name="f6365" fmla="*/ f4911 1 f3037"/>
              <a:gd name="f6366" fmla="*/ f4912 1 f3038"/>
              <a:gd name="f6367" fmla="*/ f4913 1 f3037"/>
              <a:gd name="f6368" fmla="*/ f4914 1 f3038"/>
              <a:gd name="f6369" fmla="*/ f4915 1 f3038"/>
              <a:gd name="f6370" fmla="*/ f4916 1 f3037"/>
              <a:gd name="f6371" fmla="*/ f4917 1 f3038"/>
              <a:gd name="f6372" fmla="*/ f4918 1 f3037"/>
              <a:gd name="f6373" fmla="*/ f4919 1 f3038"/>
              <a:gd name="f6374" fmla="*/ f4920 1 f3037"/>
              <a:gd name="f6375" fmla="*/ f4921 1 f3038"/>
              <a:gd name="f6376" fmla="*/ f4922 1 f3037"/>
              <a:gd name="f6377" fmla="*/ f4923 1 f3038"/>
              <a:gd name="f6378" fmla="*/ f4924 1 f3037"/>
              <a:gd name="f6379" fmla="*/ f4925 1 f3038"/>
              <a:gd name="f6380" fmla="*/ f4926 1 f3037"/>
              <a:gd name="f6381" fmla="*/ f4927 1 f3038"/>
              <a:gd name="f6382" fmla="*/ f4928 1 f3037"/>
              <a:gd name="f6383" fmla="*/ f4929 1 f3038"/>
              <a:gd name="f6384" fmla="*/ f4930 1 f3037"/>
              <a:gd name="f6385" fmla="*/ f4931 1 f3038"/>
              <a:gd name="f6386" fmla="*/ f4932 1 f3037"/>
              <a:gd name="f6387" fmla="*/ f4933 1 f3038"/>
              <a:gd name="f6388" fmla="*/ f4934 1 f3038"/>
              <a:gd name="f6389" fmla="*/ f4935 1 f3037"/>
              <a:gd name="f6390" fmla="*/ f4936 1 f3038"/>
              <a:gd name="f6391" fmla="*/ f4937 1 f3037"/>
              <a:gd name="f6392" fmla="*/ f4938 1 f3038"/>
              <a:gd name="f6393" fmla="*/ f4939 1 f3037"/>
              <a:gd name="f6394" fmla="*/ f4940 1 f3038"/>
              <a:gd name="f6395" fmla="*/ f4941 1 f3037"/>
              <a:gd name="f6396" fmla="*/ f4942 1 f3038"/>
              <a:gd name="f6397" fmla="*/ f4943 1 f3037"/>
              <a:gd name="f6398" fmla="*/ f4944 1 f3038"/>
              <a:gd name="f6399" fmla="*/ f4945 1 f3037"/>
              <a:gd name="f6400" fmla="*/ f4946 1 f3038"/>
              <a:gd name="f6401" fmla="*/ f4947 1 f3037"/>
              <a:gd name="f6402" fmla="*/ f4948 1 f3038"/>
              <a:gd name="f6403" fmla="*/ f4949 1 f3038"/>
              <a:gd name="f6404" fmla="*/ f4950 1 f3037"/>
              <a:gd name="f6405" fmla="*/ f4951 1 f3037"/>
              <a:gd name="f6406" fmla="*/ f4952 1 f3038"/>
              <a:gd name="f6407" fmla="*/ f4953 1 f3037"/>
              <a:gd name="f6408" fmla="*/ f4954 1 f3038"/>
              <a:gd name="f6409" fmla="*/ f4955 1 f3037"/>
              <a:gd name="f6410" fmla="*/ f4956 1 f3037"/>
              <a:gd name="f6411" fmla="*/ f4957 1 f3037"/>
              <a:gd name="f6412" fmla="*/ f4958 1 f3037"/>
              <a:gd name="f6413" fmla="*/ f4959 1 f3037"/>
              <a:gd name="f6414" fmla="*/ f4960 1 f3037"/>
              <a:gd name="f6415" fmla="*/ f4961 1 f3038"/>
              <a:gd name="f6416" fmla="*/ f4962 1 f3037"/>
              <a:gd name="f6417" fmla="*/ f4963 1 f3038"/>
              <a:gd name="f6418" fmla="*/ f4964 1 f3037"/>
              <a:gd name="f6419" fmla="*/ f4965 1 f3038"/>
              <a:gd name="f6420" fmla="*/ f4966 1 f3037"/>
              <a:gd name="f6421" fmla="*/ f4967 1 f3037"/>
              <a:gd name="f6422" fmla="*/ f4968 1 f3038"/>
              <a:gd name="f6423" fmla="*/ f4969 1 f3037"/>
              <a:gd name="f6424" fmla="*/ f4970 1 f3038"/>
              <a:gd name="f6425" fmla="*/ f4971 1 f3037"/>
              <a:gd name="f6426" fmla="*/ f4972 1 f3037"/>
              <a:gd name="f6427" fmla="*/ f4973 1 f3037"/>
              <a:gd name="f6428" fmla="*/ f4974 1 f3037"/>
              <a:gd name="f6429" fmla="*/ f4975 1 f3038"/>
              <a:gd name="f6430" fmla="*/ f4976 1 f3037"/>
              <a:gd name="f6431" fmla="*/ f4977 1 f3037"/>
              <a:gd name="f6432" fmla="*/ f4978 1 f3037"/>
              <a:gd name="f6433" fmla="*/ f4979 1 f3038"/>
              <a:gd name="f6434" fmla="*/ f4980 1 f3037"/>
              <a:gd name="f6435" fmla="*/ f4981 1 f3038"/>
              <a:gd name="f6436" fmla="*/ f4982 1 f3037"/>
              <a:gd name="f6437" fmla="*/ f4983 1 f3038"/>
              <a:gd name="f6438" fmla="*/ f4984 1 f3037"/>
              <a:gd name="f6439" fmla="*/ f4985 1 f3037"/>
              <a:gd name="f6440" fmla="*/ f4986 1 f3038"/>
              <a:gd name="f6441" fmla="*/ f4987 1 f3037"/>
              <a:gd name="f6442" fmla="*/ f4988 1 f3037"/>
              <a:gd name="f6443" fmla="*/ f4989 1 f3038"/>
              <a:gd name="f6444" fmla="*/ f4990 1 f3037"/>
              <a:gd name="f6445" fmla="*/ f4991 1 f3038"/>
              <a:gd name="f6446" fmla="*/ f4992 1 f3038"/>
              <a:gd name="f6447" fmla="*/ f4993 1 f3037"/>
              <a:gd name="f6448" fmla="*/ f4994 1 f3038"/>
              <a:gd name="f6449" fmla="*/ f4995 1 f3037"/>
              <a:gd name="f6450" fmla="*/ f4996 1 f3037"/>
              <a:gd name="f6451" fmla="*/ f4997 1 f3037"/>
              <a:gd name="f6452" fmla="*/ f4998 1 f3038"/>
              <a:gd name="f6453" fmla="*/ f4999 1 f3037"/>
              <a:gd name="f6454" fmla="*/ f5000 1 f3038"/>
              <a:gd name="f6455" fmla="*/ f5001 1 f3037"/>
              <a:gd name="f6456" fmla="*/ f5002 1 f3037"/>
              <a:gd name="f6457" fmla="*/ f5003 1 f3037"/>
              <a:gd name="f6458" fmla="*/ f5004 1 f3037"/>
              <a:gd name="f6459" fmla="*/ f5005 1 f3037"/>
              <a:gd name="f6460" fmla="*/ f5006 1 f3037"/>
              <a:gd name="f6461" fmla="*/ f5007 1 f3037"/>
              <a:gd name="f6462" fmla="*/ f5008 1 f3038"/>
              <a:gd name="f6463" fmla="*/ f5009 1 f3038"/>
              <a:gd name="f6464" fmla="*/ f5010 1 f3037"/>
              <a:gd name="f6465" fmla="*/ f5011 1 f3037"/>
              <a:gd name="f6466" fmla="*/ f5012 1 f3038"/>
              <a:gd name="f6467" fmla="*/ f5013 1 f3038"/>
              <a:gd name="f6468" fmla="*/ f5014 1 f3038"/>
              <a:gd name="f6469" fmla="*/ f5015 1 f3038"/>
              <a:gd name="f6470" fmla="*/ f5016 1 f3038"/>
              <a:gd name="f6471" fmla="*/ f5017 1 f3037"/>
              <a:gd name="f6472" fmla="*/ f5018 1 f3038"/>
              <a:gd name="f6473" fmla="*/ f5019 1 f3037"/>
              <a:gd name="f6474" fmla="*/ f5020 1 f3038"/>
              <a:gd name="f6475" fmla="*/ f5021 1 f3038"/>
              <a:gd name="f6476" fmla="*/ f5022 1 f3037"/>
              <a:gd name="f6477" fmla="*/ f5023 1 f3038"/>
              <a:gd name="f6478" fmla="*/ f5024 1 f3038"/>
              <a:gd name="f6479" fmla="*/ f5025 1 f3037"/>
              <a:gd name="f6480" fmla="*/ f5026 1 f3037"/>
              <a:gd name="f6481" fmla="*/ f5027 1 f3038"/>
              <a:gd name="f6482" fmla="*/ f5028 1 f3037"/>
              <a:gd name="f6483" fmla="*/ f5029 1 f3038"/>
              <a:gd name="f6484" fmla="*/ f5030 1 f3037"/>
              <a:gd name="f6485" fmla="*/ f5031 1 f3038"/>
              <a:gd name="f6486" fmla="*/ f5032 1 f3038"/>
              <a:gd name="f6487" fmla="*/ f5033 1 f3037"/>
              <a:gd name="f6488" fmla="*/ f5034 1 f3038"/>
              <a:gd name="f6489" fmla="*/ f5035 1 f3037"/>
              <a:gd name="f6490" fmla="*/ f5036 1 f3037"/>
              <a:gd name="f6491" fmla="*/ f5037 1 f3038"/>
              <a:gd name="f6492" fmla="*/ f5038 1 f3037"/>
              <a:gd name="f6493" fmla="*/ f5039 1 f3037"/>
              <a:gd name="f6494" fmla="*/ f5040 1 f3037"/>
              <a:gd name="f6495" fmla="*/ f5041 1 f3038"/>
              <a:gd name="f6496" fmla="*/ f5042 1 f3037"/>
              <a:gd name="f6497" fmla="*/ f5043 1 f3038"/>
              <a:gd name="f6498" fmla="*/ f5044 1 f3037"/>
              <a:gd name="f6499" fmla="*/ f5045 1 f3038"/>
              <a:gd name="f6500" fmla="*/ f5046 1 f3037"/>
              <a:gd name="f6501" fmla="*/ f5047 1 f3037"/>
              <a:gd name="f6502" fmla="*/ f5048 1 f3038"/>
              <a:gd name="f6503" fmla="*/ f5049 1 f3037"/>
              <a:gd name="f6504" fmla="*/ f5050 1 f3037"/>
              <a:gd name="f6505" fmla="*/ f5051 1 f3038"/>
              <a:gd name="f6506" fmla="*/ f5052 1 f3037"/>
              <a:gd name="f6507" fmla="*/ f5053 1 f3038"/>
              <a:gd name="f6508" fmla="*/ f5054 1 f3037"/>
              <a:gd name="f6509" fmla="*/ f5055 1 f3038"/>
              <a:gd name="f6510" fmla="*/ f5056 1 f3038"/>
              <a:gd name="f6511" fmla="*/ f5057 1 f3037"/>
              <a:gd name="f6512" fmla="*/ f5058 1 f3038"/>
              <a:gd name="f6513" fmla="*/ f5059 1 f3037"/>
              <a:gd name="f6514" fmla="*/ f5060 1 f3038"/>
              <a:gd name="f6515" fmla="*/ f5061 1 f3037"/>
              <a:gd name="f6516" fmla="*/ f5062 1 f3038"/>
              <a:gd name="f6517" fmla="*/ f5063 1 f3037"/>
              <a:gd name="f6518" fmla="*/ f5064 1 f3037"/>
              <a:gd name="f6519" fmla="*/ f5065 1 f3038"/>
              <a:gd name="f6520" fmla="*/ f5066 1 f3037"/>
              <a:gd name="f6521" fmla="*/ f5067 1 f3038"/>
              <a:gd name="f6522" fmla="*/ f5068 1 f3037"/>
              <a:gd name="f6523" fmla="*/ f5069 1 f3038"/>
              <a:gd name="f6524" fmla="*/ f5070 1 f3037"/>
              <a:gd name="f6525" fmla="*/ f5071 1 f3037"/>
              <a:gd name="f6526" fmla="*/ f5072 1 f3037"/>
              <a:gd name="f6527" fmla="*/ f5073 1 f3038"/>
              <a:gd name="f6528" fmla="*/ f5074 1 f3037"/>
              <a:gd name="f6529" fmla="*/ f5075 1 f3038"/>
              <a:gd name="f6530" fmla="*/ f5076 1 f3038"/>
              <a:gd name="f6531" fmla="*/ f5077 1 f3037"/>
              <a:gd name="f6532" fmla="*/ f5078 1 f3038"/>
              <a:gd name="f6533" fmla="*/ f5079 1 f3037"/>
              <a:gd name="f6534" fmla="*/ f5080 1 f3038"/>
              <a:gd name="f6535" fmla="*/ f5081 1 f3037"/>
              <a:gd name="f6536" fmla="*/ f5082 1 f3038"/>
              <a:gd name="f6537" fmla="*/ f5083 1 f3037"/>
              <a:gd name="f6538" fmla="*/ f5084 1 f3038"/>
              <a:gd name="f6539" fmla="*/ f5085 1 f3037"/>
              <a:gd name="f6540" fmla="*/ f5086 1 f3038"/>
              <a:gd name="f6541" fmla="*/ f5087 1 f3037"/>
              <a:gd name="f6542" fmla="*/ f5088 1 f3038"/>
              <a:gd name="f6543" fmla="*/ f5089 1 f3037"/>
              <a:gd name="f6544" fmla="*/ f5090 1 f3038"/>
              <a:gd name="f6545" fmla="*/ f5091 1 f3037"/>
              <a:gd name="f6546" fmla="*/ f5092 1 f3038"/>
              <a:gd name="f6547" fmla="*/ f5093 1 f3037"/>
              <a:gd name="f6548" fmla="*/ f5094 1 f3037"/>
              <a:gd name="f6549" fmla="*/ f5095 1 f3038"/>
              <a:gd name="f6550" fmla="*/ f5096 1 f3037"/>
              <a:gd name="f6551" fmla="*/ f5097 1 f3037"/>
              <a:gd name="f6552" fmla="*/ f5098 1 f3038"/>
              <a:gd name="f6553" fmla="*/ f5099 1 f3037"/>
              <a:gd name="f6554" fmla="*/ f5100 1 f3038"/>
              <a:gd name="f6555" fmla="*/ f5101 1 f3037"/>
              <a:gd name="f6556" fmla="*/ f5102 1 f3038"/>
              <a:gd name="f6557" fmla="*/ f5103 1 f3037"/>
              <a:gd name="f6558" fmla="*/ f5104 1 f3038"/>
              <a:gd name="f6559" fmla="*/ f5105 1 f3038"/>
              <a:gd name="f6560" fmla="*/ f5106 1 f3037"/>
              <a:gd name="f6561" fmla="*/ f5107 1 f3037"/>
              <a:gd name="f6562" fmla="*/ f5108 1 f3038"/>
              <a:gd name="f6563" fmla="*/ f5109 1 f3038"/>
              <a:gd name="f6564" fmla="*/ f5110 1 f3037"/>
              <a:gd name="f6565" fmla="*/ f5111 1 f3037"/>
              <a:gd name="f6566" fmla="*/ f5112 1 f3038"/>
              <a:gd name="f6567" fmla="*/ f5113 1 f3037"/>
              <a:gd name="f6568" fmla="*/ f5114 1 f3038"/>
              <a:gd name="f6569" fmla="*/ f5115 1 f3038"/>
              <a:gd name="f6570" fmla="*/ f5116 1 f3038"/>
              <a:gd name="f6571" fmla="*/ f5117 1 f3038"/>
              <a:gd name="f6572" fmla="*/ f5118 1 f3037"/>
              <a:gd name="f6573" fmla="*/ f5119 1 f3038"/>
              <a:gd name="f6574" fmla="*/ f5120 1 f3037"/>
              <a:gd name="f6575" fmla="*/ f5121 1 f3038"/>
              <a:gd name="f6576" fmla="*/ f5122 1 f3037"/>
              <a:gd name="f6577" fmla="*/ f5123 1 f3038"/>
              <a:gd name="f6578" fmla="*/ f5124 1 f3037"/>
              <a:gd name="f6579" fmla="*/ f5125 1 f3038"/>
              <a:gd name="f6580" fmla="*/ f5126 1 f3037"/>
              <a:gd name="f6581" fmla="*/ f5127 1 f3038"/>
              <a:gd name="f6582" fmla="*/ f5128 1 f3037"/>
              <a:gd name="f6583" fmla="*/ f5129 1 f3038"/>
              <a:gd name="f6584" fmla="*/ f5130 1 f3037"/>
              <a:gd name="f6585" fmla="*/ f5131 1 f3038"/>
              <a:gd name="f6586" fmla="*/ f5132 1 f3037"/>
              <a:gd name="f6587" fmla="*/ f5133 1 f3038"/>
              <a:gd name="f6588" fmla="*/ f5134 1 f3038"/>
              <a:gd name="f6589" fmla="*/ f5135 1 f3037"/>
              <a:gd name="f6590" fmla="*/ f5136 1 f3038"/>
              <a:gd name="f6591" fmla="*/ f5137 1 f3038"/>
              <a:gd name="f6592" fmla="*/ f5138 1 f3037"/>
              <a:gd name="f6593" fmla="*/ f5139 1 f3038"/>
              <a:gd name="f6594" fmla="*/ f5140 1 f3037"/>
              <a:gd name="f6595" fmla="*/ f5141 1 f3038"/>
              <a:gd name="f6596" fmla="*/ f5142 1 f3037"/>
              <a:gd name="f6597" fmla="*/ f5143 1 f3038"/>
              <a:gd name="f6598" fmla="*/ f5144 1 f3038"/>
              <a:gd name="f6599" fmla="*/ f5145 1 f3037"/>
              <a:gd name="f6600" fmla="*/ f5146 1 f3038"/>
              <a:gd name="f6601" fmla="*/ f5147 1 f3037"/>
              <a:gd name="f6602" fmla="*/ f5148 1 f3038"/>
              <a:gd name="f6603" fmla="*/ f5149 1 f3038"/>
              <a:gd name="f6604" fmla="*/ f5150 1 f3037"/>
              <a:gd name="f6605" fmla="*/ f5151 1 f3038"/>
              <a:gd name="f6606" fmla="*/ f5152 1 f3037"/>
              <a:gd name="f6607" fmla="*/ f5153 1 f3038"/>
              <a:gd name="f6608" fmla="*/ f5154 1 f3037"/>
              <a:gd name="f6609" fmla="*/ f5155 1 f3038"/>
              <a:gd name="f6610" fmla="*/ f5156 1 f3037"/>
              <a:gd name="f6611" fmla="*/ f5157 1 f3038"/>
              <a:gd name="f6612" fmla="*/ f5158 1 f3037"/>
              <a:gd name="f6613" fmla="*/ f5159 1 f3038"/>
              <a:gd name="f6614" fmla="*/ f5160 1 f3037"/>
              <a:gd name="f6615" fmla="*/ f5161 1 f3038"/>
              <a:gd name="f6616" fmla="*/ f5162 1 f3037"/>
              <a:gd name="f6617" fmla="*/ f5163 1 f3038"/>
              <a:gd name="f6618" fmla="*/ f5164 1 f3037"/>
              <a:gd name="f6619" fmla="*/ f5165 1 f3038"/>
              <a:gd name="f6620" fmla="*/ f5166 1 f3037"/>
              <a:gd name="f6621" fmla="*/ f5167 1 f3038"/>
              <a:gd name="f6622" fmla="*/ f5168 1 f3037"/>
              <a:gd name="f6623" fmla="*/ f5169 1 f3038"/>
              <a:gd name="f6624" fmla="*/ f5170 1 f3037"/>
              <a:gd name="f6625" fmla="*/ f5171 1 f3038"/>
              <a:gd name="f6626" fmla="*/ f5172 1 f3037"/>
              <a:gd name="f6627" fmla="*/ f5173 1 f3038"/>
              <a:gd name="f6628" fmla="*/ f5174 1 f3037"/>
              <a:gd name="f6629" fmla="*/ f5175 1 f3038"/>
              <a:gd name="f6630" fmla="*/ f5176 1 f3037"/>
              <a:gd name="f6631" fmla="*/ f5177 1 f3038"/>
              <a:gd name="f6632" fmla="*/ f5178 1 f3037"/>
              <a:gd name="f6633" fmla="*/ f5179 1 f3038"/>
              <a:gd name="f6634" fmla="*/ f5180 1 f3037"/>
              <a:gd name="f6635" fmla="*/ f5181 1 f3037"/>
              <a:gd name="f6636" fmla="*/ f5182 1 f3038"/>
              <a:gd name="f6637" fmla="*/ f5183 1 f3037"/>
              <a:gd name="f6638" fmla="*/ f5184 1 f3037"/>
              <a:gd name="f6639" fmla="*/ f5185 1 f3037"/>
              <a:gd name="f6640" fmla="*/ f5186 1 f3038"/>
              <a:gd name="f6641" fmla="*/ f5187 1 f3037"/>
              <a:gd name="f6642" fmla="*/ f5188 1 f3038"/>
              <a:gd name="f6643" fmla="*/ f5189 1 f3037"/>
              <a:gd name="f6644" fmla="*/ f5190 1 f3038"/>
              <a:gd name="f6645" fmla="*/ f5191 1 f3037"/>
              <a:gd name="f6646" fmla="*/ f5192 1 f3038"/>
              <a:gd name="f6647" fmla="*/ f5193 1 f3037"/>
              <a:gd name="f6648" fmla="*/ f5194 1 f3038"/>
              <a:gd name="f6649" fmla="*/ f5195 1 f3037"/>
              <a:gd name="f6650" fmla="*/ f5196 1 f3038"/>
              <a:gd name="f6651" fmla="*/ f5197 1 f3037"/>
              <a:gd name="f6652" fmla="*/ f5198 1 f3038"/>
              <a:gd name="f6653" fmla="*/ f5199 1 f3037"/>
              <a:gd name="f6654" fmla="*/ f5200 1 f3038"/>
              <a:gd name="f6655" fmla="*/ f5201 1 f3037"/>
              <a:gd name="f6656" fmla="*/ f5202 1 f3038"/>
              <a:gd name="f6657" fmla="*/ f5203 1 f3037"/>
              <a:gd name="f6658" fmla="*/ f5204 1 f3038"/>
              <a:gd name="f6659" fmla="*/ f5205 1 f3038"/>
              <a:gd name="f6660" fmla="*/ f5206 1 f3037"/>
              <a:gd name="f6661" fmla="*/ f5207 1 f3038"/>
              <a:gd name="f6662" fmla="*/ f5208 1 f3037"/>
              <a:gd name="f6663" fmla="*/ f5209 1 f3038"/>
              <a:gd name="f6664" fmla="*/ f5210 1 f3037"/>
              <a:gd name="f6665" fmla="*/ f5211 1 f3038"/>
              <a:gd name="f6666" fmla="*/ f5212 1 f3037"/>
              <a:gd name="f6667" fmla="*/ f5213 1 f3038"/>
              <a:gd name="f6668" fmla="*/ f5214 1 f3037"/>
              <a:gd name="f6669" fmla="*/ f5215 1 f3038"/>
              <a:gd name="f6670" fmla="*/ f5216 1 f3037"/>
              <a:gd name="f6671" fmla="*/ f5217 1 f3038"/>
              <a:gd name="f6672" fmla="*/ f5218 1 f3037"/>
              <a:gd name="f6673" fmla="*/ f5219 1 f3038"/>
              <a:gd name="f6674" fmla="*/ f5220 1 f3037"/>
              <a:gd name="f6675" fmla="*/ f5221 1 f3037"/>
              <a:gd name="f6676" fmla="*/ f5222 1 f3037"/>
              <a:gd name="f6677" fmla="*/ f5223 1 f3038"/>
              <a:gd name="f6678" fmla="*/ f5224 1 f3037"/>
              <a:gd name="f6679" fmla="*/ f5225 1 f3038"/>
              <a:gd name="f6680" fmla="*/ f5226 1 f3037"/>
              <a:gd name="f6681" fmla="*/ f5227 1 f3038"/>
              <a:gd name="f6682" fmla="*/ f5228 1 f3037"/>
              <a:gd name="f6683" fmla="*/ f5229 1 f3038"/>
              <a:gd name="f6684" fmla="*/ f5230 1 f3037"/>
              <a:gd name="f6685" fmla="*/ f5231 1 f3038"/>
              <a:gd name="f6686" fmla="*/ f5232 1 f3037"/>
              <a:gd name="f6687" fmla="*/ f5233 1 f3038"/>
              <a:gd name="f6688" fmla="*/ f5234 1 f3038"/>
              <a:gd name="f6689" fmla="*/ f5235 1 f3038"/>
              <a:gd name="f6690" fmla="*/ f5236 1 f3037"/>
              <a:gd name="f6691" fmla="*/ f5237 1 f3037"/>
              <a:gd name="f6692" fmla="*/ f5238 1 f3038"/>
              <a:gd name="f6693" fmla="*/ f5239 1 f3037"/>
              <a:gd name="f6694" fmla="*/ f5240 1 f3038"/>
              <a:gd name="f6695" fmla="*/ f5241 1 f3037"/>
              <a:gd name="f6696" fmla="*/ f5242 1 f3038"/>
              <a:gd name="f6697" fmla="*/ f5243 1 f3037"/>
              <a:gd name="f6698" fmla="*/ f5244 1 f3038"/>
              <a:gd name="f6699" fmla="*/ f5245 1 f3038"/>
              <a:gd name="f6700" fmla="*/ f5246 1 f3038"/>
              <a:gd name="f6701" fmla="*/ f5247 1 f3037"/>
              <a:gd name="f6702" fmla="*/ f5248 1 f3038"/>
              <a:gd name="f6703" fmla="*/ f5249 1 f3037"/>
              <a:gd name="f6704" fmla="*/ f5250 1 f3038"/>
              <a:gd name="f6705" fmla="*/ f5251 1 f3037"/>
              <a:gd name="f6706" fmla="*/ f5252 1 f3038"/>
              <a:gd name="f6707" fmla="*/ f5253 1 f3038"/>
              <a:gd name="f6708" fmla="*/ f5254 1 f3037"/>
              <a:gd name="f6709" fmla="*/ f5255 1 f3037"/>
              <a:gd name="f6710" fmla="*/ f5256 1 f3038"/>
              <a:gd name="f6711" fmla="*/ f5257 1 f3038"/>
              <a:gd name="f6712" fmla="*/ f5258 1 f3038"/>
              <a:gd name="f6713" fmla="*/ f5259 1 f3037"/>
              <a:gd name="f6714" fmla="*/ f5260 1 f3037"/>
              <a:gd name="f6715" fmla="*/ f5261 1 f3038"/>
              <a:gd name="f6716" fmla="*/ f5262 1 f3037"/>
              <a:gd name="f6717" fmla="*/ f5263 1 f3038"/>
              <a:gd name="f6718" fmla="*/ f5264 1 f3038"/>
              <a:gd name="f6719" fmla="*/ f5265 1 f3037"/>
              <a:gd name="f6720" fmla="*/ f5266 1 f3038"/>
              <a:gd name="f6721" fmla="*/ f5267 1 f3037"/>
              <a:gd name="f6722" fmla="*/ f5268 1 f3038"/>
              <a:gd name="f6723" fmla="*/ f5269 1 f3037"/>
              <a:gd name="f6724" fmla="*/ f5270 1 f3038"/>
              <a:gd name="f6725" fmla="*/ f5271 1 f3038"/>
              <a:gd name="f6726" fmla="*/ f5272 1 f3037"/>
              <a:gd name="f6727" fmla="*/ f5273 1 f3038"/>
              <a:gd name="f6728" fmla="*/ f5274 1 f3037"/>
              <a:gd name="f6729" fmla="*/ f5275 1 f3037"/>
              <a:gd name="f6730" fmla="*/ f5276 1 f3038"/>
              <a:gd name="f6731" fmla="*/ f5277 1 f3037"/>
              <a:gd name="f6732" fmla="*/ f5278 1 f3038"/>
              <a:gd name="f6733" fmla="*/ f5279 1 f3037"/>
              <a:gd name="f6734" fmla="*/ f5280 1 f3038"/>
              <a:gd name="f6735" fmla="*/ f5281 1 f3037"/>
              <a:gd name="f6736" fmla="*/ f5282 1 f3038"/>
              <a:gd name="f6737" fmla="*/ f5283 1 f3037"/>
              <a:gd name="f6738" fmla="*/ f5284 1 f3038"/>
              <a:gd name="f6739" fmla="*/ f5285 1 f3037"/>
              <a:gd name="f6740" fmla="*/ f5286 1 f3038"/>
              <a:gd name="f6741" fmla="*/ f5287 1 f3037"/>
              <a:gd name="f6742" fmla="*/ f5288 1 f3038"/>
              <a:gd name="f6743" fmla="*/ f5289 1 f3037"/>
              <a:gd name="f6744" fmla="*/ f5290 1 f3038"/>
              <a:gd name="f6745" fmla="*/ f5291 1 f3038"/>
              <a:gd name="f6746" fmla="*/ f5292 1 f3038"/>
              <a:gd name="f6747" fmla="*/ f5293 1 f3037"/>
              <a:gd name="f6748" fmla="*/ f5294 1 f3038"/>
              <a:gd name="f6749" fmla="*/ f5295 1 f3038"/>
              <a:gd name="f6750" fmla="*/ f5296 1 f3037"/>
              <a:gd name="f6751" fmla="*/ f5297 1 f3038"/>
              <a:gd name="f6752" fmla="*/ f5298 1 f3037"/>
              <a:gd name="f6753" fmla="*/ f5299 1 f3038"/>
              <a:gd name="f6754" fmla="*/ f5300 1 f3038"/>
              <a:gd name="f6755" fmla="*/ f5301 1 f3037"/>
              <a:gd name="f6756" fmla="*/ f5302 1 f3037"/>
              <a:gd name="f6757" fmla="*/ f5303 1 f3038"/>
              <a:gd name="f6758" fmla="*/ f5304 1 f3037"/>
              <a:gd name="f6759" fmla="*/ f5305 1 f3038"/>
              <a:gd name="f6760" fmla="*/ f5306 1 f3038"/>
              <a:gd name="f6761" fmla="*/ f5307 1 f3037"/>
              <a:gd name="f6762" fmla="*/ f5308 1 f3038"/>
              <a:gd name="f6763" fmla="*/ f5309 1 f3038"/>
              <a:gd name="f6764" fmla="*/ f5310 1 f3037"/>
              <a:gd name="f6765" fmla="*/ f5311 1 f3038"/>
              <a:gd name="f6766" fmla="*/ f5312 1 f3037"/>
              <a:gd name="f6767" fmla="*/ f5313 1 f3038"/>
              <a:gd name="f6768" fmla="*/ f5314 1 f3037"/>
              <a:gd name="f6769" fmla="*/ f5315 1 f3038"/>
              <a:gd name="f6770" fmla="*/ f5316 1 f3037"/>
              <a:gd name="f6771" fmla="*/ f5317 1 f3038"/>
              <a:gd name="f6772" fmla="*/ f5318 1 f3037"/>
              <a:gd name="f6773" fmla="*/ f5319 1 f3038"/>
              <a:gd name="f6774" fmla="*/ f5320 1 f3037"/>
              <a:gd name="f6775" fmla="*/ f5321 1 f3038"/>
              <a:gd name="f6776" fmla="*/ f5322 1 f3037"/>
              <a:gd name="f6777" fmla="*/ f5323 1 f3038"/>
              <a:gd name="f6778" fmla="*/ f5324 1 f3037"/>
              <a:gd name="f6779" fmla="*/ f5325 1 f3037"/>
              <a:gd name="f6780" fmla="*/ f5326 1 f3037"/>
              <a:gd name="f6781" fmla="*/ f5327 1 f3038"/>
              <a:gd name="f6782" fmla="*/ f5328 1 f3037"/>
              <a:gd name="f6783" fmla="*/ f5329 1 f3038"/>
              <a:gd name="f6784" fmla="*/ f5330 1 f3037"/>
              <a:gd name="f6785" fmla="*/ f5331 1 f3038"/>
              <a:gd name="f6786" fmla="*/ f5332 1 f3037"/>
              <a:gd name="f6787" fmla="*/ f5333 1 f3038"/>
              <a:gd name="f6788" fmla="*/ f5334 1 f3037"/>
              <a:gd name="f6789" fmla="*/ f5335 1 f3038"/>
              <a:gd name="f6790" fmla="*/ f5336 1 f3037"/>
              <a:gd name="f6791" fmla="*/ f5337 1 f3038"/>
              <a:gd name="f6792" fmla="*/ f5338 1 f3037"/>
              <a:gd name="f6793" fmla="*/ f5339 1 f3038"/>
              <a:gd name="f6794" fmla="*/ f5340 1 f3037"/>
              <a:gd name="f6795" fmla="*/ f5341 1 f3038"/>
              <a:gd name="f6796" fmla="*/ f5342 1 f3037"/>
              <a:gd name="f6797" fmla="*/ f5343 1 f3038"/>
              <a:gd name="f6798" fmla="*/ f5344 1 f3037"/>
              <a:gd name="f6799" fmla="*/ f5345 1 f3038"/>
              <a:gd name="f6800" fmla="*/ f5346 1 f3037"/>
              <a:gd name="f6801" fmla="*/ f5347 1 f3037"/>
              <a:gd name="f6802" fmla="*/ f5348 1 f3038"/>
              <a:gd name="f6803" fmla="*/ f5349 1 f3037"/>
              <a:gd name="f6804" fmla="*/ f5350 1 f3037"/>
              <a:gd name="f6805" fmla="*/ f5351 1 f3038"/>
              <a:gd name="f6806" fmla="*/ f5352 1 f3037"/>
              <a:gd name="f6807" fmla="*/ f5353 1 f3038"/>
              <a:gd name="f6808" fmla="*/ f5354 1 f3037"/>
              <a:gd name="f6809" fmla="*/ f5355 1 f3038"/>
              <a:gd name="f6810" fmla="*/ f5356 1 f3037"/>
              <a:gd name="f6811" fmla="*/ f5357 1 f3037"/>
              <a:gd name="f6812" fmla="*/ f5358 1 f3038"/>
              <a:gd name="f6813" fmla="*/ f5359 1 f3037"/>
              <a:gd name="f6814" fmla="*/ f5360 1 f3038"/>
              <a:gd name="f6815" fmla="*/ f5361 1 f3037"/>
              <a:gd name="f6816" fmla="*/ f5362 1 f3038"/>
              <a:gd name="f6817" fmla="*/ f5363 1 f3037"/>
              <a:gd name="f6818" fmla="*/ f5364 1 f3038"/>
              <a:gd name="f6819" fmla="*/ f5365 1 f3037"/>
              <a:gd name="f6820" fmla="*/ f5366 1 f3038"/>
              <a:gd name="f6821" fmla="*/ f5367 1 f3037"/>
              <a:gd name="f6822" fmla="*/ f5368 1 f3037"/>
              <a:gd name="f6823" fmla="*/ f5369 1 f3037"/>
              <a:gd name="f6824" fmla="*/ f5370 1 f3038"/>
              <a:gd name="f6825" fmla="*/ f5371 1 f3037"/>
              <a:gd name="f6826" fmla="*/ f5372 1 f3038"/>
              <a:gd name="f6827" fmla="*/ f5373 1 f3037"/>
              <a:gd name="f6828" fmla="*/ f5374 1 f3038"/>
              <a:gd name="f6829" fmla="*/ f5375 1 f3037"/>
              <a:gd name="f6830" fmla="*/ f5376 1 f3037"/>
              <a:gd name="f6831" fmla="*/ f5377 1 f3038"/>
              <a:gd name="f6832" fmla="*/ f5378 1 f3037"/>
              <a:gd name="f6833" fmla="*/ f5379 1 f3037"/>
              <a:gd name="f6834" fmla="*/ f5380 1 f3037"/>
              <a:gd name="f6835" fmla="*/ f5381 1 f3037"/>
              <a:gd name="f6836" fmla="*/ f5382 1 f3038"/>
              <a:gd name="f6837" fmla="*/ f5383 1 f3037"/>
              <a:gd name="f6838" fmla="*/ f5384 1 f3037"/>
              <a:gd name="f6839" fmla="*/ f5385 1 f3037"/>
              <a:gd name="f6840" fmla="*/ f5386 1 f3038"/>
              <a:gd name="f6841" fmla="*/ f5387 1 f3037"/>
              <a:gd name="f6842" fmla="*/ f5388 1 f3038"/>
              <a:gd name="f6843" fmla="*/ f5389 1 f3037"/>
              <a:gd name="f6844" fmla="*/ f5390 1 f3038"/>
              <a:gd name="f6845" fmla="*/ f5391 1 f3037"/>
              <a:gd name="f6846" fmla="*/ f5392 1 f3038"/>
              <a:gd name="f6847" fmla="*/ f5393 1 f3037"/>
              <a:gd name="f6848" fmla="*/ f5394 1 f3037"/>
              <a:gd name="f6849" fmla="*/ f5395 1 f3038"/>
              <a:gd name="f6850" fmla="*/ f5396 1 f3037"/>
              <a:gd name="f6851" fmla="*/ f5397 1 f3038"/>
              <a:gd name="f6852" fmla="*/ f5398 1 f3037"/>
              <a:gd name="f6853" fmla="*/ f5399 1 f3038"/>
              <a:gd name="f6854" fmla="*/ f5400 1 f3037"/>
              <a:gd name="f6855" fmla="*/ f5401 1 f3038"/>
              <a:gd name="f6856" fmla="*/ f5402 1 f3037"/>
              <a:gd name="f6857" fmla="*/ f5403 1 f3038"/>
              <a:gd name="f6858" fmla="*/ f5404 1 f3037"/>
              <a:gd name="f6859" fmla="*/ f5405 1 f3037"/>
              <a:gd name="f6860" fmla="*/ f5406 1 f3038"/>
              <a:gd name="f6861" fmla="*/ f5407 1 f3037"/>
              <a:gd name="f6862" fmla="*/ f5408 1 f3038"/>
              <a:gd name="f6863" fmla="*/ f5409 1 f3037"/>
              <a:gd name="f6864" fmla="*/ f5410 1 f3038"/>
              <a:gd name="f6865" fmla="*/ f5411 1 f3037"/>
              <a:gd name="f6866" fmla="*/ f5412 1 f3038"/>
              <a:gd name="f6867" fmla="*/ f5413 1 f3037"/>
              <a:gd name="f6868" fmla="*/ f5414 1 f3038"/>
              <a:gd name="f6869" fmla="*/ f5415 1 f3037"/>
              <a:gd name="f6870" fmla="*/ f5416 1 f3038"/>
              <a:gd name="f6871" fmla="*/ f5417 1 f3037"/>
              <a:gd name="f6872" fmla="*/ f5418 1 f3038"/>
              <a:gd name="f6873" fmla="*/ f5419 1 f3037"/>
              <a:gd name="f6874" fmla="*/ f5420 1 f3038"/>
              <a:gd name="f6875" fmla="*/ f5421 1 f3037"/>
              <a:gd name="f6876" fmla="*/ f5422 1 f3038"/>
              <a:gd name="f6877" fmla="*/ f5423 1 f3037"/>
              <a:gd name="f6878" fmla="*/ f5424 1 f3038"/>
              <a:gd name="f6879" fmla="*/ f5425 1 f3037"/>
              <a:gd name="f6880" fmla="*/ f5426 1 f3038"/>
              <a:gd name="f6881" fmla="*/ f5427 1 f3037"/>
              <a:gd name="f6882" fmla="*/ f5428 1 f3038"/>
              <a:gd name="f6883" fmla="*/ f5429 1 f3037"/>
              <a:gd name="f6884" fmla="*/ f5430 1 f3038"/>
              <a:gd name="f6885" fmla="*/ f5431 1 f3037"/>
              <a:gd name="f6886" fmla="*/ f5432 1 f3038"/>
              <a:gd name="f6887" fmla="*/ f5433 1 f3037"/>
              <a:gd name="f6888" fmla="*/ f5434 1 f3037"/>
              <a:gd name="f6889" fmla="*/ f5435 1 f3037"/>
              <a:gd name="f6890" fmla="*/ f5436 1 f3038"/>
              <a:gd name="f6891" fmla="*/ f5437 1 f3037"/>
              <a:gd name="f6892" fmla="*/ f5438 1 f3037"/>
              <a:gd name="f6893" fmla="*/ f5439 1 f3037"/>
              <a:gd name="f6894" fmla="*/ f5440 1 f3037"/>
              <a:gd name="f6895" fmla="*/ f5441 1 f3037"/>
              <a:gd name="f6896" fmla="*/ f5442 1 f3037"/>
              <a:gd name="f6897" fmla="*/ f5443 1 f3037"/>
              <a:gd name="f6898" fmla="*/ f5444 1 f3038"/>
              <a:gd name="f6899" fmla="*/ f5445 1 f3037"/>
              <a:gd name="f6900" fmla="*/ f5446 1 f3038"/>
              <a:gd name="f6901" fmla="*/ f5447 1 f3037"/>
              <a:gd name="f6902" fmla="*/ f5448 1 f3038"/>
              <a:gd name="f6903" fmla="*/ f5449 1 f3037"/>
              <a:gd name="f6904" fmla="*/ f5450 1 f3037"/>
              <a:gd name="f6905" fmla="*/ f5451 1 f3037"/>
              <a:gd name="f6906" fmla="*/ f5452 1 f3038"/>
              <a:gd name="f6907" fmla="*/ f5453 1 f3037"/>
              <a:gd name="f6908" fmla="*/ f5454 1 f3038"/>
              <a:gd name="f6909" fmla="*/ f5455 1 f3037"/>
              <a:gd name="f6910" fmla="*/ f5456 1 f3038"/>
              <a:gd name="f6911" fmla="*/ f5457 1 f3037"/>
              <a:gd name="f6912" fmla="*/ f5458 1 f3037"/>
              <a:gd name="f6913" fmla="*/ f5459 1 f3038"/>
              <a:gd name="f6914" fmla="*/ f5460 1 f3037"/>
              <a:gd name="f6915" fmla="*/ f5461 1 f3038"/>
              <a:gd name="f6916" fmla="*/ f5462 1 f3038"/>
              <a:gd name="f6917" fmla="*/ f5463 1 f3038"/>
              <a:gd name="f6918" fmla="*/ f5464 1 f3037"/>
              <a:gd name="f6919" fmla="*/ f5465 1 f3038"/>
              <a:gd name="f6920" fmla="*/ f5466 1 f3037"/>
              <a:gd name="f6921" fmla="*/ f5467 1 f3038"/>
              <a:gd name="f6922" fmla="*/ f5468 1 f3037"/>
              <a:gd name="f6923" fmla="*/ f5469 1 f3038"/>
              <a:gd name="f6924" fmla="*/ f5470 1 f3037"/>
              <a:gd name="f6925" fmla="*/ f5471 1 f3038"/>
              <a:gd name="f6926" fmla="*/ f5472 1 f3038"/>
              <a:gd name="f6927" fmla="*/ f5473 1 f3037"/>
              <a:gd name="f6928" fmla="*/ f5474 1 f3037"/>
              <a:gd name="f6929" fmla="*/ f5475 1 f3038"/>
              <a:gd name="f6930" fmla="*/ f5476 1 f3037"/>
              <a:gd name="f6931" fmla="*/ f5477 1 f3037"/>
              <a:gd name="f6932" fmla="*/ f5478 1 f3038"/>
              <a:gd name="f6933" fmla="*/ f5479 1 f3037"/>
              <a:gd name="f6934" fmla="*/ f5480 1 f3038"/>
              <a:gd name="f6935" fmla="*/ f5481 1 f3037"/>
              <a:gd name="f6936" fmla="*/ f5482 1 f3037"/>
              <a:gd name="f6937" fmla="*/ f5483 1 f3038"/>
              <a:gd name="f6938" fmla="*/ f5484 1 f3037"/>
              <a:gd name="f6939" fmla="*/ f5485 1 f3038"/>
              <a:gd name="f6940" fmla="*/ f5486 1 f3037"/>
              <a:gd name="f6941" fmla="*/ f5487 1 f3038"/>
              <a:gd name="f6942" fmla="*/ f5488 1 f3037"/>
              <a:gd name="f6943" fmla="*/ f5489 1 f3038"/>
              <a:gd name="f6944" fmla="*/ f5490 1 f3038"/>
              <a:gd name="f6945" fmla="*/ f5491 1 f3037"/>
              <a:gd name="f6946" fmla="*/ f5492 1 f3038"/>
              <a:gd name="f6947" fmla="*/ f5493 1 f3037"/>
              <a:gd name="f6948" fmla="*/ f5494 1 f3038"/>
              <a:gd name="f6949" fmla="*/ f5495 1 f3037"/>
              <a:gd name="f6950" fmla="*/ f5496 1 f3037"/>
              <a:gd name="f6951" fmla="*/ f5497 1 f3037"/>
              <a:gd name="f6952" fmla="*/ f5498 1 f3038"/>
              <a:gd name="f6953" fmla="*/ f5499 1 f3037"/>
              <a:gd name="f6954" fmla="*/ f5500 1 f3038"/>
              <a:gd name="f6955" fmla="*/ f5501 1 f3037"/>
              <a:gd name="f6956" fmla="*/ f5502 1 f3037"/>
              <a:gd name="f6957" fmla="*/ f5503 1 f3037"/>
              <a:gd name="f6958" fmla="*/ f5504 1 f3038"/>
              <a:gd name="f6959" fmla="*/ f5505 1 f3037"/>
              <a:gd name="f6960" fmla="*/ f5506 1 f3038"/>
              <a:gd name="f6961" fmla="*/ f5507 1 f3037"/>
              <a:gd name="f6962" fmla="*/ f5508 1 f3037"/>
              <a:gd name="f6963" fmla="*/ f5509 1 f3037"/>
              <a:gd name="f6964" fmla="*/ f5510 1 f3037"/>
              <a:gd name="f6965" fmla="*/ f5511 1 f3037"/>
              <a:gd name="f6966" fmla="*/ f5512 1 f3037"/>
              <a:gd name="f6967" fmla="*/ f5513 1 f3038"/>
              <a:gd name="f6968" fmla="*/ f5514 1 f3037"/>
              <a:gd name="f6969" fmla="*/ f5515 1 f3037"/>
              <a:gd name="f6970" fmla="*/ f5516 1 f3038"/>
              <a:gd name="f6971" fmla="*/ f5517 1 f3037"/>
              <a:gd name="f6972" fmla="*/ f5518 1 f3038"/>
              <a:gd name="f6973" fmla="*/ f5519 1 f3037"/>
              <a:gd name="f6974" fmla="*/ f5520 1 f3037"/>
              <a:gd name="f6975" fmla="*/ f5521 1 f3037"/>
              <a:gd name="f6976" fmla="*/ f5522 1 f3037"/>
              <a:gd name="f6977" fmla="*/ f5523 1 f3038"/>
              <a:gd name="f6978" fmla="*/ f5524 1 f3037"/>
              <a:gd name="f6979" fmla="*/ f5525 1 f3037"/>
              <a:gd name="f6980" fmla="*/ f5526 1 f3038"/>
              <a:gd name="f6981" fmla="*/ f5527 1 f3037"/>
              <a:gd name="f6982" fmla="*/ f5528 1 f3038"/>
              <a:gd name="f6983" fmla="*/ f5529 1 f3038"/>
              <a:gd name="f6984" fmla="*/ f5530 1 f3038"/>
              <a:gd name="f6985" fmla="*/ f5531 1 f3037"/>
              <a:gd name="f6986" fmla="*/ f5532 1 f3038"/>
              <a:gd name="f6987" fmla="*/ f5533 1 f3037"/>
              <a:gd name="f6988" fmla="*/ f5534 1 f3038"/>
              <a:gd name="f6989" fmla="*/ f5535 1 f3037"/>
              <a:gd name="f6990" fmla="*/ f5536 1 f3037"/>
              <a:gd name="f6991" fmla="*/ f5537 1 f3037"/>
              <a:gd name="f6992" fmla="*/ f5538 1 f3038"/>
              <a:gd name="f6993" fmla="*/ f5539 1 f3037"/>
              <a:gd name="f6994" fmla="*/ f5540 1 f3038"/>
              <a:gd name="f6995" fmla="*/ f5541 1 f3037"/>
              <a:gd name="f6996" fmla="*/ f5542 1 f3038"/>
              <a:gd name="f6997" fmla="*/ f5543 1 f3037"/>
              <a:gd name="f6998" fmla="*/ f5544 1 f3038"/>
              <a:gd name="f6999" fmla="*/ f5545 1 f3037"/>
              <a:gd name="f7000" fmla="*/ f5546 1 f3037"/>
              <a:gd name="f7001" fmla="*/ f5547 1 f3038"/>
              <a:gd name="f7002" fmla="*/ f5548 1 f3037"/>
              <a:gd name="f7003" fmla="*/ f5549 1 f3037"/>
              <a:gd name="f7004" fmla="*/ f5550 1 f3038"/>
              <a:gd name="f7005" fmla="*/ f5551 1 f3037"/>
              <a:gd name="f7006" fmla="*/ f5552 1 f3037"/>
              <a:gd name="f7007" fmla="*/ f5553 1 f3037"/>
              <a:gd name="f7008" fmla="*/ f5554 1 f3038"/>
              <a:gd name="f7009" fmla="*/ f5555 1 f3037"/>
              <a:gd name="f7010" fmla="*/ f5556 1 f3038"/>
              <a:gd name="f7011" fmla="*/ f5557 1 f3037"/>
              <a:gd name="f7012" fmla="*/ f5558 1 f3038"/>
              <a:gd name="f7013" fmla="*/ f5559 1 f3037"/>
              <a:gd name="f7014" fmla="*/ f5560 1 f3038"/>
              <a:gd name="f7015" fmla="*/ f5561 1 f3037"/>
              <a:gd name="f7016" fmla="*/ f5562 1 f3038"/>
              <a:gd name="f7017" fmla="*/ f5563 1 f3037"/>
              <a:gd name="f7018" fmla="*/ f5564 1 f3038"/>
              <a:gd name="f7019" fmla="*/ f5565 1 f3037"/>
              <a:gd name="f7020" fmla="*/ f5566 1 f3038"/>
              <a:gd name="f7021" fmla="*/ f5567 1 f3037"/>
              <a:gd name="f7022" fmla="*/ f5568 1 f3038"/>
              <a:gd name="f7023" fmla="*/ f5569 1 f3037"/>
              <a:gd name="f7024" fmla="*/ f5570 1 f3038"/>
              <a:gd name="f7025" fmla="*/ f5571 1 f3037"/>
              <a:gd name="f7026" fmla="*/ f5572 1 f3038"/>
              <a:gd name="f7027" fmla="*/ f5573 1 f3037"/>
              <a:gd name="f7028" fmla="*/ f5574 1 f3038"/>
              <a:gd name="f7029" fmla="*/ f5575 1 f3037"/>
              <a:gd name="f7030" fmla="*/ f5576 1 f3037"/>
              <a:gd name="f7031" fmla="*/ f5577 1 f3038"/>
              <a:gd name="f7032" fmla="*/ f5578 1 f3037"/>
              <a:gd name="f7033" fmla="*/ f5579 1 f3038"/>
              <a:gd name="f7034" fmla="*/ f5580 1 f3037"/>
              <a:gd name="f7035" fmla="*/ f5581 1 f3038"/>
              <a:gd name="f7036" fmla="*/ f5582 1 f3037"/>
              <a:gd name="f7037" fmla="*/ f5583 1 f3038"/>
              <a:gd name="f7038" fmla="*/ f5584 1 f3037"/>
              <a:gd name="f7039" fmla="*/ f5585 1 f3037"/>
              <a:gd name="f7040" fmla="*/ f5586 1 f3038"/>
              <a:gd name="f7041" fmla="*/ f5587 1 f3038"/>
              <a:gd name="f7042" fmla="*/ f5588 1 f3037"/>
              <a:gd name="f7043" fmla="*/ f5589 1 f3038"/>
              <a:gd name="f7044" fmla="*/ f5590 1 f3038"/>
              <a:gd name="f7045" fmla="*/ f5591 1 f3037"/>
              <a:gd name="f7046" fmla="*/ f5592 1 f3038"/>
              <a:gd name="f7047" fmla="*/ f5593 1 f3037"/>
              <a:gd name="f7048" fmla="*/ f5594 1 f3038"/>
              <a:gd name="f7049" fmla="*/ f5595 1 f3037"/>
              <a:gd name="f7050" fmla="*/ f5596 1 f3038"/>
              <a:gd name="f7051" fmla="*/ f5597 1 f3037"/>
              <a:gd name="f7052" fmla="*/ f5598 1 f3038"/>
              <a:gd name="f7053" fmla="*/ f5599 1 f3038"/>
              <a:gd name="f7054" fmla="*/ f5600 1 f3037"/>
              <a:gd name="f7055" fmla="*/ f5601 1 f3038"/>
              <a:gd name="f7056" fmla="*/ f5602 1 f3037"/>
              <a:gd name="f7057" fmla="*/ f5603 1 f3038"/>
              <a:gd name="f7058" fmla="*/ f5604 1 f3037"/>
              <a:gd name="f7059" fmla="*/ f5605 1 f3037"/>
              <a:gd name="f7060" fmla="*/ f5606 1 f3037"/>
              <a:gd name="f7061" fmla="*/ f5607 1 f3037"/>
              <a:gd name="f7062" fmla="*/ f5608 1 f3038"/>
              <a:gd name="f7063" fmla="*/ f5609 1 f3037"/>
              <a:gd name="f7064" fmla="*/ f5610 1 f3038"/>
              <a:gd name="f7065" fmla="*/ f5611 1 f3037"/>
              <a:gd name="f7066" fmla="*/ f5612 1 f3038"/>
              <a:gd name="f7067" fmla="*/ f5613 1 f3037"/>
              <a:gd name="f7068" fmla="*/ f5614 1 f3037"/>
              <a:gd name="f7069" fmla="*/ f5615 1 f3038"/>
              <a:gd name="f7070" fmla="*/ f5616 1 f3037"/>
              <a:gd name="f7071" fmla="*/ f5617 1 f3037"/>
              <a:gd name="f7072" fmla="*/ f5618 1 f3037"/>
              <a:gd name="f7073" fmla="*/ f5619 1 f3038"/>
              <a:gd name="f7074" fmla="*/ f5620 1 f3037"/>
              <a:gd name="f7075" fmla="*/ f5621 1 f3037"/>
              <a:gd name="f7076" fmla="*/ f5622 1 f3037"/>
              <a:gd name="f7077" fmla="*/ f5623 1 f3037"/>
              <a:gd name="f7078" fmla="*/ f5624 1 f3037"/>
              <a:gd name="f7079" fmla="*/ f5625 1 f3037"/>
              <a:gd name="f7080" fmla="*/ f5626 1 f3037"/>
              <a:gd name="f7081" fmla="*/ f5627 1 f3037"/>
              <a:gd name="f7082" fmla="*/ f5628 1 f3037"/>
              <a:gd name="f7083" fmla="*/ f5629 1 f3038"/>
              <a:gd name="f7084" fmla="*/ f5630 1 f3037"/>
              <a:gd name="f7085" fmla="*/ f5631 1 f3038"/>
              <a:gd name="f7086" fmla="*/ f5632 1 f3037"/>
              <a:gd name="f7087" fmla="*/ f5633 1 f3038"/>
              <a:gd name="f7088" fmla="*/ f5634 1 f3037"/>
              <a:gd name="f7089" fmla="*/ f5635 1 f3038"/>
              <a:gd name="f7090" fmla="*/ f5636 1 f3037"/>
              <a:gd name="f7091" fmla="*/ f5637 1 f3038"/>
              <a:gd name="f7092" fmla="*/ f5638 1 f3037"/>
              <a:gd name="f7093" fmla="*/ f5639 1 f3038"/>
              <a:gd name="f7094" fmla="*/ f5640 1 f3037"/>
              <a:gd name="f7095" fmla="*/ f5641 1 f3037"/>
              <a:gd name="f7096" fmla="*/ f5642 1 f3038"/>
              <a:gd name="f7097" fmla="*/ f5643 1 f3037"/>
              <a:gd name="f7098" fmla="*/ f5644 1 f3038"/>
              <a:gd name="f7099" fmla="*/ f5645 1 f3037"/>
              <a:gd name="f7100" fmla="*/ f5646 1 f3037"/>
              <a:gd name="f7101" fmla="*/ f5647 1 f3037"/>
              <a:gd name="f7102" fmla="*/ f5648 1 f3037"/>
              <a:gd name="f7103" fmla="*/ f5649 1 f3037"/>
              <a:gd name="f7104" fmla="*/ f5650 1 f3038"/>
              <a:gd name="f7105" fmla="*/ f5651 1 f3037"/>
              <a:gd name="f7106" fmla="*/ f5652 1 f3038"/>
              <a:gd name="f7107" fmla="*/ f5653 1 f3037"/>
              <a:gd name="f7108" fmla="*/ f5654 1 f3037"/>
              <a:gd name="f7109" fmla="*/ f5655 1 f3037"/>
              <a:gd name="f7110" fmla="*/ f5656 1 f3038"/>
              <a:gd name="f7111" fmla="*/ f5657 1 f3037"/>
              <a:gd name="f7112" fmla="*/ f5658 1 f3037"/>
              <a:gd name="f7113" fmla="*/ f5659 1 f3037"/>
              <a:gd name="f7114" fmla="*/ f5660 1 f3037"/>
              <a:gd name="f7115" fmla="*/ f5661 1 f3038"/>
              <a:gd name="f7116" fmla="*/ f5662 1 f3037"/>
              <a:gd name="f7117" fmla="*/ f5663 1 f3037"/>
              <a:gd name="f7118" fmla="*/ f5664 1 f3037"/>
              <a:gd name="f7119" fmla="*/ f5665 1 f3037"/>
              <a:gd name="f7120" fmla="*/ f5666 1 f3038"/>
              <a:gd name="f7121" fmla="*/ f5667 1 f3037"/>
              <a:gd name="f7122" fmla="*/ f5668 1 f3038"/>
              <a:gd name="f7123" fmla="*/ f5669 1 f3037"/>
              <a:gd name="f7124" fmla="*/ f5670 1 f3037"/>
              <a:gd name="f7125" fmla="*/ f5671 1 f3037"/>
              <a:gd name="f7126" fmla="*/ f5672 1 f3037"/>
              <a:gd name="f7127" fmla="*/ f5673 1 f3037"/>
              <a:gd name="f7128" fmla="*/ f5674 1 f3038"/>
              <a:gd name="f7129" fmla="*/ f5675 1 f3037"/>
              <a:gd name="f7130" fmla="*/ f5676 1 f3037"/>
              <a:gd name="f7131" fmla="*/ f5677 1 f3038"/>
              <a:gd name="f7132" fmla="*/ f5678 1 f3037"/>
              <a:gd name="f7133" fmla="*/ f5679 1 f3038"/>
              <a:gd name="f7134" fmla="*/ f5680 1 f3037"/>
              <a:gd name="f7135" fmla="*/ f5681 1 f3037"/>
              <a:gd name="f7136" fmla="*/ f5682 1 f3037"/>
              <a:gd name="f7137" fmla="*/ f5683 1 f3037"/>
              <a:gd name="f7138" fmla="*/ f5684 1 f3038"/>
              <a:gd name="f7139" fmla="*/ f5685 1 f3037"/>
              <a:gd name="f7140" fmla="*/ f5686 1 f3038"/>
              <a:gd name="f7141" fmla="*/ f5687 1 f3037"/>
              <a:gd name="f7142" fmla="*/ f5688 1 f3037"/>
              <a:gd name="f7143" fmla="*/ f5689 1 f3037"/>
              <a:gd name="f7144" fmla="*/ f5690 1 f3037"/>
              <a:gd name="f7145" fmla="*/ f5691 1 f3037"/>
              <a:gd name="f7146" fmla="*/ f5692 1 f3038"/>
              <a:gd name="f7147" fmla="*/ f5693 1 f3037"/>
              <a:gd name="f7148" fmla="*/ f5694 1 f3038"/>
              <a:gd name="f7149" fmla="*/ f5695 1 f3037"/>
              <a:gd name="f7150" fmla="*/ f5696 1 f3037"/>
              <a:gd name="f7151" fmla="*/ f5697 1 f3037"/>
              <a:gd name="f7152" fmla="*/ f5698 1 f3038"/>
              <a:gd name="f7153" fmla="*/ f5699 1 f3037"/>
              <a:gd name="f7154" fmla="*/ f5700 1 f3037"/>
              <a:gd name="f7155" fmla="*/ f5701 1 f3038"/>
              <a:gd name="f7156" fmla="*/ f5702 1 f3037"/>
              <a:gd name="f7157" fmla="*/ f5703 1 f3037"/>
              <a:gd name="f7158" fmla="*/ f5704 1 f3037"/>
              <a:gd name="f7159" fmla="*/ f5705 1 f3037"/>
              <a:gd name="f7160" fmla="*/ f5706 1 f3037"/>
              <a:gd name="f7161" fmla="*/ f5707 1 f3037"/>
              <a:gd name="f7162" fmla="*/ f5708 1 f3037"/>
              <a:gd name="f7163" fmla="*/ f5709 1 f3037"/>
              <a:gd name="f7164" fmla="*/ f5710 1 f3037"/>
              <a:gd name="f7165" fmla="*/ f5711 1 f3037"/>
              <a:gd name="f7166" fmla="*/ f5712 1 f3037"/>
              <a:gd name="f7167" fmla="*/ f5713 1 f3038"/>
              <a:gd name="f7168" fmla="*/ f5714 1 f3037"/>
              <a:gd name="f7169" fmla="*/ f5715 1 f3037"/>
              <a:gd name="f7170" fmla="*/ f5716 1 f3037"/>
              <a:gd name="f7171" fmla="*/ f5717 1 f3037"/>
              <a:gd name="f7172" fmla="*/ f5718 1 f3037"/>
              <a:gd name="f7173" fmla="*/ f5719 1 f3037"/>
              <a:gd name="f7174" fmla="*/ f5720 1 f3037"/>
              <a:gd name="f7175" fmla="*/ f5721 1 f3037"/>
              <a:gd name="f7176" fmla="*/ f5722 1 f3038"/>
              <a:gd name="f7177" fmla="*/ f5723 1 f3037"/>
              <a:gd name="f7178" fmla="*/ f5724 1 f3037"/>
              <a:gd name="f7179" fmla="*/ f5725 1 f3037"/>
              <a:gd name="f7180" fmla="*/ f5726 1 f3037"/>
              <a:gd name="f7181" fmla="*/ f5727 1 f3037"/>
              <a:gd name="f7182" fmla="*/ f5728 1 f3037"/>
              <a:gd name="f7183" fmla="*/ f5729 1 f3037"/>
              <a:gd name="f7184" fmla="*/ f5730 1 f3037"/>
              <a:gd name="f7185" fmla="*/ f5731 1 f3037"/>
              <a:gd name="f7186" fmla="*/ f5732 1 f3037"/>
              <a:gd name="f7187" fmla="*/ f5733 1 f3037"/>
              <a:gd name="f7188" fmla="*/ f5734 1 f3037"/>
              <a:gd name="f7189" fmla="*/ f5735 1 f3037"/>
              <a:gd name="f7190" fmla="*/ f5736 1 f3037"/>
              <a:gd name="f7191" fmla="*/ f5737 1 f3038"/>
              <a:gd name="f7192" fmla="*/ f5738 1 f3037"/>
              <a:gd name="f7193" fmla="*/ f5739 1 f3037"/>
              <a:gd name="f7194" fmla="*/ f5740 1 f3038"/>
              <a:gd name="f7195" fmla="*/ f5741 1 f3037"/>
              <a:gd name="f7196" fmla="*/ f5742 1 f3038"/>
              <a:gd name="f7197" fmla="*/ f5743 1 f3037"/>
              <a:gd name="f7198" fmla="*/ f5744 1 f3038"/>
              <a:gd name="f7199" fmla="*/ f5745 1 f3037"/>
              <a:gd name="f7200" fmla="*/ f5746 1 f3037"/>
              <a:gd name="f7201" fmla="*/ f5747 1 f3038"/>
              <a:gd name="f7202" fmla="*/ f5748 1 f3037"/>
              <a:gd name="f7203" fmla="*/ f5749 1 f3038"/>
              <a:gd name="f7204" fmla="*/ f5750 1 f3037"/>
              <a:gd name="f7205" fmla="*/ f5751 1 f3038"/>
              <a:gd name="f7206" fmla="*/ f5752 1 f3037"/>
              <a:gd name="f7207" fmla="*/ f5753 1 f3038"/>
              <a:gd name="f7208" fmla="*/ f5754 1 f3037"/>
              <a:gd name="f7209" fmla="*/ f5755 1 f3037"/>
              <a:gd name="f7210" fmla="*/ f5756 1 f3037"/>
              <a:gd name="f7211" fmla="*/ f5757 1 f3037"/>
              <a:gd name="f7212" fmla="*/ f5758 1 f3037"/>
              <a:gd name="f7213" fmla="*/ f5759 1 f3037"/>
              <a:gd name="f7214" fmla="*/ f5760 1 f3037"/>
              <a:gd name="f7215" fmla="*/ f5761 1 f3037"/>
              <a:gd name="f7216" fmla="*/ f5762 1 f3038"/>
              <a:gd name="f7217" fmla="*/ f5763 1 f3037"/>
              <a:gd name="f7218" fmla="*/ f5764 1 f3037"/>
              <a:gd name="f7219" fmla="*/ f5765 1 f3037"/>
              <a:gd name="f7220" fmla="*/ f5766 1 f3037"/>
              <a:gd name="f7221" fmla="*/ f5767 1 f3037"/>
              <a:gd name="f7222" fmla="*/ f5768 1 f3037"/>
              <a:gd name="f7223" fmla="*/ f5769 1 f3037"/>
              <a:gd name="f7224" fmla="*/ f5770 1 f3037"/>
              <a:gd name="f7225" fmla="*/ f5771 1 f3038"/>
              <a:gd name="f7226" fmla="*/ f5772 1 f3037"/>
              <a:gd name="f7227" fmla="*/ f5773 1 f3038"/>
              <a:gd name="f7228" fmla="*/ f5774 1 f3037"/>
              <a:gd name="f7229" fmla="*/ f5775 1 f3037"/>
              <a:gd name="f7230" fmla="*/ f5776 1 f3038"/>
              <a:gd name="f7231" fmla="*/ f5777 1 f3037"/>
              <a:gd name="f7232" fmla="*/ f5778 1 f3037"/>
              <a:gd name="f7233" fmla="*/ f5779 1 f3037"/>
              <a:gd name="f7234" fmla="*/ f5780 1 f3038"/>
              <a:gd name="f7235" fmla="*/ f5781 1 f3037"/>
              <a:gd name="f7236" fmla="*/ f5782 1 f3037"/>
              <a:gd name="f7237" fmla="*/ f5783 1 f3037"/>
              <a:gd name="f7238" fmla="*/ f5784 1 f3037"/>
              <a:gd name="f7239" fmla="*/ f5785 1 f3038"/>
              <a:gd name="f7240" fmla="*/ f5786 1 f3037"/>
              <a:gd name="f7241" fmla="*/ f5787 1 f3038"/>
              <a:gd name="f7242" fmla="*/ f5788 1 f3037"/>
              <a:gd name="f7243" fmla="*/ f5789 1 f3038"/>
              <a:gd name="f7244" fmla="*/ f5790 1 f3037"/>
              <a:gd name="f7245" fmla="*/ f5791 1 f3037"/>
              <a:gd name="f7246" fmla="*/ f5792 1 f3037"/>
              <a:gd name="f7247" fmla="*/ f5793 1 f3037"/>
              <a:gd name="f7248" fmla="*/ f5794 1 f3037"/>
              <a:gd name="f7249" fmla="*/ f5795 1 f3037"/>
              <a:gd name="f7250" fmla="*/ f5796 1 f3037"/>
              <a:gd name="f7251" fmla="*/ f5797 1 f3037"/>
              <a:gd name="f7252" fmla="*/ f5798 1 f3037"/>
              <a:gd name="f7253" fmla="*/ f5799 1 f3037"/>
              <a:gd name="f7254" fmla="*/ f5800 1 f3037"/>
              <a:gd name="f7255" fmla="*/ f5801 1 f3037"/>
              <a:gd name="f7256" fmla="*/ f5802 1 f3038"/>
              <a:gd name="f7257" fmla="*/ f5803 1 f3037"/>
              <a:gd name="f7258" fmla="*/ f5804 1 f3038"/>
              <a:gd name="f7259" fmla="*/ f5805 1 f3037"/>
              <a:gd name="f7260" fmla="*/ f5806 1 f3037"/>
              <a:gd name="f7261" fmla="*/ f5807 1 f3038"/>
              <a:gd name="f7262" fmla="*/ f5808 1 f3037"/>
              <a:gd name="f7263" fmla="*/ f5809 1 f3037"/>
              <a:gd name="f7264" fmla="*/ f5810 1 f3037"/>
              <a:gd name="f7265" fmla="*/ f5811 1 f3037"/>
              <a:gd name="f7266" fmla="*/ f5812 1 f3037"/>
              <a:gd name="f7267" fmla="*/ f5813 1 f3037"/>
              <a:gd name="f7268" fmla="*/ f5814 1 f3038"/>
              <a:gd name="f7269" fmla="*/ f5815 1 f3037"/>
              <a:gd name="f7270" fmla="*/ f5816 1 f3037"/>
              <a:gd name="f7271" fmla="*/ f5817 1 f3037"/>
              <a:gd name="f7272" fmla="*/ f5818 1 f3038"/>
              <a:gd name="f7273" fmla="*/ f5819 1 f3037"/>
              <a:gd name="f7274" fmla="*/ f5820 1 f3037"/>
              <a:gd name="f7275" fmla="*/ f5821 1 f3037"/>
              <a:gd name="f7276" fmla="*/ f5822 1 f3038"/>
              <a:gd name="f7277" fmla="*/ f5823 1 f3037"/>
              <a:gd name="f7278" fmla="*/ f5824 1 f3037"/>
              <a:gd name="f7279" fmla="*/ f5825 1 f3037"/>
              <a:gd name="f7280" fmla="*/ f5826 1 f3037"/>
              <a:gd name="f7281" fmla="*/ f5827 1 f3037"/>
              <a:gd name="f7282" fmla="*/ f5828 1 f3037"/>
              <a:gd name="f7283" fmla="*/ f5829 1 f3038"/>
              <a:gd name="f7284" fmla="*/ f5830 1 f3037"/>
              <a:gd name="f7285" fmla="*/ f5831 1 f3037"/>
              <a:gd name="f7286" fmla="*/ f5832 1 f3037"/>
              <a:gd name="f7287" fmla="*/ f5833 1 f3038"/>
              <a:gd name="f7288" fmla="*/ f5834 1 f3037"/>
              <a:gd name="f7289" fmla="*/ f5835 1 f3037"/>
              <a:gd name="f7290" fmla="*/ f5836 1 f3037"/>
              <a:gd name="f7291" fmla="*/ f5837 1 f3037"/>
              <a:gd name="f7292" fmla="*/ f5838 1 f3037"/>
              <a:gd name="f7293" fmla="*/ f5839 1 f3037"/>
              <a:gd name="f7294" fmla="*/ f5840 1 f3038"/>
              <a:gd name="f7295" fmla="*/ f5841 1 f3037"/>
              <a:gd name="f7296" fmla="*/ f5842 1 f3038"/>
              <a:gd name="f7297" fmla="*/ f5843 1 f3037"/>
              <a:gd name="f7298" fmla="*/ f5844 1 f3038"/>
              <a:gd name="f7299" fmla="*/ f5845 1 f3037"/>
              <a:gd name="f7300" fmla="*/ f5846 1 f3038"/>
              <a:gd name="f7301" fmla="*/ f5847 1 f3037"/>
              <a:gd name="f7302" fmla="*/ f5848 1 f3037"/>
              <a:gd name="f7303" fmla="*/ f5849 1 f3038"/>
              <a:gd name="f7304" fmla="*/ f5850 1 f3037"/>
              <a:gd name="f7305" fmla="*/ f5851 1 f3037"/>
              <a:gd name="f7306" fmla="*/ f5852 1 f3037"/>
              <a:gd name="f7307" fmla="*/ f5853 1 f3037"/>
              <a:gd name="f7308" fmla="*/ f5854 1 f3037"/>
              <a:gd name="f7309" fmla="*/ f5855 1 f3037"/>
              <a:gd name="f7310" fmla="*/ f5856 1 f3037"/>
              <a:gd name="f7311" fmla="*/ f5857 1 f3037"/>
              <a:gd name="f7312" fmla="*/ f5858 1 f3038"/>
              <a:gd name="f7313" fmla="*/ f5859 1 f3037"/>
              <a:gd name="f7314" fmla="*/ f5860 1 f3037"/>
              <a:gd name="f7315" fmla="*/ f5861 1 f3037"/>
              <a:gd name="f7316" fmla="*/ f5862 1 f3037"/>
              <a:gd name="f7317" fmla="*/ f5863 1 f3038"/>
              <a:gd name="f7318" fmla="*/ f5864 1 f3037"/>
              <a:gd name="f7319" fmla="*/ f5865 1 f3037"/>
              <a:gd name="f7320" fmla="*/ f5866 1 f3037"/>
              <a:gd name="f7321" fmla="*/ f5867 1 f3038"/>
              <a:gd name="f7322" fmla="*/ f5868 1 f3037"/>
              <a:gd name="f7323" fmla="*/ f5869 1 f3037"/>
              <a:gd name="f7324" fmla="*/ f5870 1 f3037"/>
              <a:gd name="f7325" fmla="*/ f5871 1 f3038"/>
              <a:gd name="f7326" fmla="*/ f5872 1 f3037"/>
              <a:gd name="f7327" fmla="*/ f5873 1 f3038"/>
              <a:gd name="f7328" fmla="*/ f5874 1 f3037"/>
              <a:gd name="f7329" fmla="*/ f5875 1 f3037"/>
              <a:gd name="f7330" fmla="*/ f5876 1 f3038"/>
              <a:gd name="f7331" fmla="*/ f5877 1 f3037"/>
              <a:gd name="f7332" fmla="*/ f5878 1 f3037"/>
              <a:gd name="f7333" fmla="*/ f5879 1 f3037"/>
              <a:gd name="f7334" fmla="*/ f5880 1 f3037"/>
              <a:gd name="f7335" fmla="*/ f5881 1 f3037"/>
              <a:gd name="f7336" fmla="*/ f5882 1 f3037"/>
              <a:gd name="f7337" fmla="*/ f5883 1 f3038"/>
              <a:gd name="f7338" fmla="*/ f5884 1 f3037"/>
              <a:gd name="f7339" fmla="*/ f5885 1 f3038"/>
              <a:gd name="f7340" fmla="*/ f5886 1 f3037"/>
              <a:gd name="f7341" fmla="*/ f5887 1 f3038"/>
              <a:gd name="f7342" fmla="*/ f5888 1 f3037"/>
              <a:gd name="f7343" fmla="*/ f5889 1 f3038"/>
              <a:gd name="f7344" fmla="*/ f5890 1 f3037"/>
              <a:gd name="f7345" fmla="*/ f5891 1 f3038"/>
              <a:gd name="f7346" fmla="*/ f5892 1 f3037"/>
              <a:gd name="f7347" fmla="*/ f5893 1 f3037"/>
              <a:gd name="f7348" fmla="*/ f5894 1 f3038"/>
              <a:gd name="f7349" fmla="*/ f5895 1 f3037"/>
              <a:gd name="f7350" fmla="*/ f5896 1 f3038"/>
              <a:gd name="f7351" fmla="*/ f5897 1 f3037"/>
              <a:gd name="f7352" fmla="*/ f5898 1 f3038"/>
              <a:gd name="f7353" fmla="*/ f5899 1 f3037"/>
              <a:gd name="f7354" fmla="*/ f5900 1 f3038"/>
              <a:gd name="f7355" fmla="*/ f5901 1 f3038"/>
              <a:gd name="f7356" fmla="*/ f5902 1 f3037"/>
              <a:gd name="f7357" fmla="*/ f5903 1 f3038"/>
              <a:gd name="f7358" fmla="*/ f5904 1 f3037"/>
              <a:gd name="f7359" fmla="*/ f5905 1 f3038"/>
              <a:gd name="f7360" fmla="*/ f5906 1 f3037"/>
              <a:gd name="f7361" fmla="*/ f5907 1 f3037"/>
              <a:gd name="f7362" fmla="*/ f5908 1 f3038"/>
              <a:gd name="f7363" fmla="*/ f5909 1 f3038"/>
              <a:gd name="f7364" fmla="*/ f5910 1 f3037"/>
              <a:gd name="f7365" fmla="*/ f5911 1 f3037"/>
              <a:gd name="f7366" fmla="*/ f5912 1 f3038"/>
              <a:gd name="f7367" fmla="*/ f5913 1 f3038"/>
              <a:gd name="f7368" fmla="*/ f5914 1 f3037"/>
              <a:gd name="f7369" fmla="*/ f5915 1 f3037"/>
              <a:gd name="f7370" fmla="*/ f5916 1 f3038"/>
              <a:gd name="f7371" fmla="*/ f5917 1 f3038"/>
              <a:gd name="f7372" fmla="*/ f5918 1 f3037"/>
              <a:gd name="f7373" fmla="*/ f5919 1 f3037"/>
              <a:gd name="f7374" fmla="*/ f5920 1 f3038"/>
              <a:gd name="f7375" fmla="*/ f5921 1 f3037"/>
              <a:gd name="f7376" fmla="*/ f5922 1 f3037"/>
              <a:gd name="f7377" fmla="*/ f5923 1 f3038"/>
              <a:gd name="f7378" fmla="*/ f5924 1 f3037"/>
              <a:gd name="f7379" fmla="*/ f5925 1 f3037"/>
              <a:gd name="f7380" fmla="*/ f5926 1 f3038"/>
              <a:gd name="f7381" fmla="*/ f5927 1 f3038"/>
              <a:gd name="f7382" fmla="*/ f5928 1 f3037"/>
              <a:gd name="f7383" fmla="*/ f5929 1 f3038"/>
              <a:gd name="f7384" fmla="*/ f5930 1 f3037"/>
              <a:gd name="f7385" fmla="*/ f5931 1 f3038"/>
              <a:gd name="f7386" fmla="*/ f5932 1 f3037"/>
              <a:gd name="f7387" fmla="*/ f5933 1 f3038"/>
              <a:gd name="f7388" fmla="*/ f5934 1 f3037"/>
              <a:gd name="f7389" fmla="*/ f5935 1 f3038"/>
              <a:gd name="f7390" fmla="*/ f5936 1 f3037"/>
              <a:gd name="f7391" fmla="*/ f5937 1 f3038"/>
              <a:gd name="f7392" fmla="*/ f5938 1 f3037"/>
              <a:gd name="f7393" fmla="*/ f5939 1 f3038"/>
              <a:gd name="f7394" fmla="*/ f5940 f3028 1"/>
              <a:gd name="f7395" fmla="*/ f5941 f3028 1"/>
              <a:gd name="f7396" fmla="*/ f5943 f3029 1"/>
              <a:gd name="f7397" fmla="*/ f5942 f3029 1"/>
              <a:gd name="f7398" fmla="*/ f5944 f3028 1"/>
              <a:gd name="f7399" fmla="*/ f5945 f3029 1"/>
              <a:gd name="f7400" fmla="*/ f5946 f3028 1"/>
              <a:gd name="f7401" fmla="*/ f5947 f3029 1"/>
              <a:gd name="f7402" fmla="*/ f5948 f3028 1"/>
              <a:gd name="f7403" fmla="*/ f5949 f3029 1"/>
              <a:gd name="f7404" fmla="*/ f5950 f3028 1"/>
              <a:gd name="f7405" fmla="*/ f5951 f3028 1"/>
              <a:gd name="f7406" fmla="*/ f5952 f3029 1"/>
              <a:gd name="f7407" fmla="*/ f5953 f3028 1"/>
              <a:gd name="f7408" fmla="*/ f5954 f3029 1"/>
              <a:gd name="f7409" fmla="*/ f5955 f3028 1"/>
              <a:gd name="f7410" fmla="*/ f5956 f3029 1"/>
              <a:gd name="f7411" fmla="*/ f5957 f3028 1"/>
              <a:gd name="f7412" fmla="*/ f5958 f3029 1"/>
              <a:gd name="f7413" fmla="*/ f5959 f3028 1"/>
              <a:gd name="f7414" fmla="*/ f5960 f3029 1"/>
              <a:gd name="f7415" fmla="*/ f5961 f3028 1"/>
              <a:gd name="f7416" fmla="*/ f5962 f3029 1"/>
              <a:gd name="f7417" fmla="*/ f5963 f3028 1"/>
              <a:gd name="f7418" fmla="*/ f5964 f3029 1"/>
              <a:gd name="f7419" fmla="*/ f5965 f3028 1"/>
              <a:gd name="f7420" fmla="*/ f5966 f3029 1"/>
              <a:gd name="f7421" fmla="*/ f5967 f3028 1"/>
              <a:gd name="f7422" fmla="*/ f5968 f3029 1"/>
              <a:gd name="f7423" fmla="*/ f5969 f3028 1"/>
              <a:gd name="f7424" fmla="*/ f5970 f3029 1"/>
              <a:gd name="f7425" fmla="*/ f5971 f3028 1"/>
              <a:gd name="f7426" fmla="*/ f5972 f3029 1"/>
              <a:gd name="f7427" fmla="*/ f5973 f3028 1"/>
              <a:gd name="f7428" fmla="*/ f5974 f3029 1"/>
              <a:gd name="f7429" fmla="*/ f5975 f3028 1"/>
              <a:gd name="f7430" fmla="*/ f5976 f3029 1"/>
              <a:gd name="f7431" fmla="*/ f5977 f3028 1"/>
              <a:gd name="f7432" fmla="*/ f5978 f3029 1"/>
              <a:gd name="f7433" fmla="*/ f5979 f3028 1"/>
              <a:gd name="f7434" fmla="*/ f5980 f3029 1"/>
              <a:gd name="f7435" fmla="*/ f5981 f3029 1"/>
              <a:gd name="f7436" fmla="*/ f5982 f3028 1"/>
              <a:gd name="f7437" fmla="*/ f5983 f3029 1"/>
              <a:gd name="f7438" fmla="*/ f5984 f3028 1"/>
              <a:gd name="f7439" fmla="*/ f5985 f3029 1"/>
              <a:gd name="f7440" fmla="*/ f5986 f3028 1"/>
              <a:gd name="f7441" fmla="*/ f5987 f3029 1"/>
              <a:gd name="f7442" fmla="*/ f5988 f3028 1"/>
              <a:gd name="f7443" fmla="*/ f5989 f3029 1"/>
              <a:gd name="f7444" fmla="*/ f5990 f3028 1"/>
              <a:gd name="f7445" fmla="*/ f5991 f3029 1"/>
              <a:gd name="f7446" fmla="*/ f5992 f3028 1"/>
              <a:gd name="f7447" fmla="*/ f5993 f3029 1"/>
              <a:gd name="f7448" fmla="*/ f5994 f3028 1"/>
              <a:gd name="f7449" fmla="*/ f5995 f3029 1"/>
              <a:gd name="f7450" fmla="*/ f5996 f3028 1"/>
              <a:gd name="f7451" fmla="*/ f5997 f3029 1"/>
              <a:gd name="f7452" fmla="*/ f5998 f3028 1"/>
              <a:gd name="f7453" fmla="*/ f5999 f3029 1"/>
              <a:gd name="f7454" fmla="*/ f6000 f3028 1"/>
              <a:gd name="f7455" fmla="*/ f6001 f3028 1"/>
              <a:gd name="f7456" fmla="*/ f6002 f3029 1"/>
              <a:gd name="f7457" fmla="*/ f6003 f3028 1"/>
              <a:gd name="f7458" fmla="*/ f6004 f3029 1"/>
              <a:gd name="f7459" fmla="*/ f6005 f3028 1"/>
              <a:gd name="f7460" fmla="*/ f6006 f3029 1"/>
              <a:gd name="f7461" fmla="*/ f6007 f3028 1"/>
              <a:gd name="f7462" fmla="*/ f6008 f3029 1"/>
              <a:gd name="f7463" fmla="*/ f6009 f3028 1"/>
              <a:gd name="f7464" fmla="*/ f6010 f3029 1"/>
              <a:gd name="f7465" fmla="*/ f6011 f3028 1"/>
              <a:gd name="f7466" fmla="*/ f6012 f3029 1"/>
              <a:gd name="f7467" fmla="*/ f6013 f3028 1"/>
              <a:gd name="f7468" fmla="*/ f6014 f3029 1"/>
              <a:gd name="f7469" fmla="*/ f6015 f3028 1"/>
              <a:gd name="f7470" fmla="*/ f6016 f3029 1"/>
              <a:gd name="f7471" fmla="*/ f6017 f3028 1"/>
              <a:gd name="f7472" fmla="*/ f6018 f3029 1"/>
              <a:gd name="f7473" fmla="*/ f6019 f3028 1"/>
              <a:gd name="f7474" fmla="*/ f6020 f3029 1"/>
              <a:gd name="f7475" fmla="*/ f6021 f3028 1"/>
              <a:gd name="f7476" fmla="*/ f6022 f3029 1"/>
              <a:gd name="f7477" fmla="*/ f6023 f3028 1"/>
              <a:gd name="f7478" fmla="*/ f6024 f3029 1"/>
              <a:gd name="f7479" fmla="*/ f6025 f3028 1"/>
              <a:gd name="f7480" fmla="*/ f6026 f3028 1"/>
              <a:gd name="f7481" fmla="*/ f6027 f3029 1"/>
              <a:gd name="f7482" fmla="*/ f6028 f3028 1"/>
              <a:gd name="f7483" fmla="*/ f6029 f3029 1"/>
              <a:gd name="f7484" fmla="*/ f6030 f3028 1"/>
              <a:gd name="f7485" fmla="*/ f6031 f3029 1"/>
              <a:gd name="f7486" fmla="*/ f6032 f3028 1"/>
              <a:gd name="f7487" fmla="*/ f6033 f3029 1"/>
              <a:gd name="f7488" fmla="*/ f6034 f3029 1"/>
              <a:gd name="f7489" fmla="*/ f6035 f3028 1"/>
              <a:gd name="f7490" fmla="*/ f6036 f3029 1"/>
              <a:gd name="f7491" fmla="*/ f6037 f3028 1"/>
              <a:gd name="f7492" fmla="*/ f6038 f3029 1"/>
              <a:gd name="f7493" fmla="*/ f6039 f3028 1"/>
              <a:gd name="f7494" fmla="*/ f6040 f3029 1"/>
              <a:gd name="f7495" fmla="*/ f6041 f3028 1"/>
              <a:gd name="f7496" fmla="*/ f6042 f3029 1"/>
              <a:gd name="f7497" fmla="*/ f6043 f3028 1"/>
              <a:gd name="f7498" fmla="*/ f6044 f3029 1"/>
              <a:gd name="f7499" fmla="*/ f6045 f3028 1"/>
              <a:gd name="f7500" fmla="*/ f6046 f3029 1"/>
              <a:gd name="f7501" fmla="*/ f6047 f3028 1"/>
              <a:gd name="f7502" fmla="*/ f6048 f3029 1"/>
              <a:gd name="f7503" fmla="*/ f6049 f3028 1"/>
              <a:gd name="f7504" fmla="*/ f6050 f3029 1"/>
              <a:gd name="f7505" fmla="*/ f6051 f3029 1"/>
              <a:gd name="f7506" fmla="*/ f6052 f3028 1"/>
              <a:gd name="f7507" fmla="*/ f6053 f3028 1"/>
              <a:gd name="f7508" fmla="*/ f6054 f3029 1"/>
              <a:gd name="f7509" fmla="*/ f6055 f3028 1"/>
              <a:gd name="f7510" fmla="*/ f6056 f3029 1"/>
              <a:gd name="f7511" fmla="*/ f6057 f3029 1"/>
              <a:gd name="f7512" fmla="*/ f6058 f3028 1"/>
              <a:gd name="f7513" fmla="*/ f6059 f3029 1"/>
              <a:gd name="f7514" fmla="*/ f6060 f3028 1"/>
              <a:gd name="f7515" fmla="*/ f6061 f3029 1"/>
              <a:gd name="f7516" fmla="*/ f6062 f3028 1"/>
              <a:gd name="f7517" fmla="*/ f6063 f3029 1"/>
              <a:gd name="f7518" fmla="*/ f6064 f3028 1"/>
              <a:gd name="f7519" fmla="*/ f6065 f3029 1"/>
              <a:gd name="f7520" fmla="*/ f6066 f3028 1"/>
              <a:gd name="f7521" fmla="*/ f6067 f3028 1"/>
              <a:gd name="f7522" fmla="*/ f6068 f3029 1"/>
              <a:gd name="f7523" fmla="*/ f6069 f3028 1"/>
              <a:gd name="f7524" fmla="*/ f6070 f3029 1"/>
              <a:gd name="f7525" fmla="*/ f6071 f3028 1"/>
              <a:gd name="f7526" fmla="*/ f6072 f3029 1"/>
              <a:gd name="f7527" fmla="*/ f6073 f3028 1"/>
              <a:gd name="f7528" fmla="*/ f6074 f3029 1"/>
              <a:gd name="f7529" fmla="*/ f6075 f3028 1"/>
              <a:gd name="f7530" fmla="*/ f6076 f3029 1"/>
              <a:gd name="f7531" fmla="*/ f6077 f3028 1"/>
              <a:gd name="f7532" fmla="*/ f6078 f3028 1"/>
              <a:gd name="f7533" fmla="*/ f6079 f3028 1"/>
              <a:gd name="f7534" fmla="*/ f6080 f3029 1"/>
              <a:gd name="f7535" fmla="*/ f6081 f3028 1"/>
              <a:gd name="f7536" fmla="*/ f6082 f3029 1"/>
              <a:gd name="f7537" fmla="*/ f6083 f3028 1"/>
              <a:gd name="f7538" fmla="*/ f6084 f3029 1"/>
              <a:gd name="f7539" fmla="*/ f6085 f3028 1"/>
              <a:gd name="f7540" fmla="*/ f6086 f3028 1"/>
              <a:gd name="f7541" fmla="*/ f6087 f3028 1"/>
              <a:gd name="f7542" fmla="*/ f6088 f3028 1"/>
              <a:gd name="f7543" fmla="*/ f6089 f3028 1"/>
              <a:gd name="f7544" fmla="*/ f6090 f3029 1"/>
              <a:gd name="f7545" fmla="*/ f6091 f3028 1"/>
              <a:gd name="f7546" fmla="*/ f6092 f3028 1"/>
              <a:gd name="f7547" fmla="*/ f6093 f3028 1"/>
              <a:gd name="f7548" fmla="*/ f6094 f3028 1"/>
              <a:gd name="f7549" fmla="*/ f6095 f3029 1"/>
              <a:gd name="f7550" fmla="*/ f6096 f3028 1"/>
              <a:gd name="f7551" fmla="*/ f6097 f3029 1"/>
              <a:gd name="f7552" fmla="*/ f6098 f3028 1"/>
              <a:gd name="f7553" fmla="*/ f6099 f3029 1"/>
              <a:gd name="f7554" fmla="*/ f6100 f3028 1"/>
              <a:gd name="f7555" fmla="*/ f6101 f3029 1"/>
              <a:gd name="f7556" fmla="*/ f6102 f3028 1"/>
              <a:gd name="f7557" fmla="*/ f6103 f3028 1"/>
              <a:gd name="f7558" fmla="*/ f6104 f3029 1"/>
              <a:gd name="f7559" fmla="*/ f6105 f3028 1"/>
              <a:gd name="f7560" fmla="*/ f6106 f3029 1"/>
              <a:gd name="f7561" fmla="*/ f6107 f3028 1"/>
              <a:gd name="f7562" fmla="*/ f6108 f3029 1"/>
              <a:gd name="f7563" fmla="*/ f6109 f3028 1"/>
              <a:gd name="f7564" fmla="*/ f6110 f3029 1"/>
              <a:gd name="f7565" fmla="*/ f6111 f3028 1"/>
              <a:gd name="f7566" fmla="*/ f6112 f3029 1"/>
              <a:gd name="f7567" fmla="*/ f6113 f3028 1"/>
              <a:gd name="f7568" fmla="*/ f6114 f3029 1"/>
              <a:gd name="f7569" fmla="*/ f6115 f3028 1"/>
              <a:gd name="f7570" fmla="*/ f6116 f3029 1"/>
              <a:gd name="f7571" fmla="*/ f6117 f3028 1"/>
              <a:gd name="f7572" fmla="*/ f6118 f3029 1"/>
              <a:gd name="f7573" fmla="*/ f6119 f3028 1"/>
              <a:gd name="f7574" fmla="*/ f6120 f3028 1"/>
              <a:gd name="f7575" fmla="*/ f6121 f3028 1"/>
              <a:gd name="f7576" fmla="*/ f6122 f3029 1"/>
              <a:gd name="f7577" fmla="*/ f6123 f3028 1"/>
              <a:gd name="f7578" fmla="*/ f6124 f3029 1"/>
              <a:gd name="f7579" fmla="*/ f6125 f3028 1"/>
              <a:gd name="f7580" fmla="*/ f6126 f3029 1"/>
              <a:gd name="f7581" fmla="*/ f6127 f3028 1"/>
              <a:gd name="f7582" fmla="*/ f6128 f3029 1"/>
              <a:gd name="f7583" fmla="*/ f6129 f3028 1"/>
              <a:gd name="f7584" fmla="*/ f6130 f3029 1"/>
              <a:gd name="f7585" fmla="*/ f6131 f3028 1"/>
              <a:gd name="f7586" fmla="*/ f6132 f3029 1"/>
              <a:gd name="f7587" fmla="*/ f6133 f3028 1"/>
              <a:gd name="f7588" fmla="*/ f6134 f3029 1"/>
              <a:gd name="f7589" fmla="*/ f6135 f3028 1"/>
              <a:gd name="f7590" fmla="*/ f6136 f3029 1"/>
              <a:gd name="f7591" fmla="*/ f6137 f3028 1"/>
              <a:gd name="f7592" fmla="*/ f6138 f3029 1"/>
              <a:gd name="f7593" fmla="*/ f6139 f3028 1"/>
              <a:gd name="f7594" fmla="*/ f6140 f3028 1"/>
              <a:gd name="f7595" fmla="*/ f6141 f3029 1"/>
              <a:gd name="f7596" fmla="*/ f6142 f3028 1"/>
              <a:gd name="f7597" fmla="*/ f6143 f3028 1"/>
              <a:gd name="f7598" fmla="*/ f6144 f3029 1"/>
              <a:gd name="f7599" fmla="*/ f6145 f3028 1"/>
              <a:gd name="f7600" fmla="*/ f6146 f3029 1"/>
              <a:gd name="f7601" fmla="*/ f6147 f3028 1"/>
              <a:gd name="f7602" fmla="*/ f6148 f3029 1"/>
              <a:gd name="f7603" fmla="*/ f6149 f3028 1"/>
              <a:gd name="f7604" fmla="*/ f6150 f3029 1"/>
              <a:gd name="f7605" fmla="*/ f6151 f3028 1"/>
              <a:gd name="f7606" fmla="*/ f6152 f3029 1"/>
              <a:gd name="f7607" fmla="*/ f6153 f3028 1"/>
              <a:gd name="f7608" fmla="*/ f6154 f3028 1"/>
              <a:gd name="f7609" fmla="*/ f6155 f3028 1"/>
              <a:gd name="f7610" fmla="*/ f6156 f3029 1"/>
              <a:gd name="f7611" fmla="*/ f6157 f3028 1"/>
              <a:gd name="f7612" fmla="*/ f6158 f3029 1"/>
              <a:gd name="f7613" fmla="*/ f6159 f3028 1"/>
              <a:gd name="f7614" fmla="*/ f6160 f3029 1"/>
              <a:gd name="f7615" fmla="*/ f6161 f3028 1"/>
              <a:gd name="f7616" fmla="*/ f6162 f3028 1"/>
              <a:gd name="f7617" fmla="*/ f6163 f3029 1"/>
              <a:gd name="f7618" fmla="*/ f6164 f3028 1"/>
              <a:gd name="f7619" fmla="*/ f6165 f3029 1"/>
              <a:gd name="f7620" fmla="*/ f6166 f3028 1"/>
              <a:gd name="f7621" fmla="*/ f6167 f3029 1"/>
              <a:gd name="f7622" fmla="*/ f6168 f3028 1"/>
              <a:gd name="f7623" fmla="*/ f6169 f3029 1"/>
              <a:gd name="f7624" fmla="*/ f6170 f3028 1"/>
              <a:gd name="f7625" fmla="*/ f6171 f3028 1"/>
              <a:gd name="f7626" fmla="*/ f6172 f3028 1"/>
              <a:gd name="f7627" fmla="*/ f6173 f3029 1"/>
              <a:gd name="f7628" fmla="*/ f6174 f3028 1"/>
              <a:gd name="f7629" fmla="*/ f6175 f3029 1"/>
              <a:gd name="f7630" fmla="*/ f6176 f3028 1"/>
              <a:gd name="f7631" fmla="*/ f6177 f3028 1"/>
              <a:gd name="f7632" fmla="*/ f6178 f3028 1"/>
              <a:gd name="f7633" fmla="*/ f6179 f3028 1"/>
              <a:gd name="f7634" fmla="*/ f6180 f3028 1"/>
              <a:gd name="f7635" fmla="*/ f6181 f3029 1"/>
              <a:gd name="f7636" fmla="*/ f6182 f3029 1"/>
              <a:gd name="f7637" fmla="*/ f6183 f3028 1"/>
              <a:gd name="f7638" fmla="*/ f6184 f3029 1"/>
              <a:gd name="f7639" fmla="*/ f6185 f3028 1"/>
              <a:gd name="f7640" fmla="*/ f6186 f3029 1"/>
              <a:gd name="f7641" fmla="*/ f6187 f3028 1"/>
              <a:gd name="f7642" fmla="*/ f6188 f3029 1"/>
              <a:gd name="f7643" fmla="*/ f6189 f3028 1"/>
              <a:gd name="f7644" fmla="*/ f6190 f3029 1"/>
              <a:gd name="f7645" fmla="*/ f6191 f3028 1"/>
              <a:gd name="f7646" fmla="*/ f6192 f3029 1"/>
              <a:gd name="f7647" fmla="*/ f6193 f3028 1"/>
              <a:gd name="f7648" fmla="*/ f6194 f3028 1"/>
              <a:gd name="f7649" fmla="*/ f6195 f3029 1"/>
              <a:gd name="f7650" fmla="*/ f6196 f3028 1"/>
              <a:gd name="f7651" fmla="*/ f6197 f3029 1"/>
              <a:gd name="f7652" fmla="*/ f6198 f3028 1"/>
              <a:gd name="f7653" fmla="*/ f6199 f3028 1"/>
              <a:gd name="f7654" fmla="*/ f6200 f3029 1"/>
              <a:gd name="f7655" fmla="*/ f6201 f3028 1"/>
              <a:gd name="f7656" fmla="*/ f6202 f3028 1"/>
              <a:gd name="f7657" fmla="*/ f6203 f3029 1"/>
              <a:gd name="f7658" fmla="*/ f6204 f3028 1"/>
              <a:gd name="f7659" fmla="*/ f6205 f3029 1"/>
              <a:gd name="f7660" fmla="*/ f6206 f3028 1"/>
              <a:gd name="f7661" fmla="*/ f6207 f3029 1"/>
              <a:gd name="f7662" fmla="*/ f6208 f3028 1"/>
              <a:gd name="f7663" fmla="*/ f6209 f3029 1"/>
              <a:gd name="f7664" fmla="*/ f6210 f3028 1"/>
              <a:gd name="f7665" fmla="*/ f6211 f3029 1"/>
              <a:gd name="f7666" fmla="*/ f6212 f3028 1"/>
              <a:gd name="f7667" fmla="*/ f6213 f3029 1"/>
              <a:gd name="f7668" fmla="*/ f6214 f3028 1"/>
              <a:gd name="f7669" fmla="*/ f6215 f3028 1"/>
              <a:gd name="f7670" fmla="*/ f6216 f3029 1"/>
              <a:gd name="f7671" fmla="*/ f6217 f3029 1"/>
              <a:gd name="f7672" fmla="*/ f6218 f3028 1"/>
              <a:gd name="f7673" fmla="*/ f6219 f3029 1"/>
              <a:gd name="f7674" fmla="*/ f6220 f3028 1"/>
              <a:gd name="f7675" fmla="*/ f6221 f3029 1"/>
              <a:gd name="f7676" fmla="*/ f6222 f3028 1"/>
              <a:gd name="f7677" fmla="*/ f6223 f3029 1"/>
              <a:gd name="f7678" fmla="*/ f6224 f3028 1"/>
              <a:gd name="f7679" fmla="*/ f6225 f3029 1"/>
              <a:gd name="f7680" fmla="*/ f6226 f3028 1"/>
              <a:gd name="f7681" fmla="*/ f6227 f3029 1"/>
              <a:gd name="f7682" fmla="*/ f6228 f3029 1"/>
              <a:gd name="f7683" fmla="*/ f6229 f3028 1"/>
              <a:gd name="f7684" fmla="*/ f6230 f3028 1"/>
              <a:gd name="f7685" fmla="*/ f6231 f3029 1"/>
              <a:gd name="f7686" fmla="*/ f6232 f3028 1"/>
              <a:gd name="f7687" fmla="*/ f6233 f3029 1"/>
              <a:gd name="f7688" fmla="*/ f6234 f3028 1"/>
              <a:gd name="f7689" fmla="*/ f6235 f3028 1"/>
              <a:gd name="f7690" fmla="*/ f6236 f3029 1"/>
              <a:gd name="f7691" fmla="*/ f6237 f3029 1"/>
              <a:gd name="f7692" fmla="*/ f6238 f3029 1"/>
              <a:gd name="f7693" fmla="*/ f6239 f3028 1"/>
              <a:gd name="f7694" fmla="*/ f6240 f3029 1"/>
              <a:gd name="f7695" fmla="*/ f6241 f3028 1"/>
              <a:gd name="f7696" fmla="*/ f6242 f3029 1"/>
              <a:gd name="f7697" fmla="*/ f6243 f3028 1"/>
              <a:gd name="f7698" fmla="*/ f6244 f3029 1"/>
              <a:gd name="f7699" fmla="*/ f6245 f3028 1"/>
              <a:gd name="f7700" fmla="*/ f6246 f3028 1"/>
              <a:gd name="f7701" fmla="*/ f6247 f3029 1"/>
              <a:gd name="f7702" fmla="*/ f6248 f3028 1"/>
              <a:gd name="f7703" fmla="*/ f6249 f3029 1"/>
              <a:gd name="f7704" fmla="*/ f6250 f3028 1"/>
              <a:gd name="f7705" fmla="*/ f6251 f3029 1"/>
              <a:gd name="f7706" fmla="*/ f6252 f3028 1"/>
              <a:gd name="f7707" fmla="*/ f6253 f3029 1"/>
              <a:gd name="f7708" fmla="*/ f6254 f3028 1"/>
              <a:gd name="f7709" fmla="*/ f6255 f3029 1"/>
              <a:gd name="f7710" fmla="*/ f6256 f3028 1"/>
              <a:gd name="f7711" fmla="*/ f6257 f3029 1"/>
              <a:gd name="f7712" fmla="*/ f6258 f3028 1"/>
              <a:gd name="f7713" fmla="*/ f6259 f3029 1"/>
              <a:gd name="f7714" fmla="*/ f6260 f3028 1"/>
              <a:gd name="f7715" fmla="*/ f6261 f3029 1"/>
              <a:gd name="f7716" fmla="*/ f6262 f3028 1"/>
              <a:gd name="f7717" fmla="*/ f6263 f3029 1"/>
              <a:gd name="f7718" fmla="*/ f6264 f3028 1"/>
              <a:gd name="f7719" fmla="*/ f6265 f3029 1"/>
              <a:gd name="f7720" fmla="*/ f6266 f3029 1"/>
              <a:gd name="f7721" fmla="*/ f6267 f3028 1"/>
              <a:gd name="f7722" fmla="*/ f6268 f3029 1"/>
              <a:gd name="f7723" fmla="*/ f6269 f3029 1"/>
              <a:gd name="f7724" fmla="*/ f6270 f3028 1"/>
              <a:gd name="f7725" fmla="*/ f6271 f3029 1"/>
              <a:gd name="f7726" fmla="*/ f6272 f3028 1"/>
              <a:gd name="f7727" fmla="*/ f6273 f3029 1"/>
              <a:gd name="f7728" fmla="*/ f6274 f3028 1"/>
              <a:gd name="f7729" fmla="*/ f6275 f3029 1"/>
              <a:gd name="f7730" fmla="*/ f6276 f3028 1"/>
              <a:gd name="f7731" fmla="*/ f6277 f3029 1"/>
              <a:gd name="f7732" fmla="*/ f6278 f3028 1"/>
              <a:gd name="f7733" fmla="*/ f6279 f3029 1"/>
              <a:gd name="f7734" fmla="*/ f6280 f3028 1"/>
              <a:gd name="f7735" fmla="*/ f6281 f3029 1"/>
              <a:gd name="f7736" fmla="*/ f6282 f3028 1"/>
              <a:gd name="f7737" fmla="*/ f6283 f3029 1"/>
              <a:gd name="f7738" fmla="*/ f6284 f3028 1"/>
              <a:gd name="f7739" fmla="*/ f6285 f3029 1"/>
              <a:gd name="f7740" fmla="*/ f6286 f3028 1"/>
              <a:gd name="f7741" fmla="*/ f6287 f3029 1"/>
              <a:gd name="f7742" fmla="*/ f6288 f3029 1"/>
              <a:gd name="f7743" fmla="*/ f6289 f3028 1"/>
              <a:gd name="f7744" fmla="*/ f6290 f3029 1"/>
              <a:gd name="f7745" fmla="*/ f6291 f3028 1"/>
              <a:gd name="f7746" fmla="*/ f6292 f3029 1"/>
              <a:gd name="f7747" fmla="*/ f6293 f3028 1"/>
              <a:gd name="f7748" fmla="*/ f6294 f3029 1"/>
              <a:gd name="f7749" fmla="*/ f6295 f3028 1"/>
              <a:gd name="f7750" fmla="*/ f6296 f3029 1"/>
              <a:gd name="f7751" fmla="*/ f6297 f3028 1"/>
              <a:gd name="f7752" fmla="*/ f6298 f3029 1"/>
              <a:gd name="f7753" fmla="*/ f6299 f3028 1"/>
              <a:gd name="f7754" fmla="*/ f6300 f3029 1"/>
              <a:gd name="f7755" fmla="*/ f6301 f3028 1"/>
              <a:gd name="f7756" fmla="*/ f6302 f3029 1"/>
              <a:gd name="f7757" fmla="*/ f6303 f3028 1"/>
              <a:gd name="f7758" fmla="*/ f6304 f3029 1"/>
              <a:gd name="f7759" fmla="*/ f6305 f3028 1"/>
              <a:gd name="f7760" fmla="*/ f6306 f3028 1"/>
              <a:gd name="f7761" fmla="*/ f6307 f3029 1"/>
              <a:gd name="f7762" fmla="*/ f6308 f3028 1"/>
              <a:gd name="f7763" fmla="*/ f6309 f3029 1"/>
              <a:gd name="f7764" fmla="*/ f6310 f3028 1"/>
              <a:gd name="f7765" fmla="*/ f6311 f3029 1"/>
              <a:gd name="f7766" fmla="*/ f6312 f3028 1"/>
              <a:gd name="f7767" fmla="*/ f6313 f3029 1"/>
              <a:gd name="f7768" fmla="*/ f6314 f3028 1"/>
              <a:gd name="f7769" fmla="*/ f6315 f3029 1"/>
              <a:gd name="f7770" fmla="*/ f6316 f3028 1"/>
              <a:gd name="f7771" fmla="*/ f6317 f3029 1"/>
              <a:gd name="f7772" fmla="*/ f6318 f3028 1"/>
              <a:gd name="f7773" fmla="*/ f6319 f3028 1"/>
              <a:gd name="f7774" fmla="*/ f6320 f3029 1"/>
              <a:gd name="f7775" fmla="*/ f6321 f3028 1"/>
              <a:gd name="f7776" fmla="*/ f6322 f3029 1"/>
              <a:gd name="f7777" fmla="*/ f6323 f3028 1"/>
              <a:gd name="f7778" fmla="*/ f6324 f3029 1"/>
              <a:gd name="f7779" fmla="*/ f6325 f3028 1"/>
              <a:gd name="f7780" fmla="*/ f6326 f3029 1"/>
              <a:gd name="f7781" fmla="*/ f6327 f3028 1"/>
              <a:gd name="f7782" fmla="*/ f6328 f3029 1"/>
              <a:gd name="f7783" fmla="*/ f6329 f3028 1"/>
              <a:gd name="f7784" fmla="*/ f6330 f3029 1"/>
              <a:gd name="f7785" fmla="*/ f6331 f3028 1"/>
              <a:gd name="f7786" fmla="*/ f6332 f3029 1"/>
              <a:gd name="f7787" fmla="*/ f6333 f3028 1"/>
              <a:gd name="f7788" fmla="*/ f6334 f3029 1"/>
              <a:gd name="f7789" fmla="*/ f6335 f3028 1"/>
              <a:gd name="f7790" fmla="*/ f6336 f3029 1"/>
              <a:gd name="f7791" fmla="*/ f6337 f3028 1"/>
              <a:gd name="f7792" fmla="*/ f6338 f3029 1"/>
              <a:gd name="f7793" fmla="*/ f6339 f3028 1"/>
              <a:gd name="f7794" fmla="*/ f6340 f3029 1"/>
              <a:gd name="f7795" fmla="*/ f6341 f3028 1"/>
              <a:gd name="f7796" fmla="*/ f6342 f3029 1"/>
              <a:gd name="f7797" fmla="*/ f6343 f3028 1"/>
              <a:gd name="f7798" fmla="*/ f6344 f3029 1"/>
              <a:gd name="f7799" fmla="*/ f6345 f3028 1"/>
              <a:gd name="f7800" fmla="*/ f6346 f3029 1"/>
              <a:gd name="f7801" fmla="*/ f6347 f3028 1"/>
              <a:gd name="f7802" fmla="*/ f6348 f3029 1"/>
              <a:gd name="f7803" fmla="*/ f6349 f3028 1"/>
              <a:gd name="f7804" fmla="*/ f6350 f3029 1"/>
              <a:gd name="f7805" fmla="*/ f6351 f3028 1"/>
              <a:gd name="f7806" fmla="*/ f6352 f3029 1"/>
              <a:gd name="f7807" fmla="*/ f6353 f3028 1"/>
              <a:gd name="f7808" fmla="*/ f6354 f3028 1"/>
              <a:gd name="f7809" fmla="*/ f6355 f3029 1"/>
              <a:gd name="f7810" fmla="*/ f6356 f3028 1"/>
              <a:gd name="f7811" fmla="*/ f6357 f3029 1"/>
              <a:gd name="f7812" fmla="*/ f6358 f3028 1"/>
              <a:gd name="f7813" fmla="*/ f6359 f3029 1"/>
              <a:gd name="f7814" fmla="*/ f6360 f3028 1"/>
              <a:gd name="f7815" fmla="*/ f6361 f3029 1"/>
              <a:gd name="f7816" fmla="*/ f6362 f3028 1"/>
              <a:gd name="f7817" fmla="*/ f6363 f3029 1"/>
              <a:gd name="f7818" fmla="*/ f6364 f3028 1"/>
              <a:gd name="f7819" fmla="*/ f6365 f3028 1"/>
              <a:gd name="f7820" fmla="*/ f6366 f3029 1"/>
              <a:gd name="f7821" fmla="*/ f6367 f3028 1"/>
              <a:gd name="f7822" fmla="*/ f6368 f3029 1"/>
              <a:gd name="f7823" fmla="*/ f6369 f3029 1"/>
              <a:gd name="f7824" fmla="*/ f6370 f3028 1"/>
              <a:gd name="f7825" fmla="*/ f6371 f3029 1"/>
              <a:gd name="f7826" fmla="*/ f6372 f3028 1"/>
              <a:gd name="f7827" fmla="*/ f6373 f3029 1"/>
              <a:gd name="f7828" fmla="*/ f6374 f3028 1"/>
              <a:gd name="f7829" fmla="*/ f6375 f3029 1"/>
              <a:gd name="f7830" fmla="*/ f6376 f3028 1"/>
              <a:gd name="f7831" fmla="*/ f6377 f3029 1"/>
              <a:gd name="f7832" fmla="*/ f6378 f3028 1"/>
              <a:gd name="f7833" fmla="*/ f6379 f3029 1"/>
              <a:gd name="f7834" fmla="*/ f6380 f3028 1"/>
              <a:gd name="f7835" fmla="*/ f6381 f3029 1"/>
              <a:gd name="f7836" fmla="*/ f6382 f3028 1"/>
              <a:gd name="f7837" fmla="*/ f6383 f3029 1"/>
              <a:gd name="f7838" fmla="*/ f6384 f3028 1"/>
              <a:gd name="f7839" fmla="*/ f6385 f3029 1"/>
              <a:gd name="f7840" fmla="*/ f6386 f3028 1"/>
              <a:gd name="f7841" fmla="*/ f6387 f3029 1"/>
              <a:gd name="f7842" fmla="*/ f6388 f3029 1"/>
              <a:gd name="f7843" fmla="*/ f6389 f3028 1"/>
              <a:gd name="f7844" fmla="*/ f6390 f3029 1"/>
              <a:gd name="f7845" fmla="*/ f6391 f3028 1"/>
              <a:gd name="f7846" fmla="*/ f6392 f3029 1"/>
              <a:gd name="f7847" fmla="*/ f6393 f3028 1"/>
              <a:gd name="f7848" fmla="*/ f6394 f3029 1"/>
              <a:gd name="f7849" fmla="*/ f6395 f3028 1"/>
              <a:gd name="f7850" fmla="*/ f6396 f3029 1"/>
              <a:gd name="f7851" fmla="*/ f6397 f3028 1"/>
              <a:gd name="f7852" fmla="*/ f6398 f3029 1"/>
              <a:gd name="f7853" fmla="*/ f6399 f3028 1"/>
              <a:gd name="f7854" fmla="*/ f6400 f3029 1"/>
              <a:gd name="f7855" fmla="*/ f6401 f3028 1"/>
              <a:gd name="f7856" fmla="*/ f6402 f3029 1"/>
              <a:gd name="f7857" fmla="*/ f6403 f3029 1"/>
              <a:gd name="f7858" fmla="*/ f6404 f3028 1"/>
              <a:gd name="f7859" fmla="*/ f6405 f3028 1"/>
              <a:gd name="f7860" fmla="*/ f6406 f3029 1"/>
              <a:gd name="f7861" fmla="*/ f6407 f3028 1"/>
              <a:gd name="f7862" fmla="*/ f6408 f3029 1"/>
              <a:gd name="f7863" fmla="*/ f6409 f3028 1"/>
              <a:gd name="f7864" fmla="*/ f6410 f3028 1"/>
              <a:gd name="f7865" fmla="*/ f6411 f3028 1"/>
              <a:gd name="f7866" fmla="*/ f6412 f3028 1"/>
              <a:gd name="f7867" fmla="*/ f6413 f3028 1"/>
              <a:gd name="f7868" fmla="*/ f6414 f3028 1"/>
              <a:gd name="f7869" fmla="*/ f6415 f3029 1"/>
              <a:gd name="f7870" fmla="*/ f6416 f3028 1"/>
              <a:gd name="f7871" fmla="*/ f6417 f3029 1"/>
              <a:gd name="f7872" fmla="*/ f6418 f3028 1"/>
              <a:gd name="f7873" fmla="*/ f6419 f3029 1"/>
              <a:gd name="f7874" fmla="*/ f6420 f3028 1"/>
              <a:gd name="f7875" fmla="*/ f6421 f3028 1"/>
              <a:gd name="f7876" fmla="*/ f6422 f3029 1"/>
              <a:gd name="f7877" fmla="*/ f6423 f3028 1"/>
              <a:gd name="f7878" fmla="*/ f6424 f3029 1"/>
              <a:gd name="f7879" fmla="*/ f6425 f3028 1"/>
              <a:gd name="f7880" fmla="*/ f6426 f3028 1"/>
              <a:gd name="f7881" fmla="*/ f6427 f3028 1"/>
              <a:gd name="f7882" fmla="*/ f6428 f3028 1"/>
              <a:gd name="f7883" fmla="*/ f6429 f3029 1"/>
              <a:gd name="f7884" fmla="*/ f6430 f3028 1"/>
              <a:gd name="f7885" fmla="*/ f6431 f3028 1"/>
              <a:gd name="f7886" fmla="*/ f6432 f3028 1"/>
              <a:gd name="f7887" fmla="*/ f6433 f3029 1"/>
              <a:gd name="f7888" fmla="*/ f6434 f3028 1"/>
              <a:gd name="f7889" fmla="*/ f6435 f3029 1"/>
              <a:gd name="f7890" fmla="*/ f6436 f3028 1"/>
              <a:gd name="f7891" fmla="*/ f6437 f3029 1"/>
              <a:gd name="f7892" fmla="*/ f6438 f3028 1"/>
              <a:gd name="f7893" fmla="*/ f6439 f3028 1"/>
              <a:gd name="f7894" fmla="*/ f6440 f3029 1"/>
              <a:gd name="f7895" fmla="*/ f6441 f3028 1"/>
              <a:gd name="f7896" fmla="*/ f6442 f3028 1"/>
              <a:gd name="f7897" fmla="*/ f6443 f3029 1"/>
              <a:gd name="f7898" fmla="*/ f6444 f3028 1"/>
              <a:gd name="f7899" fmla="*/ f6445 f3029 1"/>
              <a:gd name="f7900" fmla="*/ f6446 f3029 1"/>
              <a:gd name="f7901" fmla="*/ f6447 f3028 1"/>
              <a:gd name="f7902" fmla="*/ f6448 f3029 1"/>
              <a:gd name="f7903" fmla="*/ f6449 f3028 1"/>
              <a:gd name="f7904" fmla="*/ f6450 f3028 1"/>
              <a:gd name="f7905" fmla="*/ f6451 f3028 1"/>
              <a:gd name="f7906" fmla="*/ f6452 f3029 1"/>
              <a:gd name="f7907" fmla="*/ f6453 f3028 1"/>
              <a:gd name="f7908" fmla="*/ f6454 f3029 1"/>
              <a:gd name="f7909" fmla="*/ f6455 f3028 1"/>
              <a:gd name="f7910" fmla="*/ f6456 f3028 1"/>
              <a:gd name="f7911" fmla="*/ f6457 f3028 1"/>
              <a:gd name="f7912" fmla="*/ f6458 f3028 1"/>
              <a:gd name="f7913" fmla="*/ f6459 f3028 1"/>
              <a:gd name="f7914" fmla="*/ f6460 f3028 1"/>
              <a:gd name="f7915" fmla="*/ f6461 f3028 1"/>
              <a:gd name="f7916" fmla="*/ f6462 f3029 1"/>
              <a:gd name="f7917" fmla="*/ f6463 f3029 1"/>
              <a:gd name="f7918" fmla="*/ f6464 f3028 1"/>
              <a:gd name="f7919" fmla="*/ f6465 f3028 1"/>
              <a:gd name="f7920" fmla="*/ f6466 f3029 1"/>
              <a:gd name="f7921" fmla="*/ f6467 f3029 1"/>
              <a:gd name="f7922" fmla="*/ f6468 f3029 1"/>
              <a:gd name="f7923" fmla="*/ f6469 f3029 1"/>
              <a:gd name="f7924" fmla="*/ f6470 f3029 1"/>
              <a:gd name="f7925" fmla="*/ f6471 f3028 1"/>
              <a:gd name="f7926" fmla="*/ f6472 f3029 1"/>
              <a:gd name="f7927" fmla="*/ f6473 f3028 1"/>
              <a:gd name="f7928" fmla="*/ f6474 f3029 1"/>
              <a:gd name="f7929" fmla="*/ f6475 f3029 1"/>
              <a:gd name="f7930" fmla="*/ f6476 f3028 1"/>
              <a:gd name="f7931" fmla="*/ f6477 f3029 1"/>
              <a:gd name="f7932" fmla="*/ f6478 f3029 1"/>
              <a:gd name="f7933" fmla="*/ f6479 f3028 1"/>
              <a:gd name="f7934" fmla="*/ f6480 f3028 1"/>
              <a:gd name="f7935" fmla="*/ f6481 f3029 1"/>
              <a:gd name="f7936" fmla="*/ f6482 f3028 1"/>
              <a:gd name="f7937" fmla="*/ f6483 f3029 1"/>
              <a:gd name="f7938" fmla="*/ f6484 f3028 1"/>
              <a:gd name="f7939" fmla="*/ f6485 f3029 1"/>
              <a:gd name="f7940" fmla="*/ f6486 f3029 1"/>
              <a:gd name="f7941" fmla="*/ f6487 f3028 1"/>
              <a:gd name="f7942" fmla="*/ f6488 f3029 1"/>
              <a:gd name="f7943" fmla="*/ f6489 f3028 1"/>
              <a:gd name="f7944" fmla="*/ f6490 f3028 1"/>
              <a:gd name="f7945" fmla="*/ f6491 f3029 1"/>
              <a:gd name="f7946" fmla="*/ f6492 f3028 1"/>
              <a:gd name="f7947" fmla="*/ f6493 f3028 1"/>
              <a:gd name="f7948" fmla="*/ f6494 f3028 1"/>
              <a:gd name="f7949" fmla="*/ f6495 f3029 1"/>
              <a:gd name="f7950" fmla="*/ f6496 f3028 1"/>
              <a:gd name="f7951" fmla="*/ f6497 f3029 1"/>
              <a:gd name="f7952" fmla="*/ f6498 f3028 1"/>
              <a:gd name="f7953" fmla="*/ f6499 f3029 1"/>
              <a:gd name="f7954" fmla="*/ f6500 f3028 1"/>
              <a:gd name="f7955" fmla="*/ f6501 f3028 1"/>
              <a:gd name="f7956" fmla="*/ f6502 f3029 1"/>
              <a:gd name="f7957" fmla="*/ f6503 f3028 1"/>
              <a:gd name="f7958" fmla="*/ f6504 f3028 1"/>
              <a:gd name="f7959" fmla="*/ f6505 f3029 1"/>
              <a:gd name="f7960" fmla="*/ f6506 f3028 1"/>
              <a:gd name="f7961" fmla="*/ f6507 f3029 1"/>
              <a:gd name="f7962" fmla="*/ f6508 f3028 1"/>
              <a:gd name="f7963" fmla="*/ f6509 f3029 1"/>
              <a:gd name="f7964" fmla="*/ f6510 f3029 1"/>
              <a:gd name="f7965" fmla="*/ f6511 f3028 1"/>
              <a:gd name="f7966" fmla="*/ f6512 f3029 1"/>
              <a:gd name="f7967" fmla="*/ f6513 f3028 1"/>
              <a:gd name="f7968" fmla="*/ f6514 f3029 1"/>
              <a:gd name="f7969" fmla="*/ f6515 f3028 1"/>
              <a:gd name="f7970" fmla="*/ f6516 f3029 1"/>
              <a:gd name="f7971" fmla="*/ f6517 f3028 1"/>
              <a:gd name="f7972" fmla="*/ f6518 f3028 1"/>
              <a:gd name="f7973" fmla="*/ f6519 f3029 1"/>
              <a:gd name="f7974" fmla="*/ f6520 f3028 1"/>
              <a:gd name="f7975" fmla="*/ f6521 f3029 1"/>
              <a:gd name="f7976" fmla="*/ f6522 f3028 1"/>
              <a:gd name="f7977" fmla="*/ f6523 f3029 1"/>
              <a:gd name="f7978" fmla="*/ f6524 f3028 1"/>
              <a:gd name="f7979" fmla="*/ f6525 f3028 1"/>
              <a:gd name="f7980" fmla="*/ f6526 f3028 1"/>
              <a:gd name="f7981" fmla="*/ f6527 f3029 1"/>
              <a:gd name="f7982" fmla="*/ f6528 f3028 1"/>
              <a:gd name="f7983" fmla="*/ f6529 f3029 1"/>
              <a:gd name="f7984" fmla="*/ f6530 f3029 1"/>
              <a:gd name="f7985" fmla="*/ f6531 f3028 1"/>
              <a:gd name="f7986" fmla="*/ f6532 f3029 1"/>
              <a:gd name="f7987" fmla="*/ f6533 f3028 1"/>
              <a:gd name="f7988" fmla="*/ f6534 f3029 1"/>
              <a:gd name="f7989" fmla="*/ f6535 f3028 1"/>
              <a:gd name="f7990" fmla="*/ f6536 f3029 1"/>
              <a:gd name="f7991" fmla="*/ f6537 f3028 1"/>
              <a:gd name="f7992" fmla="*/ f6538 f3029 1"/>
              <a:gd name="f7993" fmla="*/ f6539 f3028 1"/>
              <a:gd name="f7994" fmla="*/ f6540 f3029 1"/>
              <a:gd name="f7995" fmla="*/ f6541 f3028 1"/>
              <a:gd name="f7996" fmla="*/ f6542 f3029 1"/>
              <a:gd name="f7997" fmla="*/ f6543 f3028 1"/>
              <a:gd name="f7998" fmla="*/ f6544 f3029 1"/>
              <a:gd name="f7999" fmla="*/ f6545 f3028 1"/>
              <a:gd name="f8000" fmla="*/ f6546 f3029 1"/>
              <a:gd name="f8001" fmla="*/ f6547 f3028 1"/>
              <a:gd name="f8002" fmla="*/ f6548 f3028 1"/>
              <a:gd name="f8003" fmla="*/ f6549 f3029 1"/>
              <a:gd name="f8004" fmla="*/ f6550 f3028 1"/>
              <a:gd name="f8005" fmla="*/ f6551 f3028 1"/>
              <a:gd name="f8006" fmla="*/ f6552 f3029 1"/>
              <a:gd name="f8007" fmla="*/ f6553 f3028 1"/>
              <a:gd name="f8008" fmla="*/ f6554 f3029 1"/>
              <a:gd name="f8009" fmla="*/ f6555 f3028 1"/>
              <a:gd name="f8010" fmla="*/ f6556 f3029 1"/>
              <a:gd name="f8011" fmla="*/ f6557 f3028 1"/>
              <a:gd name="f8012" fmla="*/ f6558 f3029 1"/>
              <a:gd name="f8013" fmla="*/ f6559 f3029 1"/>
              <a:gd name="f8014" fmla="*/ f6560 f3028 1"/>
              <a:gd name="f8015" fmla="*/ f6561 f3028 1"/>
              <a:gd name="f8016" fmla="*/ f6562 f3029 1"/>
              <a:gd name="f8017" fmla="*/ f6563 f3029 1"/>
              <a:gd name="f8018" fmla="*/ f6564 f3028 1"/>
              <a:gd name="f8019" fmla="*/ f6565 f3028 1"/>
              <a:gd name="f8020" fmla="*/ f6566 f3029 1"/>
              <a:gd name="f8021" fmla="*/ f6567 f3028 1"/>
              <a:gd name="f8022" fmla="*/ f6568 f3029 1"/>
              <a:gd name="f8023" fmla="*/ f6569 f3029 1"/>
              <a:gd name="f8024" fmla="*/ f6570 f3029 1"/>
              <a:gd name="f8025" fmla="*/ f6571 f3029 1"/>
              <a:gd name="f8026" fmla="*/ f6572 f3028 1"/>
              <a:gd name="f8027" fmla="*/ f6573 f3029 1"/>
              <a:gd name="f8028" fmla="*/ f6574 f3028 1"/>
              <a:gd name="f8029" fmla="*/ f6575 f3029 1"/>
              <a:gd name="f8030" fmla="*/ f6576 f3028 1"/>
              <a:gd name="f8031" fmla="*/ f6577 f3029 1"/>
              <a:gd name="f8032" fmla="*/ f6578 f3028 1"/>
              <a:gd name="f8033" fmla="*/ f6579 f3029 1"/>
              <a:gd name="f8034" fmla="*/ f6580 f3028 1"/>
              <a:gd name="f8035" fmla="*/ f6581 f3029 1"/>
              <a:gd name="f8036" fmla="*/ f6582 f3028 1"/>
              <a:gd name="f8037" fmla="*/ f6583 f3029 1"/>
              <a:gd name="f8038" fmla="*/ f6584 f3028 1"/>
              <a:gd name="f8039" fmla="*/ f6585 f3029 1"/>
              <a:gd name="f8040" fmla="*/ f6586 f3028 1"/>
              <a:gd name="f8041" fmla="*/ f6587 f3029 1"/>
              <a:gd name="f8042" fmla="*/ f6588 f3029 1"/>
              <a:gd name="f8043" fmla="*/ f6589 f3028 1"/>
              <a:gd name="f8044" fmla="*/ f6590 f3029 1"/>
              <a:gd name="f8045" fmla="*/ f6591 f3029 1"/>
              <a:gd name="f8046" fmla="*/ f6592 f3028 1"/>
              <a:gd name="f8047" fmla="*/ f6593 f3029 1"/>
              <a:gd name="f8048" fmla="*/ f6594 f3028 1"/>
              <a:gd name="f8049" fmla="*/ f6595 f3029 1"/>
              <a:gd name="f8050" fmla="*/ f6596 f3028 1"/>
              <a:gd name="f8051" fmla="*/ f6597 f3029 1"/>
              <a:gd name="f8052" fmla="*/ f6598 f3029 1"/>
              <a:gd name="f8053" fmla="*/ f6599 f3028 1"/>
              <a:gd name="f8054" fmla="*/ f6600 f3029 1"/>
              <a:gd name="f8055" fmla="*/ f6601 f3028 1"/>
              <a:gd name="f8056" fmla="*/ f6602 f3029 1"/>
              <a:gd name="f8057" fmla="*/ f6603 f3029 1"/>
              <a:gd name="f8058" fmla="*/ f6604 f3028 1"/>
              <a:gd name="f8059" fmla="*/ f6605 f3029 1"/>
              <a:gd name="f8060" fmla="*/ f6606 f3028 1"/>
              <a:gd name="f8061" fmla="*/ f6607 f3029 1"/>
              <a:gd name="f8062" fmla="*/ f6608 f3028 1"/>
              <a:gd name="f8063" fmla="*/ f6609 f3029 1"/>
              <a:gd name="f8064" fmla="*/ f6610 f3028 1"/>
              <a:gd name="f8065" fmla="*/ f6611 f3029 1"/>
              <a:gd name="f8066" fmla="*/ f6612 f3028 1"/>
              <a:gd name="f8067" fmla="*/ f6613 f3029 1"/>
              <a:gd name="f8068" fmla="*/ f6614 f3028 1"/>
              <a:gd name="f8069" fmla="*/ f6615 f3029 1"/>
              <a:gd name="f8070" fmla="*/ f6616 f3028 1"/>
              <a:gd name="f8071" fmla="*/ f6617 f3029 1"/>
              <a:gd name="f8072" fmla="*/ f6618 f3028 1"/>
              <a:gd name="f8073" fmla="*/ f6619 f3029 1"/>
              <a:gd name="f8074" fmla="*/ f6620 f3028 1"/>
              <a:gd name="f8075" fmla="*/ f6621 f3029 1"/>
              <a:gd name="f8076" fmla="*/ f6622 f3028 1"/>
              <a:gd name="f8077" fmla="*/ f6623 f3029 1"/>
              <a:gd name="f8078" fmla="*/ f6624 f3028 1"/>
              <a:gd name="f8079" fmla="*/ f6625 f3029 1"/>
              <a:gd name="f8080" fmla="*/ f6626 f3028 1"/>
              <a:gd name="f8081" fmla="*/ f6627 f3029 1"/>
              <a:gd name="f8082" fmla="*/ f6628 f3028 1"/>
              <a:gd name="f8083" fmla="*/ f6629 f3029 1"/>
              <a:gd name="f8084" fmla="*/ f6630 f3028 1"/>
              <a:gd name="f8085" fmla="*/ f6631 f3029 1"/>
              <a:gd name="f8086" fmla="*/ f6632 f3028 1"/>
              <a:gd name="f8087" fmla="*/ f6633 f3029 1"/>
              <a:gd name="f8088" fmla="*/ f6634 f3028 1"/>
              <a:gd name="f8089" fmla="*/ f6635 f3028 1"/>
              <a:gd name="f8090" fmla="*/ f6636 f3029 1"/>
              <a:gd name="f8091" fmla="*/ f6637 f3028 1"/>
              <a:gd name="f8092" fmla="*/ f6638 f3028 1"/>
              <a:gd name="f8093" fmla="*/ f6639 f3028 1"/>
              <a:gd name="f8094" fmla="*/ f6640 f3029 1"/>
              <a:gd name="f8095" fmla="*/ f6641 f3028 1"/>
              <a:gd name="f8096" fmla="*/ f6642 f3029 1"/>
              <a:gd name="f8097" fmla="*/ f6643 f3028 1"/>
              <a:gd name="f8098" fmla="*/ f6644 f3029 1"/>
              <a:gd name="f8099" fmla="*/ f6645 f3028 1"/>
              <a:gd name="f8100" fmla="*/ f6646 f3029 1"/>
              <a:gd name="f8101" fmla="*/ f6647 f3028 1"/>
              <a:gd name="f8102" fmla="*/ f6648 f3029 1"/>
              <a:gd name="f8103" fmla="*/ f6649 f3028 1"/>
              <a:gd name="f8104" fmla="*/ f6650 f3029 1"/>
              <a:gd name="f8105" fmla="*/ f6651 f3028 1"/>
              <a:gd name="f8106" fmla="*/ f6652 f3029 1"/>
              <a:gd name="f8107" fmla="*/ f6653 f3028 1"/>
              <a:gd name="f8108" fmla="*/ f6654 f3029 1"/>
              <a:gd name="f8109" fmla="*/ f6655 f3028 1"/>
              <a:gd name="f8110" fmla="*/ f6656 f3029 1"/>
              <a:gd name="f8111" fmla="*/ f6657 f3028 1"/>
              <a:gd name="f8112" fmla="*/ f6658 f3029 1"/>
              <a:gd name="f8113" fmla="*/ f6659 f3029 1"/>
              <a:gd name="f8114" fmla="*/ f6660 f3028 1"/>
              <a:gd name="f8115" fmla="*/ f6661 f3029 1"/>
              <a:gd name="f8116" fmla="*/ f6662 f3028 1"/>
              <a:gd name="f8117" fmla="*/ f6663 f3029 1"/>
              <a:gd name="f8118" fmla="*/ f6664 f3028 1"/>
              <a:gd name="f8119" fmla="*/ f6665 f3029 1"/>
              <a:gd name="f8120" fmla="*/ f6666 f3028 1"/>
              <a:gd name="f8121" fmla="*/ f6667 f3029 1"/>
              <a:gd name="f8122" fmla="*/ f6668 f3028 1"/>
              <a:gd name="f8123" fmla="*/ f6669 f3029 1"/>
              <a:gd name="f8124" fmla="*/ f6670 f3028 1"/>
              <a:gd name="f8125" fmla="*/ f6671 f3029 1"/>
              <a:gd name="f8126" fmla="*/ f6672 f3028 1"/>
              <a:gd name="f8127" fmla="*/ f6673 f3029 1"/>
              <a:gd name="f8128" fmla="*/ f6674 f3028 1"/>
              <a:gd name="f8129" fmla="*/ f6675 f3028 1"/>
              <a:gd name="f8130" fmla="*/ f6676 f3028 1"/>
              <a:gd name="f8131" fmla="*/ f6677 f3029 1"/>
              <a:gd name="f8132" fmla="*/ f6678 f3028 1"/>
              <a:gd name="f8133" fmla="*/ f6679 f3029 1"/>
              <a:gd name="f8134" fmla="*/ f6680 f3028 1"/>
              <a:gd name="f8135" fmla="*/ f6681 f3029 1"/>
              <a:gd name="f8136" fmla="*/ f6682 f3028 1"/>
              <a:gd name="f8137" fmla="*/ f6683 f3029 1"/>
              <a:gd name="f8138" fmla="*/ f6684 f3028 1"/>
              <a:gd name="f8139" fmla="*/ f6685 f3029 1"/>
              <a:gd name="f8140" fmla="*/ f6686 f3028 1"/>
              <a:gd name="f8141" fmla="*/ f6687 f3029 1"/>
              <a:gd name="f8142" fmla="*/ f6688 f3029 1"/>
              <a:gd name="f8143" fmla="*/ f6689 f3029 1"/>
              <a:gd name="f8144" fmla="*/ f6690 f3028 1"/>
              <a:gd name="f8145" fmla="*/ f6691 f3028 1"/>
              <a:gd name="f8146" fmla="*/ f6692 f3029 1"/>
              <a:gd name="f8147" fmla="*/ f6693 f3028 1"/>
              <a:gd name="f8148" fmla="*/ f6694 f3029 1"/>
              <a:gd name="f8149" fmla="*/ f6695 f3028 1"/>
              <a:gd name="f8150" fmla="*/ f6696 f3029 1"/>
              <a:gd name="f8151" fmla="*/ f6697 f3028 1"/>
              <a:gd name="f8152" fmla="*/ f6698 f3029 1"/>
              <a:gd name="f8153" fmla="*/ f6699 f3029 1"/>
              <a:gd name="f8154" fmla="*/ f6700 f3029 1"/>
              <a:gd name="f8155" fmla="*/ f6701 f3028 1"/>
              <a:gd name="f8156" fmla="*/ f6702 f3029 1"/>
              <a:gd name="f8157" fmla="*/ f6703 f3028 1"/>
              <a:gd name="f8158" fmla="*/ f6704 f3029 1"/>
              <a:gd name="f8159" fmla="*/ f6705 f3028 1"/>
              <a:gd name="f8160" fmla="*/ f6706 f3029 1"/>
              <a:gd name="f8161" fmla="*/ f6707 f3029 1"/>
              <a:gd name="f8162" fmla="*/ f6708 f3028 1"/>
              <a:gd name="f8163" fmla="*/ f6709 f3028 1"/>
              <a:gd name="f8164" fmla="*/ f6710 f3029 1"/>
              <a:gd name="f8165" fmla="*/ f6711 f3029 1"/>
              <a:gd name="f8166" fmla="*/ f6712 f3029 1"/>
              <a:gd name="f8167" fmla="*/ f6713 f3028 1"/>
              <a:gd name="f8168" fmla="*/ f6714 f3028 1"/>
              <a:gd name="f8169" fmla="*/ f6715 f3029 1"/>
              <a:gd name="f8170" fmla="*/ f6716 f3028 1"/>
              <a:gd name="f8171" fmla="*/ f6717 f3029 1"/>
              <a:gd name="f8172" fmla="*/ f6718 f3029 1"/>
              <a:gd name="f8173" fmla="*/ f6719 f3028 1"/>
              <a:gd name="f8174" fmla="*/ f6720 f3029 1"/>
              <a:gd name="f8175" fmla="*/ f6721 f3028 1"/>
              <a:gd name="f8176" fmla="*/ f6722 f3029 1"/>
              <a:gd name="f8177" fmla="*/ f6723 f3028 1"/>
              <a:gd name="f8178" fmla="*/ f6724 f3029 1"/>
              <a:gd name="f8179" fmla="*/ f6725 f3029 1"/>
              <a:gd name="f8180" fmla="*/ f6726 f3028 1"/>
              <a:gd name="f8181" fmla="*/ f6727 f3029 1"/>
              <a:gd name="f8182" fmla="*/ f6728 f3028 1"/>
              <a:gd name="f8183" fmla="*/ f6729 f3028 1"/>
              <a:gd name="f8184" fmla="*/ f6730 f3029 1"/>
              <a:gd name="f8185" fmla="*/ f6731 f3028 1"/>
              <a:gd name="f8186" fmla="*/ f6732 f3029 1"/>
              <a:gd name="f8187" fmla="*/ f6733 f3028 1"/>
              <a:gd name="f8188" fmla="*/ f6734 f3029 1"/>
              <a:gd name="f8189" fmla="*/ f6735 f3028 1"/>
              <a:gd name="f8190" fmla="*/ f6736 f3029 1"/>
              <a:gd name="f8191" fmla="*/ f6737 f3028 1"/>
              <a:gd name="f8192" fmla="*/ f6738 f3029 1"/>
              <a:gd name="f8193" fmla="*/ f6739 f3028 1"/>
              <a:gd name="f8194" fmla="*/ f6740 f3029 1"/>
              <a:gd name="f8195" fmla="*/ f6741 f3028 1"/>
              <a:gd name="f8196" fmla="*/ f6742 f3029 1"/>
              <a:gd name="f8197" fmla="*/ f6743 f3028 1"/>
              <a:gd name="f8198" fmla="*/ f6744 f3029 1"/>
              <a:gd name="f8199" fmla="*/ f6745 f3029 1"/>
              <a:gd name="f8200" fmla="*/ f6746 f3029 1"/>
              <a:gd name="f8201" fmla="*/ f6747 f3028 1"/>
              <a:gd name="f8202" fmla="*/ f6748 f3029 1"/>
              <a:gd name="f8203" fmla="*/ f6749 f3029 1"/>
              <a:gd name="f8204" fmla="*/ f6750 f3028 1"/>
              <a:gd name="f8205" fmla="*/ f6751 f3029 1"/>
              <a:gd name="f8206" fmla="*/ f6752 f3028 1"/>
              <a:gd name="f8207" fmla="*/ f6753 f3029 1"/>
              <a:gd name="f8208" fmla="*/ f6754 f3029 1"/>
              <a:gd name="f8209" fmla="*/ f6755 f3028 1"/>
              <a:gd name="f8210" fmla="*/ f6756 f3028 1"/>
              <a:gd name="f8211" fmla="*/ f6757 f3029 1"/>
              <a:gd name="f8212" fmla="*/ f6758 f3028 1"/>
              <a:gd name="f8213" fmla="*/ f6759 f3029 1"/>
              <a:gd name="f8214" fmla="*/ f6760 f3029 1"/>
              <a:gd name="f8215" fmla="*/ f6761 f3028 1"/>
              <a:gd name="f8216" fmla="*/ f6762 f3029 1"/>
              <a:gd name="f8217" fmla="*/ f6763 f3029 1"/>
              <a:gd name="f8218" fmla="*/ f6764 f3028 1"/>
              <a:gd name="f8219" fmla="*/ f6765 f3029 1"/>
              <a:gd name="f8220" fmla="*/ f6766 f3028 1"/>
              <a:gd name="f8221" fmla="*/ f6767 f3029 1"/>
              <a:gd name="f8222" fmla="*/ f6768 f3028 1"/>
              <a:gd name="f8223" fmla="*/ f6769 f3029 1"/>
              <a:gd name="f8224" fmla="*/ f6770 f3028 1"/>
              <a:gd name="f8225" fmla="*/ f6771 f3029 1"/>
              <a:gd name="f8226" fmla="*/ f6772 f3028 1"/>
              <a:gd name="f8227" fmla="*/ f6773 f3029 1"/>
              <a:gd name="f8228" fmla="*/ f6774 f3028 1"/>
              <a:gd name="f8229" fmla="*/ f6775 f3029 1"/>
              <a:gd name="f8230" fmla="*/ f6776 f3028 1"/>
              <a:gd name="f8231" fmla="*/ f6777 f3029 1"/>
              <a:gd name="f8232" fmla="*/ f6778 f3028 1"/>
              <a:gd name="f8233" fmla="*/ f6779 f3028 1"/>
              <a:gd name="f8234" fmla="*/ f6780 f3028 1"/>
              <a:gd name="f8235" fmla="*/ f6781 f3029 1"/>
              <a:gd name="f8236" fmla="*/ f6782 f3028 1"/>
              <a:gd name="f8237" fmla="*/ f6783 f3029 1"/>
              <a:gd name="f8238" fmla="*/ f6784 f3028 1"/>
              <a:gd name="f8239" fmla="*/ f6785 f3029 1"/>
              <a:gd name="f8240" fmla="*/ f6786 f3028 1"/>
              <a:gd name="f8241" fmla="*/ f6787 f3029 1"/>
              <a:gd name="f8242" fmla="*/ f6788 f3028 1"/>
              <a:gd name="f8243" fmla="*/ f6789 f3029 1"/>
              <a:gd name="f8244" fmla="*/ f6790 f3028 1"/>
              <a:gd name="f8245" fmla="*/ f6791 f3029 1"/>
              <a:gd name="f8246" fmla="*/ f6792 f3028 1"/>
              <a:gd name="f8247" fmla="*/ f6793 f3029 1"/>
              <a:gd name="f8248" fmla="*/ f6794 f3028 1"/>
              <a:gd name="f8249" fmla="*/ f6795 f3029 1"/>
              <a:gd name="f8250" fmla="*/ f6796 f3028 1"/>
              <a:gd name="f8251" fmla="*/ f6797 f3029 1"/>
              <a:gd name="f8252" fmla="*/ f6798 f3028 1"/>
              <a:gd name="f8253" fmla="*/ f6799 f3029 1"/>
              <a:gd name="f8254" fmla="*/ f6800 f3028 1"/>
              <a:gd name="f8255" fmla="*/ f6801 f3028 1"/>
              <a:gd name="f8256" fmla="*/ f6802 f3029 1"/>
              <a:gd name="f8257" fmla="*/ f6803 f3028 1"/>
              <a:gd name="f8258" fmla="*/ f6804 f3028 1"/>
              <a:gd name="f8259" fmla="*/ f6805 f3029 1"/>
              <a:gd name="f8260" fmla="*/ f6806 f3028 1"/>
              <a:gd name="f8261" fmla="*/ f6807 f3029 1"/>
              <a:gd name="f8262" fmla="*/ f6808 f3028 1"/>
              <a:gd name="f8263" fmla="*/ f6809 f3029 1"/>
              <a:gd name="f8264" fmla="*/ f6810 f3028 1"/>
              <a:gd name="f8265" fmla="*/ f6811 f3028 1"/>
              <a:gd name="f8266" fmla="*/ f6812 f3029 1"/>
              <a:gd name="f8267" fmla="*/ f6813 f3028 1"/>
              <a:gd name="f8268" fmla="*/ f6814 f3029 1"/>
              <a:gd name="f8269" fmla="*/ f6815 f3028 1"/>
              <a:gd name="f8270" fmla="*/ f6816 f3029 1"/>
              <a:gd name="f8271" fmla="*/ f6817 f3028 1"/>
              <a:gd name="f8272" fmla="*/ f6818 f3029 1"/>
              <a:gd name="f8273" fmla="*/ f6819 f3028 1"/>
              <a:gd name="f8274" fmla="*/ f6820 f3029 1"/>
              <a:gd name="f8275" fmla="*/ f6821 f3028 1"/>
              <a:gd name="f8276" fmla="*/ f6822 f3028 1"/>
              <a:gd name="f8277" fmla="*/ f6823 f3028 1"/>
              <a:gd name="f8278" fmla="*/ f6824 f3029 1"/>
              <a:gd name="f8279" fmla="*/ f6825 f3028 1"/>
              <a:gd name="f8280" fmla="*/ f6826 f3029 1"/>
              <a:gd name="f8281" fmla="*/ f6827 f3028 1"/>
              <a:gd name="f8282" fmla="*/ f6828 f3029 1"/>
              <a:gd name="f8283" fmla="*/ f6829 f3028 1"/>
              <a:gd name="f8284" fmla="*/ f6830 f3028 1"/>
              <a:gd name="f8285" fmla="*/ f6831 f3029 1"/>
              <a:gd name="f8286" fmla="*/ f6832 f3028 1"/>
              <a:gd name="f8287" fmla="*/ f6833 f3028 1"/>
              <a:gd name="f8288" fmla="*/ f6834 f3028 1"/>
              <a:gd name="f8289" fmla="*/ f6835 f3028 1"/>
              <a:gd name="f8290" fmla="*/ f6836 f3029 1"/>
              <a:gd name="f8291" fmla="*/ f6837 f3028 1"/>
              <a:gd name="f8292" fmla="*/ f6838 f3028 1"/>
              <a:gd name="f8293" fmla="*/ f6839 f3028 1"/>
              <a:gd name="f8294" fmla="*/ f6840 f3029 1"/>
              <a:gd name="f8295" fmla="*/ f6841 f3028 1"/>
              <a:gd name="f8296" fmla="*/ f6842 f3029 1"/>
              <a:gd name="f8297" fmla="*/ f6843 f3028 1"/>
              <a:gd name="f8298" fmla="*/ f6844 f3029 1"/>
              <a:gd name="f8299" fmla="*/ f6845 f3028 1"/>
              <a:gd name="f8300" fmla="*/ f6846 f3029 1"/>
              <a:gd name="f8301" fmla="*/ f6847 f3028 1"/>
              <a:gd name="f8302" fmla="*/ f6848 f3028 1"/>
              <a:gd name="f8303" fmla="*/ f6849 f3029 1"/>
              <a:gd name="f8304" fmla="*/ f6850 f3028 1"/>
              <a:gd name="f8305" fmla="*/ f6851 f3029 1"/>
              <a:gd name="f8306" fmla="*/ f6852 f3028 1"/>
              <a:gd name="f8307" fmla="*/ f6853 f3029 1"/>
              <a:gd name="f8308" fmla="*/ f6854 f3028 1"/>
              <a:gd name="f8309" fmla="*/ f6855 f3029 1"/>
              <a:gd name="f8310" fmla="*/ f6856 f3028 1"/>
              <a:gd name="f8311" fmla="*/ f6857 f3029 1"/>
              <a:gd name="f8312" fmla="*/ f6858 f3028 1"/>
              <a:gd name="f8313" fmla="*/ f6859 f3028 1"/>
              <a:gd name="f8314" fmla="*/ f6860 f3029 1"/>
              <a:gd name="f8315" fmla="*/ f6861 f3028 1"/>
              <a:gd name="f8316" fmla="*/ f6862 f3029 1"/>
              <a:gd name="f8317" fmla="*/ f6863 f3028 1"/>
              <a:gd name="f8318" fmla="*/ f6864 f3029 1"/>
              <a:gd name="f8319" fmla="*/ f6865 f3028 1"/>
              <a:gd name="f8320" fmla="*/ f6866 f3029 1"/>
              <a:gd name="f8321" fmla="*/ f6867 f3028 1"/>
              <a:gd name="f8322" fmla="*/ f6868 f3029 1"/>
              <a:gd name="f8323" fmla="*/ f6869 f3028 1"/>
              <a:gd name="f8324" fmla="*/ f6870 f3029 1"/>
              <a:gd name="f8325" fmla="*/ f6871 f3028 1"/>
              <a:gd name="f8326" fmla="*/ f6872 f3029 1"/>
              <a:gd name="f8327" fmla="*/ f6873 f3028 1"/>
              <a:gd name="f8328" fmla="*/ f6874 f3029 1"/>
              <a:gd name="f8329" fmla="*/ f6875 f3028 1"/>
              <a:gd name="f8330" fmla="*/ f6876 f3029 1"/>
              <a:gd name="f8331" fmla="*/ f6877 f3028 1"/>
              <a:gd name="f8332" fmla="*/ f6878 f3029 1"/>
              <a:gd name="f8333" fmla="*/ f6879 f3028 1"/>
              <a:gd name="f8334" fmla="*/ f6880 f3029 1"/>
              <a:gd name="f8335" fmla="*/ f6881 f3028 1"/>
              <a:gd name="f8336" fmla="*/ f6882 f3029 1"/>
              <a:gd name="f8337" fmla="*/ f6883 f3028 1"/>
              <a:gd name="f8338" fmla="*/ f6884 f3029 1"/>
              <a:gd name="f8339" fmla="*/ f6885 f3028 1"/>
              <a:gd name="f8340" fmla="*/ f6886 f3029 1"/>
              <a:gd name="f8341" fmla="*/ f6887 f3028 1"/>
              <a:gd name="f8342" fmla="*/ f6888 f3028 1"/>
              <a:gd name="f8343" fmla="*/ f6889 f3028 1"/>
              <a:gd name="f8344" fmla="*/ f6890 f3029 1"/>
              <a:gd name="f8345" fmla="*/ f6891 f3028 1"/>
              <a:gd name="f8346" fmla="*/ f6892 f3028 1"/>
              <a:gd name="f8347" fmla="*/ f6893 f3028 1"/>
              <a:gd name="f8348" fmla="*/ f6894 f3028 1"/>
              <a:gd name="f8349" fmla="*/ f6895 f3028 1"/>
              <a:gd name="f8350" fmla="*/ f6896 f3028 1"/>
              <a:gd name="f8351" fmla="*/ f6897 f3028 1"/>
              <a:gd name="f8352" fmla="*/ f6898 f3029 1"/>
              <a:gd name="f8353" fmla="*/ f6899 f3028 1"/>
              <a:gd name="f8354" fmla="*/ f6900 f3029 1"/>
              <a:gd name="f8355" fmla="*/ f6901 f3028 1"/>
              <a:gd name="f8356" fmla="*/ f6902 f3029 1"/>
              <a:gd name="f8357" fmla="*/ f6903 f3028 1"/>
              <a:gd name="f8358" fmla="*/ f6904 f3028 1"/>
              <a:gd name="f8359" fmla="*/ f6905 f3028 1"/>
              <a:gd name="f8360" fmla="*/ f6906 f3029 1"/>
              <a:gd name="f8361" fmla="*/ f6907 f3028 1"/>
              <a:gd name="f8362" fmla="*/ f6908 f3029 1"/>
              <a:gd name="f8363" fmla="*/ f6909 f3028 1"/>
              <a:gd name="f8364" fmla="*/ f6910 f3029 1"/>
              <a:gd name="f8365" fmla="*/ f6911 f3028 1"/>
              <a:gd name="f8366" fmla="*/ f6912 f3028 1"/>
              <a:gd name="f8367" fmla="*/ f6913 f3029 1"/>
              <a:gd name="f8368" fmla="*/ f6914 f3028 1"/>
              <a:gd name="f8369" fmla="*/ f6915 f3029 1"/>
              <a:gd name="f8370" fmla="*/ f6916 f3029 1"/>
              <a:gd name="f8371" fmla="*/ f6917 f3029 1"/>
              <a:gd name="f8372" fmla="*/ f6918 f3028 1"/>
              <a:gd name="f8373" fmla="*/ f6919 f3029 1"/>
              <a:gd name="f8374" fmla="*/ f6920 f3028 1"/>
              <a:gd name="f8375" fmla="*/ f6921 f3029 1"/>
              <a:gd name="f8376" fmla="*/ f6922 f3028 1"/>
              <a:gd name="f8377" fmla="*/ f6923 f3029 1"/>
              <a:gd name="f8378" fmla="*/ f6924 f3028 1"/>
              <a:gd name="f8379" fmla="*/ f6925 f3029 1"/>
              <a:gd name="f8380" fmla="*/ f6926 f3029 1"/>
              <a:gd name="f8381" fmla="*/ f6927 f3028 1"/>
              <a:gd name="f8382" fmla="*/ f6928 f3028 1"/>
              <a:gd name="f8383" fmla="*/ f6929 f3029 1"/>
              <a:gd name="f8384" fmla="*/ f6930 f3028 1"/>
              <a:gd name="f8385" fmla="*/ f6931 f3028 1"/>
              <a:gd name="f8386" fmla="*/ f6932 f3029 1"/>
              <a:gd name="f8387" fmla="*/ f6933 f3028 1"/>
              <a:gd name="f8388" fmla="*/ f6934 f3029 1"/>
              <a:gd name="f8389" fmla="*/ f6935 f3028 1"/>
              <a:gd name="f8390" fmla="*/ f6936 f3028 1"/>
              <a:gd name="f8391" fmla="*/ f6937 f3029 1"/>
              <a:gd name="f8392" fmla="*/ f6938 f3028 1"/>
              <a:gd name="f8393" fmla="*/ f6939 f3029 1"/>
              <a:gd name="f8394" fmla="*/ f6940 f3028 1"/>
              <a:gd name="f8395" fmla="*/ f6941 f3029 1"/>
              <a:gd name="f8396" fmla="*/ f6942 f3028 1"/>
              <a:gd name="f8397" fmla="*/ f6943 f3029 1"/>
              <a:gd name="f8398" fmla="*/ f6944 f3029 1"/>
              <a:gd name="f8399" fmla="*/ f6945 f3028 1"/>
              <a:gd name="f8400" fmla="*/ f6946 f3029 1"/>
              <a:gd name="f8401" fmla="*/ f6947 f3028 1"/>
              <a:gd name="f8402" fmla="*/ f6948 f3029 1"/>
              <a:gd name="f8403" fmla="*/ f6949 f3028 1"/>
              <a:gd name="f8404" fmla="*/ f6950 f3028 1"/>
              <a:gd name="f8405" fmla="*/ f6951 f3028 1"/>
              <a:gd name="f8406" fmla="*/ f6952 f3029 1"/>
              <a:gd name="f8407" fmla="*/ f6953 f3028 1"/>
              <a:gd name="f8408" fmla="*/ f6954 f3029 1"/>
              <a:gd name="f8409" fmla="*/ f6955 f3028 1"/>
              <a:gd name="f8410" fmla="*/ f6956 f3028 1"/>
              <a:gd name="f8411" fmla="*/ f6957 f3028 1"/>
              <a:gd name="f8412" fmla="*/ f6958 f3029 1"/>
              <a:gd name="f8413" fmla="*/ f6959 f3028 1"/>
              <a:gd name="f8414" fmla="*/ f6960 f3029 1"/>
              <a:gd name="f8415" fmla="*/ f6961 f3028 1"/>
              <a:gd name="f8416" fmla="*/ f6962 f3028 1"/>
              <a:gd name="f8417" fmla="*/ f6963 f3028 1"/>
              <a:gd name="f8418" fmla="*/ f6964 f3028 1"/>
              <a:gd name="f8419" fmla="*/ f6965 f3028 1"/>
              <a:gd name="f8420" fmla="*/ f6966 f3028 1"/>
              <a:gd name="f8421" fmla="*/ f6967 f3029 1"/>
              <a:gd name="f8422" fmla="*/ f6968 f3028 1"/>
              <a:gd name="f8423" fmla="*/ f6969 f3028 1"/>
              <a:gd name="f8424" fmla="*/ f6970 f3029 1"/>
              <a:gd name="f8425" fmla="*/ f6971 f3028 1"/>
              <a:gd name="f8426" fmla="*/ f6972 f3029 1"/>
              <a:gd name="f8427" fmla="*/ f6973 f3028 1"/>
              <a:gd name="f8428" fmla="*/ f6974 f3028 1"/>
              <a:gd name="f8429" fmla="*/ f6975 f3028 1"/>
              <a:gd name="f8430" fmla="*/ f6976 f3028 1"/>
              <a:gd name="f8431" fmla="*/ f6977 f3029 1"/>
              <a:gd name="f8432" fmla="*/ f6978 f3028 1"/>
              <a:gd name="f8433" fmla="*/ f6979 f3028 1"/>
              <a:gd name="f8434" fmla="*/ f6980 f3029 1"/>
              <a:gd name="f8435" fmla="*/ f6981 f3028 1"/>
              <a:gd name="f8436" fmla="*/ f6982 f3029 1"/>
              <a:gd name="f8437" fmla="*/ f6983 f3029 1"/>
              <a:gd name="f8438" fmla="*/ f6984 f3029 1"/>
              <a:gd name="f8439" fmla="*/ f6985 f3028 1"/>
              <a:gd name="f8440" fmla="*/ f6986 f3029 1"/>
              <a:gd name="f8441" fmla="*/ f6987 f3028 1"/>
              <a:gd name="f8442" fmla="*/ f6988 f3029 1"/>
              <a:gd name="f8443" fmla="*/ f6989 f3028 1"/>
              <a:gd name="f8444" fmla="*/ f6990 f3028 1"/>
              <a:gd name="f8445" fmla="*/ f6991 f3028 1"/>
              <a:gd name="f8446" fmla="*/ f6992 f3029 1"/>
              <a:gd name="f8447" fmla="*/ f6993 f3028 1"/>
              <a:gd name="f8448" fmla="*/ f6994 f3029 1"/>
              <a:gd name="f8449" fmla="*/ f6995 f3028 1"/>
              <a:gd name="f8450" fmla="*/ f6996 f3029 1"/>
              <a:gd name="f8451" fmla="*/ f6997 f3028 1"/>
              <a:gd name="f8452" fmla="*/ f6998 f3029 1"/>
              <a:gd name="f8453" fmla="*/ f6999 f3028 1"/>
              <a:gd name="f8454" fmla="*/ f7000 f3028 1"/>
              <a:gd name="f8455" fmla="*/ f7001 f3029 1"/>
              <a:gd name="f8456" fmla="*/ f7002 f3028 1"/>
              <a:gd name="f8457" fmla="*/ f7003 f3028 1"/>
              <a:gd name="f8458" fmla="*/ f7004 f3029 1"/>
              <a:gd name="f8459" fmla="*/ f7005 f3028 1"/>
              <a:gd name="f8460" fmla="*/ f7006 f3028 1"/>
              <a:gd name="f8461" fmla="*/ f7007 f3028 1"/>
              <a:gd name="f8462" fmla="*/ f7008 f3029 1"/>
              <a:gd name="f8463" fmla="*/ f7009 f3028 1"/>
              <a:gd name="f8464" fmla="*/ f7010 f3029 1"/>
              <a:gd name="f8465" fmla="*/ f7011 f3028 1"/>
              <a:gd name="f8466" fmla="*/ f7012 f3029 1"/>
              <a:gd name="f8467" fmla="*/ f7013 f3028 1"/>
              <a:gd name="f8468" fmla="*/ f7014 f3029 1"/>
              <a:gd name="f8469" fmla="*/ f7015 f3028 1"/>
              <a:gd name="f8470" fmla="*/ f7016 f3029 1"/>
              <a:gd name="f8471" fmla="*/ f7017 f3028 1"/>
              <a:gd name="f8472" fmla="*/ f7018 f3029 1"/>
              <a:gd name="f8473" fmla="*/ f7019 f3028 1"/>
              <a:gd name="f8474" fmla="*/ f7020 f3029 1"/>
              <a:gd name="f8475" fmla="*/ f7021 f3028 1"/>
              <a:gd name="f8476" fmla="*/ f7022 f3029 1"/>
              <a:gd name="f8477" fmla="*/ f7023 f3028 1"/>
              <a:gd name="f8478" fmla="*/ f7024 f3029 1"/>
              <a:gd name="f8479" fmla="*/ f7025 f3028 1"/>
              <a:gd name="f8480" fmla="*/ f7026 f3029 1"/>
              <a:gd name="f8481" fmla="*/ f7027 f3028 1"/>
              <a:gd name="f8482" fmla="*/ f7028 f3029 1"/>
              <a:gd name="f8483" fmla="*/ f7029 f3028 1"/>
              <a:gd name="f8484" fmla="*/ f7030 f3028 1"/>
              <a:gd name="f8485" fmla="*/ f7031 f3029 1"/>
              <a:gd name="f8486" fmla="*/ f7032 f3028 1"/>
              <a:gd name="f8487" fmla="*/ f7033 f3029 1"/>
              <a:gd name="f8488" fmla="*/ f7034 f3028 1"/>
              <a:gd name="f8489" fmla="*/ f7035 f3029 1"/>
              <a:gd name="f8490" fmla="*/ f7036 f3028 1"/>
              <a:gd name="f8491" fmla="*/ f7037 f3029 1"/>
              <a:gd name="f8492" fmla="*/ f7038 f3028 1"/>
              <a:gd name="f8493" fmla="*/ f7039 f3028 1"/>
              <a:gd name="f8494" fmla="*/ f7040 f3029 1"/>
              <a:gd name="f8495" fmla="*/ f7041 f3029 1"/>
              <a:gd name="f8496" fmla="*/ f7042 f3028 1"/>
              <a:gd name="f8497" fmla="*/ f7043 f3029 1"/>
              <a:gd name="f8498" fmla="*/ f7044 f3029 1"/>
              <a:gd name="f8499" fmla="*/ f7045 f3028 1"/>
              <a:gd name="f8500" fmla="*/ f7046 f3029 1"/>
              <a:gd name="f8501" fmla="*/ f7047 f3028 1"/>
              <a:gd name="f8502" fmla="*/ f7048 f3029 1"/>
              <a:gd name="f8503" fmla="*/ f7049 f3028 1"/>
              <a:gd name="f8504" fmla="*/ f7050 f3029 1"/>
              <a:gd name="f8505" fmla="*/ f7051 f3028 1"/>
              <a:gd name="f8506" fmla="*/ f7052 f3029 1"/>
              <a:gd name="f8507" fmla="*/ f7053 f3029 1"/>
              <a:gd name="f8508" fmla="*/ f7054 f3028 1"/>
              <a:gd name="f8509" fmla="*/ f7055 f3029 1"/>
              <a:gd name="f8510" fmla="*/ f7056 f3028 1"/>
              <a:gd name="f8511" fmla="*/ f7057 f3029 1"/>
              <a:gd name="f8512" fmla="*/ f7058 f3028 1"/>
              <a:gd name="f8513" fmla="*/ f7059 f3028 1"/>
              <a:gd name="f8514" fmla="*/ f7060 f3028 1"/>
              <a:gd name="f8515" fmla="*/ f7061 f3028 1"/>
              <a:gd name="f8516" fmla="*/ f7062 f3029 1"/>
              <a:gd name="f8517" fmla="*/ f7063 f3028 1"/>
              <a:gd name="f8518" fmla="*/ f7064 f3029 1"/>
              <a:gd name="f8519" fmla="*/ f7065 f3028 1"/>
              <a:gd name="f8520" fmla="*/ f7066 f3029 1"/>
              <a:gd name="f8521" fmla="*/ f7067 f3028 1"/>
              <a:gd name="f8522" fmla="*/ f7068 f3028 1"/>
              <a:gd name="f8523" fmla="*/ f7069 f3029 1"/>
              <a:gd name="f8524" fmla="*/ f7070 f3028 1"/>
              <a:gd name="f8525" fmla="*/ f7071 f3028 1"/>
              <a:gd name="f8526" fmla="*/ f7072 f3028 1"/>
              <a:gd name="f8527" fmla="*/ f7073 f3029 1"/>
              <a:gd name="f8528" fmla="*/ f7074 f3028 1"/>
              <a:gd name="f8529" fmla="*/ f7075 f3028 1"/>
              <a:gd name="f8530" fmla="*/ f7076 f3028 1"/>
              <a:gd name="f8531" fmla="*/ f7077 f3028 1"/>
              <a:gd name="f8532" fmla="*/ f7078 f3028 1"/>
              <a:gd name="f8533" fmla="*/ f7079 f3028 1"/>
              <a:gd name="f8534" fmla="*/ f7080 f3028 1"/>
              <a:gd name="f8535" fmla="*/ f7081 f3028 1"/>
              <a:gd name="f8536" fmla="*/ f7082 f3028 1"/>
              <a:gd name="f8537" fmla="*/ f7083 f3029 1"/>
              <a:gd name="f8538" fmla="*/ f7084 f3028 1"/>
              <a:gd name="f8539" fmla="*/ f7085 f3029 1"/>
              <a:gd name="f8540" fmla="*/ f7086 f3028 1"/>
              <a:gd name="f8541" fmla="*/ f7087 f3029 1"/>
              <a:gd name="f8542" fmla="*/ f7088 f3028 1"/>
              <a:gd name="f8543" fmla="*/ f7089 f3029 1"/>
              <a:gd name="f8544" fmla="*/ f7090 f3028 1"/>
              <a:gd name="f8545" fmla="*/ f7091 f3029 1"/>
              <a:gd name="f8546" fmla="*/ f7092 f3028 1"/>
              <a:gd name="f8547" fmla="*/ f7093 f3029 1"/>
              <a:gd name="f8548" fmla="*/ f7094 f3028 1"/>
              <a:gd name="f8549" fmla="*/ f7095 f3028 1"/>
              <a:gd name="f8550" fmla="*/ f7096 f3029 1"/>
              <a:gd name="f8551" fmla="*/ f7097 f3028 1"/>
              <a:gd name="f8552" fmla="*/ f7098 f3029 1"/>
              <a:gd name="f8553" fmla="*/ f7099 f3028 1"/>
              <a:gd name="f8554" fmla="*/ f7100 f3028 1"/>
              <a:gd name="f8555" fmla="*/ f7101 f3028 1"/>
              <a:gd name="f8556" fmla="*/ f7102 f3028 1"/>
              <a:gd name="f8557" fmla="*/ f7103 f3028 1"/>
              <a:gd name="f8558" fmla="*/ f7104 f3029 1"/>
              <a:gd name="f8559" fmla="*/ f7105 f3028 1"/>
              <a:gd name="f8560" fmla="*/ f7106 f3029 1"/>
              <a:gd name="f8561" fmla="*/ f7107 f3028 1"/>
              <a:gd name="f8562" fmla="*/ f7108 f3028 1"/>
              <a:gd name="f8563" fmla="*/ f7109 f3028 1"/>
              <a:gd name="f8564" fmla="*/ f7110 f3029 1"/>
              <a:gd name="f8565" fmla="*/ f7111 f3028 1"/>
              <a:gd name="f8566" fmla="*/ f7112 f3028 1"/>
              <a:gd name="f8567" fmla="*/ f7113 f3028 1"/>
              <a:gd name="f8568" fmla="*/ f7114 f3028 1"/>
              <a:gd name="f8569" fmla="*/ f7115 f3029 1"/>
              <a:gd name="f8570" fmla="*/ f7116 f3028 1"/>
              <a:gd name="f8571" fmla="*/ f7117 f3028 1"/>
              <a:gd name="f8572" fmla="*/ f7118 f3028 1"/>
              <a:gd name="f8573" fmla="*/ f7119 f3028 1"/>
              <a:gd name="f8574" fmla="*/ f7120 f3029 1"/>
              <a:gd name="f8575" fmla="*/ f7121 f3028 1"/>
              <a:gd name="f8576" fmla="*/ f7122 f3029 1"/>
              <a:gd name="f8577" fmla="*/ f7123 f3028 1"/>
              <a:gd name="f8578" fmla="*/ f7124 f3028 1"/>
              <a:gd name="f8579" fmla="*/ f7125 f3028 1"/>
              <a:gd name="f8580" fmla="*/ f7126 f3028 1"/>
              <a:gd name="f8581" fmla="*/ f7127 f3028 1"/>
              <a:gd name="f8582" fmla="*/ f7128 f3029 1"/>
              <a:gd name="f8583" fmla="*/ f7129 f3028 1"/>
              <a:gd name="f8584" fmla="*/ f7130 f3028 1"/>
              <a:gd name="f8585" fmla="*/ f7131 f3029 1"/>
              <a:gd name="f8586" fmla="*/ f7132 f3028 1"/>
              <a:gd name="f8587" fmla="*/ f7133 f3029 1"/>
              <a:gd name="f8588" fmla="*/ f7134 f3028 1"/>
              <a:gd name="f8589" fmla="*/ f7135 f3028 1"/>
              <a:gd name="f8590" fmla="*/ f7136 f3028 1"/>
              <a:gd name="f8591" fmla="*/ f7137 f3028 1"/>
              <a:gd name="f8592" fmla="*/ f7138 f3029 1"/>
              <a:gd name="f8593" fmla="*/ f7139 f3028 1"/>
              <a:gd name="f8594" fmla="*/ f7140 f3029 1"/>
              <a:gd name="f8595" fmla="*/ f7141 f3028 1"/>
              <a:gd name="f8596" fmla="*/ f7142 f3028 1"/>
              <a:gd name="f8597" fmla="*/ f7143 f3028 1"/>
              <a:gd name="f8598" fmla="*/ f7144 f3028 1"/>
              <a:gd name="f8599" fmla="*/ f7145 f3028 1"/>
              <a:gd name="f8600" fmla="*/ f7146 f3029 1"/>
              <a:gd name="f8601" fmla="*/ f7147 f3028 1"/>
              <a:gd name="f8602" fmla="*/ f7148 f3029 1"/>
              <a:gd name="f8603" fmla="*/ f7149 f3028 1"/>
              <a:gd name="f8604" fmla="*/ f7150 f3028 1"/>
              <a:gd name="f8605" fmla="*/ f7151 f3028 1"/>
              <a:gd name="f8606" fmla="*/ f7152 f3029 1"/>
              <a:gd name="f8607" fmla="*/ f7153 f3028 1"/>
              <a:gd name="f8608" fmla="*/ f7154 f3028 1"/>
              <a:gd name="f8609" fmla="*/ f7155 f3029 1"/>
              <a:gd name="f8610" fmla="*/ f7156 f3028 1"/>
              <a:gd name="f8611" fmla="*/ f7157 f3028 1"/>
              <a:gd name="f8612" fmla="*/ f7158 f3028 1"/>
              <a:gd name="f8613" fmla="*/ f7159 f3028 1"/>
              <a:gd name="f8614" fmla="*/ f7160 f3028 1"/>
              <a:gd name="f8615" fmla="*/ f7161 f3028 1"/>
              <a:gd name="f8616" fmla="*/ f7162 f3028 1"/>
              <a:gd name="f8617" fmla="*/ f7163 f3028 1"/>
              <a:gd name="f8618" fmla="*/ f7164 f3028 1"/>
              <a:gd name="f8619" fmla="*/ f7165 f3028 1"/>
              <a:gd name="f8620" fmla="*/ f7166 f3028 1"/>
              <a:gd name="f8621" fmla="*/ f7167 f3029 1"/>
              <a:gd name="f8622" fmla="*/ f7168 f3028 1"/>
              <a:gd name="f8623" fmla="*/ f7169 f3028 1"/>
              <a:gd name="f8624" fmla="*/ f7170 f3028 1"/>
              <a:gd name="f8625" fmla="*/ f7171 f3028 1"/>
              <a:gd name="f8626" fmla="*/ f7172 f3028 1"/>
              <a:gd name="f8627" fmla="*/ f7173 f3028 1"/>
              <a:gd name="f8628" fmla="*/ f7174 f3028 1"/>
              <a:gd name="f8629" fmla="*/ f7175 f3028 1"/>
              <a:gd name="f8630" fmla="*/ f7176 f3029 1"/>
              <a:gd name="f8631" fmla="*/ f7177 f3028 1"/>
              <a:gd name="f8632" fmla="*/ f7178 f3028 1"/>
              <a:gd name="f8633" fmla="*/ f7179 f3028 1"/>
              <a:gd name="f8634" fmla="*/ f7180 f3028 1"/>
              <a:gd name="f8635" fmla="*/ f7181 f3028 1"/>
              <a:gd name="f8636" fmla="*/ f7182 f3028 1"/>
              <a:gd name="f8637" fmla="*/ f7183 f3028 1"/>
              <a:gd name="f8638" fmla="*/ f7184 f3028 1"/>
              <a:gd name="f8639" fmla="*/ f7185 f3028 1"/>
              <a:gd name="f8640" fmla="*/ f7186 f3028 1"/>
              <a:gd name="f8641" fmla="*/ f7187 f3028 1"/>
              <a:gd name="f8642" fmla="*/ f7188 f3028 1"/>
              <a:gd name="f8643" fmla="*/ f7189 f3028 1"/>
              <a:gd name="f8644" fmla="*/ f7190 f3028 1"/>
              <a:gd name="f8645" fmla="*/ f7191 f3029 1"/>
              <a:gd name="f8646" fmla="*/ f7192 f3028 1"/>
              <a:gd name="f8647" fmla="*/ f7193 f3028 1"/>
              <a:gd name="f8648" fmla="*/ f7194 f3029 1"/>
              <a:gd name="f8649" fmla="*/ f7195 f3028 1"/>
              <a:gd name="f8650" fmla="*/ f7196 f3029 1"/>
              <a:gd name="f8651" fmla="*/ f7197 f3028 1"/>
              <a:gd name="f8652" fmla="*/ f7198 f3029 1"/>
              <a:gd name="f8653" fmla="*/ f7199 f3028 1"/>
              <a:gd name="f8654" fmla="*/ f7200 f3028 1"/>
              <a:gd name="f8655" fmla="*/ f7201 f3029 1"/>
              <a:gd name="f8656" fmla="*/ f7202 f3028 1"/>
              <a:gd name="f8657" fmla="*/ f7203 f3029 1"/>
              <a:gd name="f8658" fmla="*/ f7204 f3028 1"/>
              <a:gd name="f8659" fmla="*/ f7205 f3029 1"/>
              <a:gd name="f8660" fmla="*/ f7206 f3028 1"/>
              <a:gd name="f8661" fmla="*/ f7207 f3029 1"/>
              <a:gd name="f8662" fmla="*/ f7208 f3028 1"/>
              <a:gd name="f8663" fmla="*/ f7209 f3028 1"/>
              <a:gd name="f8664" fmla="*/ f7210 f3028 1"/>
              <a:gd name="f8665" fmla="*/ f7211 f3028 1"/>
              <a:gd name="f8666" fmla="*/ f7212 f3028 1"/>
              <a:gd name="f8667" fmla="*/ f7213 f3028 1"/>
              <a:gd name="f8668" fmla="*/ f7214 f3028 1"/>
              <a:gd name="f8669" fmla="*/ f7215 f3028 1"/>
              <a:gd name="f8670" fmla="*/ f7216 f3029 1"/>
              <a:gd name="f8671" fmla="*/ f7217 f3028 1"/>
              <a:gd name="f8672" fmla="*/ f7218 f3028 1"/>
              <a:gd name="f8673" fmla="*/ f7219 f3028 1"/>
              <a:gd name="f8674" fmla="*/ f7220 f3028 1"/>
              <a:gd name="f8675" fmla="*/ f7221 f3028 1"/>
              <a:gd name="f8676" fmla="*/ f7222 f3028 1"/>
              <a:gd name="f8677" fmla="*/ f7223 f3028 1"/>
              <a:gd name="f8678" fmla="*/ f7224 f3028 1"/>
              <a:gd name="f8679" fmla="*/ f7225 f3029 1"/>
              <a:gd name="f8680" fmla="*/ f7226 f3028 1"/>
              <a:gd name="f8681" fmla="*/ f7227 f3029 1"/>
              <a:gd name="f8682" fmla="*/ f7228 f3028 1"/>
              <a:gd name="f8683" fmla="*/ f7229 f3028 1"/>
              <a:gd name="f8684" fmla="*/ f7230 f3029 1"/>
              <a:gd name="f8685" fmla="*/ f7231 f3028 1"/>
              <a:gd name="f8686" fmla="*/ f7232 f3028 1"/>
              <a:gd name="f8687" fmla="*/ f7233 f3028 1"/>
              <a:gd name="f8688" fmla="*/ f7234 f3029 1"/>
              <a:gd name="f8689" fmla="*/ f7235 f3028 1"/>
              <a:gd name="f8690" fmla="*/ f7236 f3028 1"/>
              <a:gd name="f8691" fmla="*/ f7237 f3028 1"/>
              <a:gd name="f8692" fmla="*/ f7238 f3028 1"/>
              <a:gd name="f8693" fmla="*/ f7239 f3029 1"/>
              <a:gd name="f8694" fmla="*/ f7240 f3028 1"/>
              <a:gd name="f8695" fmla="*/ f7241 f3029 1"/>
              <a:gd name="f8696" fmla="*/ f7242 f3028 1"/>
              <a:gd name="f8697" fmla="*/ f7243 f3029 1"/>
              <a:gd name="f8698" fmla="*/ f7244 f3028 1"/>
              <a:gd name="f8699" fmla="*/ f7245 f3028 1"/>
              <a:gd name="f8700" fmla="*/ f7246 f3028 1"/>
              <a:gd name="f8701" fmla="*/ f7247 f3028 1"/>
              <a:gd name="f8702" fmla="*/ f7248 f3028 1"/>
              <a:gd name="f8703" fmla="*/ f7249 f3028 1"/>
              <a:gd name="f8704" fmla="*/ f7250 f3028 1"/>
              <a:gd name="f8705" fmla="*/ f7251 f3028 1"/>
              <a:gd name="f8706" fmla="*/ f7252 f3028 1"/>
              <a:gd name="f8707" fmla="*/ f7253 f3028 1"/>
              <a:gd name="f8708" fmla="*/ f7254 f3028 1"/>
              <a:gd name="f8709" fmla="*/ f7255 f3028 1"/>
              <a:gd name="f8710" fmla="*/ f7256 f3029 1"/>
              <a:gd name="f8711" fmla="*/ f7257 f3028 1"/>
              <a:gd name="f8712" fmla="*/ f7258 f3029 1"/>
              <a:gd name="f8713" fmla="*/ f7259 f3028 1"/>
              <a:gd name="f8714" fmla="*/ f7260 f3028 1"/>
              <a:gd name="f8715" fmla="*/ f7261 f3029 1"/>
              <a:gd name="f8716" fmla="*/ f7262 f3028 1"/>
              <a:gd name="f8717" fmla="*/ f7263 f3028 1"/>
              <a:gd name="f8718" fmla="*/ f7264 f3028 1"/>
              <a:gd name="f8719" fmla="*/ f7265 f3028 1"/>
              <a:gd name="f8720" fmla="*/ f7266 f3028 1"/>
              <a:gd name="f8721" fmla="*/ f7267 f3028 1"/>
              <a:gd name="f8722" fmla="*/ f7268 f3029 1"/>
              <a:gd name="f8723" fmla="*/ f7269 f3028 1"/>
              <a:gd name="f8724" fmla="*/ f7270 f3028 1"/>
              <a:gd name="f8725" fmla="*/ f7271 f3028 1"/>
              <a:gd name="f8726" fmla="*/ f7272 f3029 1"/>
              <a:gd name="f8727" fmla="*/ f7273 f3028 1"/>
              <a:gd name="f8728" fmla="*/ f7274 f3028 1"/>
              <a:gd name="f8729" fmla="*/ f7275 f3028 1"/>
              <a:gd name="f8730" fmla="*/ f7276 f3029 1"/>
              <a:gd name="f8731" fmla="*/ f7277 f3028 1"/>
              <a:gd name="f8732" fmla="*/ f7278 f3028 1"/>
              <a:gd name="f8733" fmla="*/ f7279 f3028 1"/>
              <a:gd name="f8734" fmla="*/ f7280 f3028 1"/>
              <a:gd name="f8735" fmla="*/ f7281 f3028 1"/>
              <a:gd name="f8736" fmla="*/ f7282 f3028 1"/>
              <a:gd name="f8737" fmla="*/ f7283 f3029 1"/>
              <a:gd name="f8738" fmla="*/ f7284 f3028 1"/>
              <a:gd name="f8739" fmla="*/ f7285 f3028 1"/>
              <a:gd name="f8740" fmla="*/ f7286 f3028 1"/>
              <a:gd name="f8741" fmla="*/ f7287 f3029 1"/>
              <a:gd name="f8742" fmla="*/ f7288 f3028 1"/>
              <a:gd name="f8743" fmla="*/ f7289 f3028 1"/>
              <a:gd name="f8744" fmla="*/ f7290 f3028 1"/>
              <a:gd name="f8745" fmla="*/ f7291 f3028 1"/>
              <a:gd name="f8746" fmla="*/ f7292 f3028 1"/>
              <a:gd name="f8747" fmla="*/ f7293 f3028 1"/>
              <a:gd name="f8748" fmla="*/ f7294 f3029 1"/>
              <a:gd name="f8749" fmla="*/ f7295 f3028 1"/>
              <a:gd name="f8750" fmla="*/ f7296 f3029 1"/>
              <a:gd name="f8751" fmla="*/ f7297 f3028 1"/>
              <a:gd name="f8752" fmla="*/ f7298 f3029 1"/>
              <a:gd name="f8753" fmla="*/ f7299 f3028 1"/>
              <a:gd name="f8754" fmla="*/ f7300 f3029 1"/>
              <a:gd name="f8755" fmla="*/ f7301 f3028 1"/>
              <a:gd name="f8756" fmla="*/ f7302 f3028 1"/>
              <a:gd name="f8757" fmla="*/ f7303 f3029 1"/>
              <a:gd name="f8758" fmla="*/ f7304 f3028 1"/>
              <a:gd name="f8759" fmla="*/ f7305 f3028 1"/>
              <a:gd name="f8760" fmla="*/ f7306 f3028 1"/>
              <a:gd name="f8761" fmla="*/ f7307 f3028 1"/>
              <a:gd name="f8762" fmla="*/ f7308 f3028 1"/>
              <a:gd name="f8763" fmla="*/ f7309 f3028 1"/>
              <a:gd name="f8764" fmla="*/ f7310 f3028 1"/>
              <a:gd name="f8765" fmla="*/ f7311 f3028 1"/>
              <a:gd name="f8766" fmla="*/ f7312 f3029 1"/>
              <a:gd name="f8767" fmla="*/ f7313 f3028 1"/>
              <a:gd name="f8768" fmla="*/ f7314 f3028 1"/>
              <a:gd name="f8769" fmla="*/ f7315 f3028 1"/>
              <a:gd name="f8770" fmla="*/ f7316 f3028 1"/>
              <a:gd name="f8771" fmla="*/ f7317 f3029 1"/>
              <a:gd name="f8772" fmla="*/ f7318 f3028 1"/>
              <a:gd name="f8773" fmla="*/ f7319 f3028 1"/>
              <a:gd name="f8774" fmla="*/ f7320 f3028 1"/>
              <a:gd name="f8775" fmla="*/ f7321 f3029 1"/>
              <a:gd name="f8776" fmla="*/ f7322 f3028 1"/>
              <a:gd name="f8777" fmla="*/ f7323 f3028 1"/>
              <a:gd name="f8778" fmla="*/ f7324 f3028 1"/>
              <a:gd name="f8779" fmla="*/ f7325 f3029 1"/>
              <a:gd name="f8780" fmla="*/ f7326 f3028 1"/>
              <a:gd name="f8781" fmla="*/ f7327 f3029 1"/>
              <a:gd name="f8782" fmla="*/ f7328 f3028 1"/>
              <a:gd name="f8783" fmla="*/ f7329 f3028 1"/>
              <a:gd name="f8784" fmla="*/ f7330 f3029 1"/>
              <a:gd name="f8785" fmla="*/ f7331 f3028 1"/>
              <a:gd name="f8786" fmla="*/ f7332 f3028 1"/>
              <a:gd name="f8787" fmla="*/ f7333 f3028 1"/>
              <a:gd name="f8788" fmla="*/ f7334 f3028 1"/>
              <a:gd name="f8789" fmla="*/ f7335 f3028 1"/>
              <a:gd name="f8790" fmla="*/ f7336 f3028 1"/>
              <a:gd name="f8791" fmla="*/ f7337 f3029 1"/>
              <a:gd name="f8792" fmla="*/ f7338 f3028 1"/>
              <a:gd name="f8793" fmla="*/ f7339 f3029 1"/>
              <a:gd name="f8794" fmla="*/ f7340 f3028 1"/>
              <a:gd name="f8795" fmla="*/ f7341 f3029 1"/>
              <a:gd name="f8796" fmla="*/ f7342 f3028 1"/>
              <a:gd name="f8797" fmla="*/ f7343 f3029 1"/>
              <a:gd name="f8798" fmla="*/ f7344 f3028 1"/>
              <a:gd name="f8799" fmla="*/ f7345 f3029 1"/>
              <a:gd name="f8800" fmla="*/ f7346 f3028 1"/>
              <a:gd name="f8801" fmla="*/ f7347 f3028 1"/>
              <a:gd name="f8802" fmla="*/ f7348 f3029 1"/>
              <a:gd name="f8803" fmla="*/ f7349 f3028 1"/>
              <a:gd name="f8804" fmla="*/ f7350 f3029 1"/>
              <a:gd name="f8805" fmla="*/ f7351 f3028 1"/>
              <a:gd name="f8806" fmla="*/ f7352 f3029 1"/>
              <a:gd name="f8807" fmla="*/ f7353 f3028 1"/>
              <a:gd name="f8808" fmla="*/ f7354 f3029 1"/>
              <a:gd name="f8809" fmla="*/ f7355 f3029 1"/>
              <a:gd name="f8810" fmla="*/ f7356 f3028 1"/>
              <a:gd name="f8811" fmla="*/ f7357 f3029 1"/>
              <a:gd name="f8812" fmla="*/ f7358 f3028 1"/>
              <a:gd name="f8813" fmla="*/ f7359 f3029 1"/>
              <a:gd name="f8814" fmla="*/ f7360 f3028 1"/>
              <a:gd name="f8815" fmla="*/ f7361 f3028 1"/>
              <a:gd name="f8816" fmla="*/ f7362 f3029 1"/>
              <a:gd name="f8817" fmla="*/ f7363 f3029 1"/>
              <a:gd name="f8818" fmla="*/ f7364 f3028 1"/>
              <a:gd name="f8819" fmla="*/ f7365 f3028 1"/>
              <a:gd name="f8820" fmla="*/ f7366 f3029 1"/>
              <a:gd name="f8821" fmla="*/ f7367 f3029 1"/>
              <a:gd name="f8822" fmla="*/ f7368 f3028 1"/>
              <a:gd name="f8823" fmla="*/ f7369 f3028 1"/>
              <a:gd name="f8824" fmla="*/ f7370 f3029 1"/>
              <a:gd name="f8825" fmla="*/ f7371 f3029 1"/>
              <a:gd name="f8826" fmla="*/ f7372 f3028 1"/>
              <a:gd name="f8827" fmla="*/ f7373 f3028 1"/>
              <a:gd name="f8828" fmla="*/ f7374 f3029 1"/>
              <a:gd name="f8829" fmla="*/ f7375 f3028 1"/>
              <a:gd name="f8830" fmla="*/ f7376 f3028 1"/>
              <a:gd name="f8831" fmla="*/ f7377 f3029 1"/>
              <a:gd name="f8832" fmla="*/ f7378 f3028 1"/>
              <a:gd name="f8833" fmla="*/ f7379 f3028 1"/>
              <a:gd name="f8834" fmla="*/ f7380 f3029 1"/>
              <a:gd name="f8835" fmla="*/ f7381 f3029 1"/>
              <a:gd name="f8836" fmla="*/ f7382 f3028 1"/>
              <a:gd name="f8837" fmla="*/ f7383 f3029 1"/>
              <a:gd name="f8838" fmla="*/ f7384 f3028 1"/>
              <a:gd name="f8839" fmla="*/ f7385 f3029 1"/>
              <a:gd name="f8840" fmla="*/ f7386 f3028 1"/>
              <a:gd name="f8841" fmla="*/ f7387 f3029 1"/>
              <a:gd name="f8842" fmla="*/ f7388 f3028 1"/>
              <a:gd name="f8843" fmla="*/ f7389 f3029 1"/>
              <a:gd name="f8844" fmla="*/ f7390 f3028 1"/>
              <a:gd name="f8845" fmla="*/ f7391 f3029 1"/>
              <a:gd name="f8846" fmla="*/ f7392 f3028 1"/>
              <a:gd name="f8847" fmla="*/ f7393 f30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89">
                <a:pos x="f7398" y="f7399"/>
              </a:cxn>
              <a:cxn ang="f4489">
                <a:pos x="f7400" y="f7401"/>
              </a:cxn>
              <a:cxn ang="f4489">
                <a:pos x="f7402" y="f7403"/>
              </a:cxn>
              <a:cxn ang="f4489">
                <a:pos x="f7404" y="f7403"/>
              </a:cxn>
              <a:cxn ang="f4489">
                <a:pos x="f7405" y="f7406"/>
              </a:cxn>
              <a:cxn ang="f4489">
                <a:pos x="f7407" y="f7408"/>
              </a:cxn>
              <a:cxn ang="f4489">
                <a:pos x="f7409" y="f7410"/>
              </a:cxn>
              <a:cxn ang="f4489">
                <a:pos x="f7411" y="f7412"/>
              </a:cxn>
              <a:cxn ang="f4489">
                <a:pos x="f7413" y="f7414"/>
              </a:cxn>
              <a:cxn ang="f4489">
                <a:pos x="f7415" y="f7416"/>
              </a:cxn>
              <a:cxn ang="f4489">
                <a:pos x="f7417" y="f7418"/>
              </a:cxn>
              <a:cxn ang="f4489">
                <a:pos x="f7419" y="f7420"/>
              </a:cxn>
              <a:cxn ang="f4489">
                <a:pos x="f7421" y="f7422"/>
              </a:cxn>
              <a:cxn ang="f4489">
                <a:pos x="f7423" y="f7424"/>
              </a:cxn>
              <a:cxn ang="f4489">
                <a:pos x="f7425" y="f7426"/>
              </a:cxn>
              <a:cxn ang="f4489">
                <a:pos x="f7427" y="f7428"/>
              </a:cxn>
              <a:cxn ang="f4489">
                <a:pos x="f7429" y="f7430"/>
              </a:cxn>
              <a:cxn ang="f4489">
                <a:pos x="f7431" y="f7432"/>
              </a:cxn>
              <a:cxn ang="f4489">
                <a:pos x="f7433" y="f7434"/>
              </a:cxn>
              <a:cxn ang="f4489">
                <a:pos x="f7433" y="f7435"/>
              </a:cxn>
              <a:cxn ang="f4489">
                <a:pos x="f7436" y="f7437"/>
              </a:cxn>
              <a:cxn ang="f4489">
                <a:pos x="f7438" y="f7439"/>
              </a:cxn>
              <a:cxn ang="f4489">
                <a:pos x="f7440" y="f7441"/>
              </a:cxn>
              <a:cxn ang="f4489">
                <a:pos x="f7442" y="f7443"/>
              </a:cxn>
              <a:cxn ang="f4489">
                <a:pos x="f7444" y="f7445"/>
              </a:cxn>
              <a:cxn ang="f4489">
                <a:pos x="f7446" y="f7447"/>
              </a:cxn>
              <a:cxn ang="f4489">
                <a:pos x="f7448" y="f7449"/>
              </a:cxn>
              <a:cxn ang="f4489">
                <a:pos x="f7450" y="f7451"/>
              </a:cxn>
              <a:cxn ang="f4489">
                <a:pos x="f7452" y="f7453"/>
              </a:cxn>
              <a:cxn ang="f4489">
                <a:pos x="f7454" y="f7451"/>
              </a:cxn>
              <a:cxn ang="f4489">
                <a:pos x="f7455" y="f7456"/>
              </a:cxn>
              <a:cxn ang="f4489">
                <a:pos x="f7457" y="f7458"/>
              </a:cxn>
              <a:cxn ang="f4489">
                <a:pos x="f7459" y="f7460"/>
              </a:cxn>
              <a:cxn ang="f4489">
                <a:pos x="f7461" y="f7462"/>
              </a:cxn>
              <a:cxn ang="f4489">
                <a:pos x="f7463" y="f7464"/>
              </a:cxn>
              <a:cxn ang="f4489">
                <a:pos x="f7465" y="f7466"/>
              </a:cxn>
              <a:cxn ang="f4489">
                <a:pos x="f7467" y="f7468"/>
              </a:cxn>
              <a:cxn ang="f4489">
                <a:pos x="f7469" y="f7470"/>
              </a:cxn>
              <a:cxn ang="f4489">
                <a:pos x="f7471" y="f7472"/>
              </a:cxn>
              <a:cxn ang="f4489">
                <a:pos x="f7473" y="f7474"/>
              </a:cxn>
              <a:cxn ang="f4489">
                <a:pos x="f7475" y="f7476"/>
              </a:cxn>
              <a:cxn ang="f4489">
                <a:pos x="f7477" y="f7478"/>
              </a:cxn>
              <a:cxn ang="f4489">
                <a:pos x="f7479" y="f7476"/>
              </a:cxn>
              <a:cxn ang="f4489">
                <a:pos x="f7480" y="f7481"/>
              </a:cxn>
              <a:cxn ang="f4489">
                <a:pos x="f7482" y="f7483"/>
              </a:cxn>
              <a:cxn ang="f4489">
                <a:pos x="f7484" y="f7485"/>
              </a:cxn>
              <a:cxn ang="f4489">
                <a:pos x="f7486" y="f7487"/>
              </a:cxn>
              <a:cxn ang="f4489">
                <a:pos x="f7482" y="f7488"/>
              </a:cxn>
              <a:cxn ang="f4489">
                <a:pos x="f7489" y="f7490"/>
              </a:cxn>
              <a:cxn ang="f4489">
                <a:pos x="f7491" y="f7492"/>
              </a:cxn>
              <a:cxn ang="f4489">
                <a:pos x="f7493" y="f7494"/>
              </a:cxn>
              <a:cxn ang="f4489">
                <a:pos x="f7495" y="f7496"/>
              </a:cxn>
              <a:cxn ang="f4489">
                <a:pos x="f7497" y="f7498"/>
              </a:cxn>
              <a:cxn ang="f4489">
                <a:pos x="f7499" y="f7500"/>
              </a:cxn>
              <a:cxn ang="f4489">
                <a:pos x="f7501" y="f7502"/>
              </a:cxn>
              <a:cxn ang="f4489">
                <a:pos x="f7503" y="f7504"/>
              </a:cxn>
              <a:cxn ang="f4489">
                <a:pos x="f7450" y="f7505"/>
              </a:cxn>
              <a:cxn ang="f4489">
                <a:pos x="f7506" y="f7468"/>
              </a:cxn>
              <a:cxn ang="f4489">
                <a:pos x="f7507" y="f7508"/>
              </a:cxn>
              <a:cxn ang="f4489">
                <a:pos x="f7509" y="f7510"/>
              </a:cxn>
              <a:cxn ang="f4489">
                <a:pos x="f7509" y="f7511"/>
              </a:cxn>
              <a:cxn ang="f4489">
                <a:pos x="f7512" y="f7513"/>
              </a:cxn>
              <a:cxn ang="f4489">
                <a:pos x="f7514" y="f7515"/>
              </a:cxn>
              <a:cxn ang="f4489">
                <a:pos x="f7516" y="f7517"/>
              </a:cxn>
              <a:cxn ang="f4489">
                <a:pos x="f7518" y="f7519"/>
              </a:cxn>
              <a:cxn ang="f4489">
                <a:pos x="f7520" y="f7515"/>
              </a:cxn>
              <a:cxn ang="f4489">
                <a:pos x="f7521" y="f7522"/>
              </a:cxn>
              <a:cxn ang="f4489">
                <a:pos x="f7523" y="f7524"/>
              </a:cxn>
              <a:cxn ang="f4489">
                <a:pos x="f7525" y="f7526"/>
              </a:cxn>
              <a:cxn ang="f4489">
                <a:pos x="f7527" y="f7528"/>
              </a:cxn>
              <a:cxn ang="f4489">
                <a:pos x="f7529" y="f7530"/>
              </a:cxn>
              <a:cxn ang="f4489">
                <a:pos x="f7531" y="f7439"/>
              </a:cxn>
              <a:cxn ang="f4489">
                <a:pos x="f7532" y="f7441"/>
              </a:cxn>
              <a:cxn ang="f4489">
                <a:pos x="f7533" y="f7534"/>
              </a:cxn>
              <a:cxn ang="f4489">
                <a:pos x="f7535" y="f7536"/>
              </a:cxn>
              <a:cxn ang="f4489">
                <a:pos x="f7531" y="f7536"/>
              </a:cxn>
              <a:cxn ang="f4489">
                <a:pos x="f7537" y="f7538"/>
              </a:cxn>
              <a:cxn ang="f4489">
                <a:pos x="f7539" y="f7534"/>
              </a:cxn>
              <a:cxn ang="f4489">
                <a:pos x="f7540" y="f7536"/>
              </a:cxn>
              <a:cxn ang="f4489">
                <a:pos x="f7541" y="f7439"/>
              </a:cxn>
              <a:cxn ang="f4489">
                <a:pos x="f7542" y="f7447"/>
              </a:cxn>
              <a:cxn ang="f4489">
                <a:pos x="f7543" y="f7544"/>
              </a:cxn>
              <a:cxn ang="f4489">
                <a:pos x="f7545" y="f7434"/>
              </a:cxn>
              <a:cxn ang="f4489">
                <a:pos x="f7546" y="f7534"/>
              </a:cxn>
              <a:cxn ang="f4489">
                <a:pos x="f7547" y="f7441"/>
              </a:cxn>
              <a:cxn ang="f4489">
                <a:pos x="f7548" y="f7549"/>
              </a:cxn>
              <a:cxn ang="f4489">
                <a:pos x="f7550" y="f7551"/>
              </a:cxn>
              <a:cxn ang="f4489">
                <a:pos x="f7552" y="f7553"/>
              </a:cxn>
              <a:cxn ang="f4489">
                <a:pos x="f7554" y="f7555"/>
              </a:cxn>
              <a:cxn ang="f4489">
                <a:pos x="f7556" y="f7430"/>
              </a:cxn>
              <a:cxn ang="f4489">
                <a:pos x="f7557" y="f7558"/>
              </a:cxn>
              <a:cxn ang="f4489">
                <a:pos x="f7559" y="f7560"/>
              </a:cxn>
              <a:cxn ang="f4489">
                <a:pos x="f7561" y="f7562"/>
              </a:cxn>
              <a:cxn ang="f4489">
                <a:pos x="f7563" y="f7564"/>
              </a:cxn>
              <a:cxn ang="f4489">
                <a:pos x="f7565" y="f7566"/>
              </a:cxn>
              <a:cxn ang="f4489">
                <a:pos x="f7567" y="f7568"/>
              </a:cxn>
              <a:cxn ang="f4489">
                <a:pos x="f7569" y="f7570"/>
              </a:cxn>
              <a:cxn ang="f4489">
                <a:pos x="f7571" y="f7572"/>
              </a:cxn>
              <a:cxn ang="f4489">
                <a:pos x="f7573" y="f7560"/>
              </a:cxn>
              <a:cxn ang="f4489">
                <a:pos x="f7574" y="f7553"/>
              </a:cxn>
              <a:cxn ang="f4489">
                <a:pos x="f7575" y="f7576"/>
              </a:cxn>
              <a:cxn ang="f4489">
                <a:pos x="f7577" y="f7578"/>
              </a:cxn>
              <a:cxn ang="f4489">
                <a:pos x="f7579" y="f7580"/>
              </a:cxn>
              <a:cxn ang="f4489">
                <a:pos x="f7581" y="f7582"/>
              </a:cxn>
              <a:cxn ang="f4489">
                <a:pos x="f7583" y="f7584"/>
              </a:cxn>
              <a:cxn ang="f4489">
                <a:pos x="f7585" y="f7586"/>
              </a:cxn>
              <a:cxn ang="f4489">
                <a:pos x="f7587" y="f7588"/>
              </a:cxn>
              <a:cxn ang="f4489">
                <a:pos x="f7589" y="f7590"/>
              </a:cxn>
              <a:cxn ang="f4489">
                <a:pos x="f7591" y="f7592"/>
              </a:cxn>
              <a:cxn ang="f4489">
                <a:pos x="f7593" y="f7592"/>
              </a:cxn>
              <a:cxn ang="f4489">
                <a:pos x="f7594" y="f7595"/>
              </a:cxn>
              <a:cxn ang="f4489">
                <a:pos x="f7596" y="f7570"/>
              </a:cxn>
              <a:cxn ang="f4489">
                <a:pos x="f7597" y="f7598"/>
              </a:cxn>
              <a:cxn ang="f4489">
                <a:pos x="f7599" y="f7600"/>
              </a:cxn>
              <a:cxn ang="f4489">
                <a:pos x="f7601" y="f7602"/>
              </a:cxn>
              <a:cxn ang="f4489">
                <a:pos x="f7603" y="f7604"/>
              </a:cxn>
              <a:cxn ang="f4489">
                <a:pos x="f7605" y="f7606"/>
              </a:cxn>
              <a:cxn ang="f4489">
                <a:pos x="f7607" y="f7590"/>
              </a:cxn>
              <a:cxn ang="f4489">
                <a:pos x="f7608" y="f7592"/>
              </a:cxn>
              <a:cxn ang="f4489">
                <a:pos x="f7609" y="f7610"/>
              </a:cxn>
              <a:cxn ang="f4489">
                <a:pos x="f7611" y="f7612"/>
              </a:cxn>
              <a:cxn ang="f4489">
                <a:pos x="f7613" y="f7614"/>
              </a:cxn>
              <a:cxn ang="f4489">
                <a:pos x="f7615" y="f7612"/>
              </a:cxn>
              <a:cxn ang="f4489">
                <a:pos x="f7616" y="f7617"/>
              </a:cxn>
              <a:cxn ang="f4489">
                <a:pos x="f7618" y="f7619"/>
              </a:cxn>
              <a:cxn ang="f4489">
                <a:pos x="f7620" y="f7621"/>
              </a:cxn>
              <a:cxn ang="f4489">
                <a:pos x="f7622" y="f7623"/>
              </a:cxn>
              <a:cxn ang="f4489">
                <a:pos x="f7624" y="f7623"/>
              </a:cxn>
              <a:cxn ang="f4489">
                <a:pos x="f7625" y="f7418"/>
              </a:cxn>
              <a:cxn ang="f4489">
                <a:pos x="f7626" y="f7627"/>
              </a:cxn>
              <a:cxn ang="f4489">
                <a:pos x="f7628" y="f7629"/>
              </a:cxn>
              <a:cxn ang="f4489">
                <a:pos x="f7630" y="f7576"/>
              </a:cxn>
              <a:cxn ang="f4489">
                <a:pos x="f7631" y="f7549"/>
              </a:cxn>
              <a:cxn ang="f4489">
                <a:pos x="f7632" y="f7445"/>
              </a:cxn>
              <a:cxn ang="f4489">
                <a:pos x="f7633" y="f7447"/>
              </a:cxn>
              <a:cxn ang="f4489">
                <a:pos x="f7634" y="f7635"/>
              </a:cxn>
              <a:cxn ang="f4489">
                <a:pos x="f7634" y="f7636"/>
              </a:cxn>
              <a:cxn ang="f4489">
                <a:pos x="f7637" y="f7638"/>
              </a:cxn>
              <a:cxn ang="f4489">
                <a:pos x="f7639" y="f7640"/>
              </a:cxn>
              <a:cxn ang="f4489">
                <a:pos x="f7641" y="f7642"/>
              </a:cxn>
              <a:cxn ang="f4489">
                <a:pos x="f7643" y="f7524"/>
              </a:cxn>
              <a:cxn ang="f4489">
                <a:pos x="f7607" y="f7644"/>
              </a:cxn>
              <a:cxn ang="f4489">
                <a:pos x="f7645" y="f7646"/>
              </a:cxn>
              <a:cxn ang="f4489">
                <a:pos x="f7647" y="f7515"/>
              </a:cxn>
              <a:cxn ang="f4489">
                <a:pos x="f7648" y="f7649"/>
              </a:cxn>
              <a:cxn ang="f4489">
                <a:pos x="f7650" y="f7651"/>
              </a:cxn>
              <a:cxn ang="f4489">
                <a:pos x="f7652" y="f7468"/>
              </a:cxn>
              <a:cxn ang="f4489">
                <a:pos x="f7653" y="f7654"/>
              </a:cxn>
              <a:cxn ang="f4489">
                <a:pos x="f7591" y="f7485"/>
              </a:cxn>
              <a:cxn ang="f4489">
                <a:pos x="f7655" y="f7476"/>
              </a:cxn>
              <a:cxn ang="f4489">
                <a:pos x="f7656" y="f7657"/>
              </a:cxn>
              <a:cxn ang="f4489">
                <a:pos x="f7658" y="f7659"/>
              </a:cxn>
              <a:cxn ang="f4489">
                <a:pos x="f7660" y="f7661"/>
              </a:cxn>
              <a:cxn ang="f4489">
                <a:pos x="f7662" y="f7663"/>
              </a:cxn>
              <a:cxn ang="f4489">
                <a:pos x="f7664" y="f7665"/>
              </a:cxn>
              <a:cxn ang="f4489">
                <a:pos x="f7666" y="f7667"/>
              </a:cxn>
              <a:cxn ang="f4489">
                <a:pos x="f7668" y="f7663"/>
              </a:cxn>
              <a:cxn ang="f4489">
                <a:pos x="f7669" y="f7670"/>
              </a:cxn>
              <a:cxn ang="f4489">
                <a:pos x="f7599" y="f7671"/>
              </a:cxn>
              <a:cxn ang="f4489">
                <a:pos x="f7601" y="f7487"/>
              </a:cxn>
              <a:cxn ang="f4489">
                <a:pos x="f7672" y="f7673"/>
              </a:cxn>
              <a:cxn ang="f4489">
                <a:pos x="f7674" y="f7673"/>
              </a:cxn>
              <a:cxn ang="f4489">
                <a:pos x="f7631" y="f7675"/>
              </a:cxn>
              <a:cxn ang="f4489">
                <a:pos x="f7676" y="f7677"/>
              </a:cxn>
              <a:cxn ang="f4489">
                <a:pos x="f7678" y="f7679"/>
              </a:cxn>
              <a:cxn ang="f4489">
                <a:pos x="f7680" y="f7681"/>
              </a:cxn>
              <a:cxn ang="f4489">
                <a:pos x="f7613" y="f7682"/>
              </a:cxn>
              <a:cxn ang="f4489">
                <a:pos x="f7683" y="f7492"/>
              </a:cxn>
              <a:cxn ang="f4489">
                <a:pos x="f7684" y="f7685"/>
              </a:cxn>
              <a:cxn ang="f4489">
                <a:pos x="f7686" y="f7687"/>
              </a:cxn>
              <a:cxn ang="f4489">
                <a:pos x="f7688" y="f7687"/>
              </a:cxn>
              <a:cxn ang="f4489">
                <a:pos x="f7689" y="f7690"/>
              </a:cxn>
              <a:cxn ang="f4489">
                <a:pos x="f7609" y="f7691"/>
              </a:cxn>
              <a:cxn ang="f4489">
                <a:pos x="f7674" y="f7692"/>
              </a:cxn>
              <a:cxn ang="f4489">
                <a:pos x="f7693" y="f7694"/>
              </a:cxn>
              <a:cxn ang="f4489">
                <a:pos x="f7695" y="f7696"/>
              </a:cxn>
              <a:cxn ang="f4489">
                <a:pos x="f7697" y="f7698"/>
              </a:cxn>
              <a:cxn ang="f4489">
                <a:pos x="f7699" y="f7698"/>
              </a:cxn>
              <a:cxn ang="f4489">
                <a:pos x="f7700" y="f7701"/>
              </a:cxn>
              <a:cxn ang="f4489">
                <a:pos x="f7702" y="f7703"/>
              </a:cxn>
              <a:cxn ang="f4489">
                <a:pos x="f7704" y="f7705"/>
              </a:cxn>
              <a:cxn ang="f4489">
                <a:pos x="f7706" y="f7707"/>
              </a:cxn>
              <a:cxn ang="f4489">
                <a:pos x="f7708" y="f7709"/>
              </a:cxn>
              <a:cxn ang="f4489">
                <a:pos x="f7710" y="f7711"/>
              </a:cxn>
              <a:cxn ang="f4489">
                <a:pos x="f7712" y="f7713"/>
              </a:cxn>
              <a:cxn ang="f4489">
                <a:pos x="f7714" y="f7715"/>
              </a:cxn>
              <a:cxn ang="f4489">
                <a:pos x="f7716" y="f7717"/>
              </a:cxn>
              <a:cxn ang="f4489">
                <a:pos x="f7718" y="f7719"/>
              </a:cxn>
              <a:cxn ang="f4489">
                <a:pos x="f7559" y="f7720"/>
              </a:cxn>
              <a:cxn ang="f4489">
                <a:pos x="f7721" y="f7722"/>
              </a:cxn>
              <a:cxn ang="f4489">
                <a:pos x="f7545" y="f7723"/>
              </a:cxn>
              <a:cxn ang="f4489">
                <a:pos x="f7724" y="f7725"/>
              </a:cxn>
              <a:cxn ang="f4489">
                <a:pos x="f7726" y="f7727"/>
              </a:cxn>
              <a:cxn ang="f4489">
                <a:pos x="f7728" y="f7729"/>
              </a:cxn>
              <a:cxn ang="f4489">
                <a:pos x="f7730" y="f7731"/>
              </a:cxn>
              <a:cxn ang="f4489">
                <a:pos x="f7732" y="f7733"/>
              </a:cxn>
              <a:cxn ang="f4489">
                <a:pos x="f7734" y="f7735"/>
              </a:cxn>
              <a:cxn ang="f4489">
                <a:pos x="f7736" y="f7737"/>
              </a:cxn>
              <a:cxn ang="f4489">
                <a:pos x="f7738" y="f7739"/>
              </a:cxn>
              <a:cxn ang="f4489">
                <a:pos x="f7740" y="f7741"/>
              </a:cxn>
              <a:cxn ang="f4489">
                <a:pos x="f7740" y="f7742"/>
              </a:cxn>
              <a:cxn ang="f4489">
                <a:pos x="f7743" y="f7744"/>
              </a:cxn>
              <a:cxn ang="f4489">
                <a:pos x="f7745" y="f7746"/>
              </a:cxn>
              <a:cxn ang="f4489">
                <a:pos x="f7747" y="f7748"/>
              </a:cxn>
              <a:cxn ang="f4489">
                <a:pos x="f7749" y="f7750"/>
              </a:cxn>
              <a:cxn ang="f4489">
                <a:pos x="f7751" y="f7752"/>
              </a:cxn>
              <a:cxn ang="f4489">
                <a:pos x="f7753" y="f7754"/>
              </a:cxn>
              <a:cxn ang="f4489">
                <a:pos x="f7755" y="f7754"/>
              </a:cxn>
              <a:cxn ang="f4489">
                <a:pos x="f7438" y="f7756"/>
              </a:cxn>
              <a:cxn ang="f4489">
                <a:pos x="f7757" y="f7758"/>
              </a:cxn>
              <a:cxn ang="f4489">
                <a:pos x="f7759" y="f7746"/>
              </a:cxn>
              <a:cxn ang="f4489">
                <a:pos x="f7760" y="f7761"/>
              </a:cxn>
              <a:cxn ang="f4489">
                <a:pos x="f7762" y="f7763"/>
              </a:cxn>
              <a:cxn ang="f4489">
                <a:pos x="f7764" y="f7765"/>
              </a:cxn>
              <a:cxn ang="f4489">
                <a:pos x="f7766" y="f7767"/>
              </a:cxn>
              <a:cxn ang="f4489">
                <a:pos x="f7768" y="f7769"/>
              </a:cxn>
              <a:cxn ang="f4489">
                <a:pos x="f7770" y="f7771"/>
              </a:cxn>
              <a:cxn ang="f4489">
                <a:pos x="f7772" y="f7767"/>
              </a:cxn>
              <a:cxn ang="f4489">
                <a:pos x="f7773" y="f7774"/>
              </a:cxn>
              <a:cxn ang="f4489">
                <a:pos x="f7775" y="f7776"/>
              </a:cxn>
              <a:cxn ang="f4489">
                <a:pos x="f7777" y="f7778"/>
              </a:cxn>
              <a:cxn ang="f4489">
                <a:pos x="f7779" y="f7780"/>
              </a:cxn>
              <a:cxn ang="f4489">
                <a:pos x="f7781" y="f7782"/>
              </a:cxn>
              <a:cxn ang="f4489">
                <a:pos x="f7783" y="f7784"/>
              </a:cxn>
              <a:cxn ang="f4489">
                <a:pos x="f7785" y="f7786"/>
              </a:cxn>
              <a:cxn ang="f4489">
                <a:pos x="f7787" y="f7788"/>
              </a:cxn>
              <a:cxn ang="f4489">
                <a:pos x="f7789" y="f7790"/>
              </a:cxn>
              <a:cxn ang="f4489">
                <a:pos x="f7791" y="f7792"/>
              </a:cxn>
              <a:cxn ang="f4489">
                <a:pos x="f7793" y="f7794"/>
              </a:cxn>
              <a:cxn ang="f4489">
                <a:pos x="f7795" y="f7796"/>
              </a:cxn>
              <a:cxn ang="f4489">
                <a:pos x="f7797" y="f7798"/>
              </a:cxn>
              <a:cxn ang="f4489">
                <a:pos x="f7799" y="f7800"/>
              </a:cxn>
              <a:cxn ang="f4489">
                <a:pos x="f7801" y="f7802"/>
              </a:cxn>
              <a:cxn ang="f4489">
                <a:pos x="f7803" y="f7804"/>
              </a:cxn>
              <a:cxn ang="f4489">
                <a:pos x="f7805" y="f7806"/>
              </a:cxn>
              <a:cxn ang="f4489">
                <a:pos x="f7807" y="f7800"/>
              </a:cxn>
              <a:cxn ang="f4489">
                <a:pos x="f7808" y="f7809"/>
              </a:cxn>
              <a:cxn ang="f4489">
                <a:pos x="f7810" y="f7811"/>
              </a:cxn>
              <a:cxn ang="f4489">
                <a:pos x="f7812" y="f7813"/>
              </a:cxn>
              <a:cxn ang="f4489">
                <a:pos x="f7814" y="f7815"/>
              </a:cxn>
              <a:cxn ang="f4489">
                <a:pos x="f7816" y="f7817"/>
              </a:cxn>
              <a:cxn ang="f4489">
                <a:pos x="f7818" y="f7817"/>
              </a:cxn>
              <a:cxn ang="f4489">
                <a:pos x="f7819" y="f7820"/>
              </a:cxn>
              <a:cxn ang="f4489">
                <a:pos x="f7821" y="f7822"/>
              </a:cxn>
              <a:cxn ang="f4489">
                <a:pos x="f7482" y="f7823"/>
              </a:cxn>
              <a:cxn ang="f4489">
                <a:pos x="f7824" y="f7825"/>
              </a:cxn>
              <a:cxn ang="f4489">
                <a:pos x="f7826" y="f7827"/>
              </a:cxn>
              <a:cxn ang="f4489">
                <a:pos x="f7828" y="f7829"/>
              </a:cxn>
              <a:cxn ang="f4489">
                <a:pos x="f7830" y="f7831"/>
              </a:cxn>
              <a:cxn ang="f4489">
                <a:pos x="f7832" y="f7833"/>
              </a:cxn>
              <a:cxn ang="f4489">
                <a:pos x="f7834" y="f7835"/>
              </a:cxn>
              <a:cxn ang="f4489">
                <a:pos x="f7836" y="f7837"/>
              </a:cxn>
              <a:cxn ang="f4489">
                <a:pos x="f7838" y="f7839"/>
              </a:cxn>
              <a:cxn ang="f4489">
                <a:pos x="f7840" y="f7841"/>
              </a:cxn>
              <a:cxn ang="f4489">
                <a:pos x="f7514" y="f7842"/>
              </a:cxn>
              <a:cxn ang="f4489">
                <a:pos x="f7843" y="f7844"/>
              </a:cxn>
              <a:cxn ang="f4489">
                <a:pos x="f7845" y="f7846"/>
              </a:cxn>
              <a:cxn ang="f4489">
                <a:pos x="f7847" y="f7848"/>
              </a:cxn>
              <a:cxn ang="f4489">
                <a:pos x="f7849" y="f7850"/>
              </a:cxn>
              <a:cxn ang="f4489">
                <a:pos x="f7851" y="f7833"/>
              </a:cxn>
              <a:cxn ang="f4489">
                <a:pos x="f7521" y="f7852"/>
              </a:cxn>
              <a:cxn ang="f4489">
                <a:pos x="f7853" y="f7854"/>
              </a:cxn>
              <a:cxn ang="f4489">
                <a:pos x="f7855" y="f7856"/>
              </a:cxn>
              <a:cxn ang="f4489">
                <a:pos x="f7425" y="f7857"/>
              </a:cxn>
              <a:cxn ang="f4489">
                <a:pos x="f7858" y="f7782"/>
              </a:cxn>
              <a:cxn ang="f4489">
                <a:pos x="f7859" y="f7860"/>
              </a:cxn>
              <a:cxn ang="f4489">
                <a:pos x="f7861" y="f7862"/>
              </a:cxn>
              <a:cxn ang="f4489">
                <a:pos x="f7863" y="f7823"/>
              </a:cxn>
              <a:cxn ang="f4489">
                <a:pos x="f7864" y="f7774"/>
              </a:cxn>
              <a:cxn ang="f4489">
                <a:pos x="f7865" y="f7771"/>
              </a:cxn>
              <a:cxn ang="f4489">
                <a:pos x="f7866" y="f7844"/>
              </a:cxn>
              <a:cxn ang="f4489">
                <a:pos x="f7867" y="f7784"/>
              </a:cxn>
              <a:cxn ang="f4489">
                <a:pos x="f7868" y="f7869"/>
              </a:cxn>
              <a:cxn ang="f4489">
                <a:pos x="f7870" y="f7844"/>
              </a:cxn>
              <a:cxn ang="f4489">
                <a:pos x="f7571" y="f7871"/>
              </a:cxn>
              <a:cxn ang="f4489">
                <a:pos x="f7872" y="f7862"/>
              </a:cxn>
              <a:cxn ang="f4489">
                <a:pos x="f7872" y="f7873"/>
              </a:cxn>
              <a:cxn ang="f4489">
                <a:pos x="f7874" y="f7784"/>
              </a:cxn>
              <a:cxn ang="f4489">
                <a:pos x="f7875" y="f7876"/>
              </a:cxn>
              <a:cxn ang="f4489">
                <a:pos x="f7877" y="f7878"/>
              </a:cxn>
              <a:cxn ang="f4489">
                <a:pos x="f7879" y="f7833"/>
              </a:cxn>
              <a:cxn ang="f4489">
                <a:pos x="f7880" y="f7873"/>
              </a:cxn>
              <a:cxn ang="f4489">
                <a:pos x="f7881" y="f7857"/>
              </a:cxn>
              <a:cxn ang="f4489">
                <a:pos x="f7881" y="f7850"/>
              </a:cxn>
              <a:cxn ang="f4489">
                <a:pos x="f7882" y="f7883"/>
              </a:cxn>
              <a:cxn ang="f4489">
                <a:pos x="f7884" y="f7883"/>
              </a:cxn>
              <a:cxn ang="f4489">
                <a:pos x="f7885" y="f7869"/>
              </a:cxn>
              <a:cxn ang="f4489">
                <a:pos x="f7886" y="f7887"/>
              </a:cxn>
              <a:cxn ang="f4489">
                <a:pos x="f7888" y="f7876"/>
              </a:cxn>
              <a:cxn ang="f4489">
                <a:pos x="f7589" y="f7889"/>
              </a:cxn>
              <a:cxn ang="f4489">
                <a:pos x="f7890" y="f7891"/>
              </a:cxn>
              <a:cxn ang="f4489">
                <a:pos x="f7892" y="f7850"/>
              </a:cxn>
              <a:cxn ang="f4489">
                <a:pos x="f7893" y="f7894"/>
              </a:cxn>
              <a:cxn ang="f4489">
                <a:pos x="f7895" y="f7854"/>
              </a:cxn>
              <a:cxn ang="f4489">
                <a:pos x="f7896" y="f7897"/>
              </a:cxn>
              <a:cxn ang="f4489">
                <a:pos x="f7898" y="f7899"/>
              </a:cxn>
              <a:cxn ang="f4489">
                <a:pos x="f7402" y="f7900"/>
              </a:cxn>
              <a:cxn ang="f4489">
                <a:pos x="f7901" y="f7902"/>
              </a:cxn>
              <a:cxn ang="f4489">
                <a:pos x="f7903" y="f7800"/>
              </a:cxn>
              <a:cxn ang="f4489">
                <a:pos x="f7904" y="f7817"/>
              </a:cxn>
              <a:cxn ang="f4489">
                <a:pos x="f7905" y="f7906"/>
              </a:cxn>
              <a:cxn ang="f4489">
                <a:pos x="f7668" y="f7906"/>
              </a:cxn>
              <a:cxn ang="f4489">
                <a:pos x="f7669" y="f7796"/>
              </a:cxn>
              <a:cxn ang="f4489">
                <a:pos x="f7907" y="f7908"/>
              </a:cxn>
              <a:cxn ang="f4489">
                <a:pos x="f7909" y="f7794"/>
              </a:cxn>
              <a:cxn ang="f4489">
                <a:pos x="f7910" y="f7837"/>
              </a:cxn>
              <a:cxn ang="f4489">
                <a:pos x="f7911" y="f7788"/>
              </a:cxn>
              <a:cxn ang="f4489">
                <a:pos x="f7912" y="f7786"/>
              </a:cxn>
              <a:cxn ang="f4489">
                <a:pos x="f7913" y="f7842"/>
              </a:cxn>
              <a:cxn ang="f4489">
                <a:pos x="f7914" y="f7813"/>
              </a:cxn>
              <a:cxn ang="f4489">
                <a:pos x="f7915" y="f7916"/>
              </a:cxn>
              <a:cxn ang="f4489">
                <a:pos x="f7912" y="f7917"/>
              </a:cxn>
              <a:cxn ang="f4489">
                <a:pos x="f7918" y="f7916"/>
              </a:cxn>
              <a:cxn ang="f4489">
                <a:pos x="f7919" y="f7920"/>
              </a:cxn>
              <a:cxn ang="f4489">
                <a:pos x="f7603" y="f7902"/>
              </a:cxn>
              <a:cxn ang="f4489">
                <a:pos x="f7909" y="f7921"/>
              </a:cxn>
              <a:cxn ang="f4489">
                <a:pos x="f7907" y="f7922"/>
              </a:cxn>
              <a:cxn ang="f4489">
                <a:pos x="f7695" y="f7923"/>
              </a:cxn>
              <a:cxn ang="f4489">
                <a:pos x="f7587" y="f7924"/>
              </a:cxn>
              <a:cxn ang="f4489">
                <a:pos x="f7925" y="f7926"/>
              </a:cxn>
              <a:cxn ang="f4489">
                <a:pos x="f7927" y="f7928"/>
              </a:cxn>
              <a:cxn ang="f4489">
                <a:pos x="f7407" y="f7929"/>
              </a:cxn>
              <a:cxn ang="f4489">
                <a:pos x="f7930" y="f7931"/>
              </a:cxn>
              <a:cxn ang="f4489">
                <a:pos x="f7398" y="f7932"/>
              </a:cxn>
              <a:cxn ang="f4489">
                <a:pos x="f7933" y="f7931"/>
              </a:cxn>
              <a:cxn ang="f4489">
                <a:pos x="f7934" y="f7935"/>
              </a:cxn>
              <a:cxn ang="f4489">
                <a:pos x="f7936" y="f7937"/>
              </a:cxn>
              <a:cxn ang="f4489">
                <a:pos x="f7938" y="f7939"/>
              </a:cxn>
              <a:cxn ang="f4489">
                <a:pos x="f7884" y="f7932"/>
              </a:cxn>
              <a:cxn ang="f4489">
                <a:pos x="f7697" y="f7940"/>
              </a:cxn>
              <a:cxn ang="f4489">
                <a:pos x="f7941" y="f7942"/>
              </a:cxn>
              <a:cxn ang="f4489">
                <a:pos x="f7943" y="f7939"/>
              </a:cxn>
              <a:cxn ang="f4489">
                <a:pos x="f7944" y="f7945"/>
              </a:cxn>
              <a:cxn ang="f4489">
                <a:pos x="f7946" y="f7932"/>
              </a:cxn>
              <a:cxn ang="f4489">
                <a:pos x="f7947" y="f7935"/>
              </a:cxn>
              <a:cxn ang="f4489">
                <a:pos x="f7948" y="f7949"/>
              </a:cxn>
              <a:cxn ang="f4489">
                <a:pos x="f7950" y="f7951"/>
              </a:cxn>
              <a:cxn ang="f4489">
                <a:pos x="f7952" y="f7953"/>
              </a:cxn>
              <a:cxn ang="f4489">
                <a:pos x="f7954" y="f7935"/>
              </a:cxn>
              <a:cxn ang="f4489">
                <a:pos x="f7955" y="f7956"/>
              </a:cxn>
              <a:cxn ang="f4489">
                <a:pos x="f7618" y="f7953"/>
              </a:cxn>
              <a:cxn ang="f4489">
                <a:pos x="f7957" y="f7928"/>
              </a:cxn>
              <a:cxn ang="f4489">
                <a:pos x="f7958" y="f7959"/>
              </a:cxn>
              <a:cxn ang="f4489">
                <a:pos x="f7960" y="f7935"/>
              </a:cxn>
              <a:cxn ang="f4489">
                <a:pos x="f7622" y="f7961"/>
              </a:cxn>
              <a:cxn ang="f4489">
                <a:pos x="f7962" y="f7963"/>
              </a:cxn>
              <a:cxn ang="f4489">
                <a:pos x="f7626" y="f7964"/>
              </a:cxn>
              <a:cxn ang="f4489">
                <a:pos x="f7965" y="f7966"/>
              </a:cxn>
              <a:cxn ang="f4489">
                <a:pos x="f7967" y="f7968"/>
              </a:cxn>
              <a:cxn ang="f4489">
                <a:pos x="f7969" y="f7970"/>
              </a:cxn>
              <a:cxn ang="f4489">
                <a:pos x="f7971" y="f7964"/>
              </a:cxn>
              <a:cxn ang="f4489">
                <a:pos x="f7972" y="f7973"/>
              </a:cxn>
              <a:cxn ang="f4489">
                <a:pos x="f7974" y="f7975"/>
              </a:cxn>
              <a:cxn ang="f4489">
                <a:pos x="f7976" y="f7977"/>
              </a:cxn>
              <a:cxn ang="f4489">
                <a:pos x="f7978" y="f7929"/>
              </a:cxn>
              <a:cxn ang="f4489">
                <a:pos x="f7979" y="f7935"/>
              </a:cxn>
              <a:cxn ang="f4489">
                <a:pos x="f7980" y="f7981"/>
              </a:cxn>
              <a:cxn ang="f4489">
                <a:pos x="f7982" y="f7983"/>
              </a:cxn>
              <a:cxn ang="f4489">
                <a:pos x="f7982" y="f7984"/>
              </a:cxn>
              <a:cxn ang="f4489">
                <a:pos x="f7985" y="f7986"/>
              </a:cxn>
              <a:cxn ang="f4489">
                <a:pos x="f7987" y="f7988"/>
              </a:cxn>
              <a:cxn ang="f4489">
                <a:pos x="f7989" y="f7990"/>
              </a:cxn>
              <a:cxn ang="f4489">
                <a:pos x="f7991" y="f7992"/>
              </a:cxn>
              <a:cxn ang="f4489">
                <a:pos x="f7993" y="f7994"/>
              </a:cxn>
              <a:cxn ang="f4489">
                <a:pos x="f7995" y="f7996"/>
              </a:cxn>
              <a:cxn ang="f4489">
                <a:pos x="f7997" y="f7998"/>
              </a:cxn>
              <a:cxn ang="f4489">
                <a:pos x="f7999" y="f8000"/>
              </a:cxn>
              <a:cxn ang="f4489">
                <a:pos x="f8001" y="f8000"/>
              </a:cxn>
              <a:cxn ang="f4489">
                <a:pos x="f8002" y="f8003"/>
              </a:cxn>
              <a:cxn ang="f4489">
                <a:pos x="f8004" y="f8003"/>
              </a:cxn>
              <a:cxn ang="f4489">
                <a:pos x="f8005" y="f8006"/>
              </a:cxn>
              <a:cxn ang="f4489">
                <a:pos x="f8007" y="f8008"/>
              </a:cxn>
              <a:cxn ang="f4489">
                <a:pos x="f8009" y="f8010"/>
              </a:cxn>
              <a:cxn ang="f4489">
                <a:pos x="f8011" y="f8012"/>
              </a:cxn>
              <a:cxn ang="f4489">
                <a:pos x="f8011" y="f8013"/>
              </a:cxn>
              <a:cxn ang="f4489">
                <a:pos x="f8014" y="f8013"/>
              </a:cxn>
              <a:cxn ang="f4489">
                <a:pos x="f8015" y="f8016"/>
              </a:cxn>
              <a:cxn ang="f4489">
                <a:pos x="f7631" y="f8017"/>
              </a:cxn>
              <a:cxn ang="f4489">
                <a:pos x="f8018" y="f8017"/>
              </a:cxn>
              <a:cxn ang="f4489">
                <a:pos x="f8019" y="f8020"/>
              </a:cxn>
              <a:cxn ang="f4489">
                <a:pos x="f8021" y="f8022"/>
              </a:cxn>
              <a:cxn ang="f4489">
                <a:pos x="f7674" y="f8023"/>
              </a:cxn>
              <a:cxn ang="f4489">
                <a:pos x="f7688" y="f8024"/>
              </a:cxn>
              <a:cxn ang="f4489">
                <a:pos x="f7913" y="f8025"/>
              </a:cxn>
              <a:cxn ang="f4489">
                <a:pos x="f8026" y="f8027"/>
              </a:cxn>
              <a:cxn ang="f4489">
                <a:pos x="f8028" y="f8029"/>
              </a:cxn>
              <a:cxn ang="f4489">
                <a:pos x="f8030" y="f8031"/>
              </a:cxn>
              <a:cxn ang="f4489">
                <a:pos x="f8032" y="f8033"/>
              </a:cxn>
              <a:cxn ang="f4489">
                <a:pos x="f8034" y="f8035"/>
              </a:cxn>
              <a:cxn ang="f4489">
                <a:pos x="f8036" y="f8037"/>
              </a:cxn>
              <a:cxn ang="f4489">
                <a:pos x="f8038" y="f8039"/>
              </a:cxn>
              <a:cxn ang="f4489">
                <a:pos x="f8040" y="f8041"/>
              </a:cxn>
              <a:cxn ang="f4489">
                <a:pos x="f7875" y="f8042"/>
              </a:cxn>
              <a:cxn ang="f4489">
                <a:pos x="f8043" y="f8044"/>
              </a:cxn>
              <a:cxn ang="f4489">
                <a:pos x="f7867" y="f8045"/>
              </a:cxn>
              <a:cxn ang="f4489">
                <a:pos x="f8046" y="f8047"/>
              </a:cxn>
              <a:cxn ang="f4489">
                <a:pos x="f8048" y="f8049"/>
              </a:cxn>
              <a:cxn ang="f4489">
                <a:pos x="f8050" y="f8051"/>
              </a:cxn>
              <a:cxn ang="f4489">
                <a:pos x="f7861" y="f8052"/>
              </a:cxn>
              <a:cxn ang="f4489">
                <a:pos x="f8053" y="f8054"/>
              </a:cxn>
              <a:cxn ang="f4489">
                <a:pos x="f8055" y="f8054"/>
              </a:cxn>
              <a:cxn ang="f4489">
                <a:pos x="f7730" y="f8056"/>
              </a:cxn>
              <a:cxn ang="f4489">
                <a:pos x="f7738" y="f8057"/>
              </a:cxn>
              <a:cxn ang="f4489">
                <a:pos x="f8058" y="f8059"/>
              </a:cxn>
              <a:cxn ang="f4489">
                <a:pos x="f8060" y="f8061"/>
              </a:cxn>
              <a:cxn ang="f4489">
                <a:pos x="f8062" y="f8063"/>
              </a:cxn>
              <a:cxn ang="f4489">
                <a:pos x="f8064" y="f8065"/>
              </a:cxn>
              <a:cxn ang="f4489">
                <a:pos x="f8066" y="f8067"/>
              </a:cxn>
              <a:cxn ang="f4489">
                <a:pos x="f8068" y="f8069"/>
              </a:cxn>
              <a:cxn ang="f4489">
                <a:pos x="f8070" y="f8071"/>
              </a:cxn>
              <a:cxn ang="f4489">
                <a:pos x="f8072" y="f8073"/>
              </a:cxn>
              <a:cxn ang="f4489">
                <a:pos x="f8074" y="f8075"/>
              </a:cxn>
              <a:cxn ang="f4489">
                <a:pos x="f8076" y="f8077"/>
              </a:cxn>
              <a:cxn ang="f4489">
                <a:pos x="f8078" y="f8079"/>
              </a:cxn>
              <a:cxn ang="f4489">
                <a:pos x="f8080" y="f8081"/>
              </a:cxn>
              <a:cxn ang="f4489">
                <a:pos x="f8082" y="f8083"/>
              </a:cxn>
              <a:cxn ang="f4489">
                <a:pos x="f8084" y="f8085"/>
              </a:cxn>
              <a:cxn ang="f4489">
                <a:pos x="f8086" y="f8087"/>
              </a:cxn>
              <a:cxn ang="f4489">
                <a:pos x="f8088" y="f8087"/>
              </a:cxn>
              <a:cxn ang="f4489">
                <a:pos x="f8089" y="f8090"/>
              </a:cxn>
              <a:cxn ang="f4489">
                <a:pos x="f8091" y="f8087"/>
              </a:cxn>
              <a:cxn ang="f4489">
                <a:pos x="f8092" y="f8087"/>
              </a:cxn>
              <a:cxn ang="f4489">
                <a:pos x="f8093" y="f8094"/>
              </a:cxn>
              <a:cxn ang="f4489">
                <a:pos x="f8095" y="f8096"/>
              </a:cxn>
              <a:cxn ang="f4489">
                <a:pos x="f8097" y="f8098"/>
              </a:cxn>
              <a:cxn ang="f4489">
                <a:pos x="f8099" y="f8100"/>
              </a:cxn>
              <a:cxn ang="f4489">
                <a:pos x="f8101" y="f8067"/>
              </a:cxn>
              <a:cxn ang="f4489">
                <a:pos x="f7803" y="f8102"/>
              </a:cxn>
              <a:cxn ang="f4489">
                <a:pos x="f8103" y="f8104"/>
              </a:cxn>
              <a:cxn ang="f4489">
                <a:pos x="f8105" y="f8106"/>
              </a:cxn>
              <a:cxn ang="f4489">
                <a:pos x="f8107" y="f8108"/>
              </a:cxn>
              <a:cxn ang="f4489">
                <a:pos x="f8109" y="f8110"/>
              </a:cxn>
              <a:cxn ang="f4489">
                <a:pos x="f8111" y="f8112"/>
              </a:cxn>
              <a:cxn ang="f4489">
                <a:pos x="f7734" y="f8113"/>
              </a:cxn>
              <a:cxn ang="f4489">
                <a:pos x="f8114" y="f8115"/>
              </a:cxn>
              <a:cxn ang="f4489">
                <a:pos x="f8116" y="f8117"/>
              </a:cxn>
              <a:cxn ang="f4489">
                <a:pos x="f8118" y="f8119"/>
              </a:cxn>
              <a:cxn ang="f4489">
                <a:pos x="f8120" y="f8121"/>
              </a:cxn>
              <a:cxn ang="f4489">
                <a:pos x="f8122" y="f8123"/>
              </a:cxn>
              <a:cxn ang="f4489">
                <a:pos x="f8124" y="f8125"/>
              </a:cxn>
              <a:cxn ang="f4489">
                <a:pos x="f8126" y="f8127"/>
              </a:cxn>
              <a:cxn ang="f4489">
                <a:pos x="f8128" y="f8112"/>
              </a:cxn>
              <a:cxn ang="f4489">
                <a:pos x="f8129" y="f8112"/>
              </a:cxn>
              <a:cxn ang="f4489">
                <a:pos x="f8130" y="f8131"/>
              </a:cxn>
              <a:cxn ang="f4489">
                <a:pos x="f8132" y="f8133"/>
              </a:cxn>
              <a:cxn ang="f4489">
                <a:pos x="f8134" y="f8135"/>
              </a:cxn>
              <a:cxn ang="f4489">
                <a:pos x="f8136" y="f8137"/>
              </a:cxn>
              <a:cxn ang="f4489">
                <a:pos x="f8138" y="f8139"/>
              </a:cxn>
              <a:cxn ang="f4489">
                <a:pos x="f8140" y="f8141"/>
              </a:cxn>
              <a:cxn ang="f4489">
                <a:pos x="f8140" y="f8142"/>
              </a:cxn>
              <a:cxn ang="f4489">
                <a:pos x="f8043" y="f8143"/>
              </a:cxn>
              <a:cxn ang="f4489">
                <a:pos x="f8144" y="f8113"/>
              </a:cxn>
              <a:cxn ang="f4489">
                <a:pos x="f8145" y="f8146"/>
              </a:cxn>
              <a:cxn ang="f4489">
                <a:pos x="f8147" y="f8148"/>
              </a:cxn>
              <a:cxn ang="f4489">
                <a:pos x="f8149" y="f8150"/>
              </a:cxn>
              <a:cxn ang="f4489">
                <a:pos x="f8151" y="f8152"/>
              </a:cxn>
              <a:cxn ang="f4489">
                <a:pos x="f7601" y="f8153"/>
              </a:cxn>
              <a:cxn ang="f4489">
                <a:pos x="f7648" y="f8154"/>
              </a:cxn>
              <a:cxn ang="f4489">
                <a:pos x="f8155" y="f8156"/>
              </a:cxn>
              <a:cxn ang="f4489">
                <a:pos x="f8157" y="f8158"/>
              </a:cxn>
              <a:cxn ang="f4489">
                <a:pos x="f8159" y="f8160"/>
              </a:cxn>
              <a:cxn ang="f4489">
                <a:pos x="f8159" y="f8161"/>
              </a:cxn>
              <a:cxn ang="f4489">
                <a:pos x="f7954" y="f8146"/>
              </a:cxn>
              <a:cxn ang="f4489">
                <a:pos x="f8162" y="f8137"/>
              </a:cxn>
              <a:cxn ang="f4489">
                <a:pos x="f7912" y="f8141"/>
              </a:cxn>
              <a:cxn ang="f4489">
                <a:pos x="f8163" y="f8164"/>
              </a:cxn>
              <a:cxn ang="f4489">
                <a:pos x="f7912" y="f8165"/>
              </a:cxn>
              <a:cxn ang="f4489">
                <a:pos x="f7605" y="f8115"/>
              </a:cxn>
              <a:cxn ang="f4489">
                <a:pos x="f7603" y="f8166"/>
              </a:cxn>
              <a:cxn ang="f4489">
                <a:pos x="f7601" y="f8123"/>
              </a:cxn>
              <a:cxn ang="f4489">
                <a:pos x="f8167" y="f8061"/>
              </a:cxn>
              <a:cxn ang="f4489">
                <a:pos x="f8168" y="f8169"/>
              </a:cxn>
              <a:cxn ang="f4489">
                <a:pos x="f7695" y="f8169"/>
              </a:cxn>
              <a:cxn ang="f4489">
                <a:pos x="f8170" y="f8171"/>
              </a:cxn>
              <a:cxn ang="f4489">
                <a:pos x="f7905" y="f8172"/>
              </a:cxn>
              <a:cxn ang="f4489">
                <a:pos x="f8173" y="f8063"/>
              </a:cxn>
              <a:cxn ang="f4489">
                <a:pos x="f7884" y="f8174"/>
              </a:cxn>
              <a:cxn ang="f4489">
                <a:pos x="f8175" y="f8176"/>
              </a:cxn>
              <a:cxn ang="f4489">
                <a:pos x="f8177" y="f8178"/>
              </a:cxn>
              <a:cxn ang="f4489">
                <a:pos x="f7573" y="f8090"/>
              </a:cxn>
              <a:cxn ang="f4489">
                <a:pos x="f7870" y="f8179"/>
              </a:cxn>
              <a:cxn ang="f4489">
                <a:pos x="f8180" y="f8181"/>
              </a:cxn>
              <a:cxn ang="f4489">
                <a:pos x="f8182" y="f8181"/>
              </a:cxn>
              <a:cxn ang="f4489">
                <a:pos x="f8183" y="f8184"/>
              </a:cxn>
              <a:cxn ang="f4489">
                <a:pos x="f8185" y="f8186"/>
              </a:cxn>
              <a:cxn ang="f4489">
                <a:pos x="f8187" y="f8087"/>
              </a:cxn>
              <a:cxn ang="f4489">
                <a:pos x="f8046" y="f8188"/>
              </a:cxn>
              <a:cxn ang="f4489">
                <a:pos x="f8189" y="f8190"/>
              </a:cxn>
              <a:cxn ang="f4489">
                <a:pos x="f8191" y="f8192"/>
              </a:cxn>
              <a:cxn ang="f4489">
                <a:pos x="f8193" y="f8194"/>
              </a:cxn>
              <a:cxn ang="f4489">
                <a:pos x="f8195" y="f8196"/>
              </a:cxn>
              <a:cxn ang="f4489">
                <a:pos x="f8197" y="f8198"/>
              </a:cxn>
              <a:cxn ang="f4489">
                <a:pos x="f8197" y="f8199"/>
              </a:cxn>
              <a:cxn ang="f4489">
                <a:pos x="f7546" y="f8200"/>
              </a:cxn>
              <a:cxn ang="f4489">
                <a:pos x="f8201" y="f8202"/>
              </a:cxn>
              <a:cxn ang="f4489">
                <a:pos x="f7539" y="f8203"/>
              </a:cxn>
              <a:cxn ang="f4489">
                <a:pos x="f8204" y="f8205"/>
              </a:cxn>
              <a:cxn ang="f4489">
                <a:pos x="f8206" y="f8207"/>
              </a:cxn>
              <a:cxn ang="f4489">
                <a:pos x="f7521" y="f8208"/>
              </a:cxn>
              <a:cxn ang="f4489">
                <a:pos x="f8209" y="f8208"/>
              </a:cxn>
              <a:cxn ang="f4489">
                <a:pos x="f8210" y="f8211"/>
              </a:cxn>
              <a:cxn ang="f4489">
                <a:pos x="f8212" y="f8213"/>
              </a:cxn>
              <a:cxn ang="f4489">
                <a:pos x="f7760" y="f8214"/>
              </a:cxn>
              <a:cxn ang="f4489">
                <a:pos x="f8215" y="f8216"/>
              </a:cxn>
              <a:cxn ang="f4489">
                <a:pos x="f7465" y="f8217"/>
              </a:cxn>
              <a:cxn ang="f4489">
                <a:pos x="f8218" y="f8219"/>
              </a:cxn>
              <a:cxn ang="f4489">
                <a:pos x="f8220" y="f8221"/>
              </a:cxn>
              <a:cxn ang="f4489">
                <a:pos x="f8222" y="f8223"/>
              </a:cxn>
              <a:cxn ang="f4489">
                <a:pos x="f8224" y="f8225"/>
              </a:cxn>
              <a:cxn ang="f4489">
                <a:pos x="f8226" y="f8227"/>
              </a:cxn>
              <a:cxn ang="f4489">
                <a:pos x="f8228" y="f8229"/>
              </a:cxn>
              <a:cxn ang="f4489">
                <a:pos x="f8230" y="f8231"/>
              </a:cxn>
              <a:cxn ang="f4489">
                <a:pos x="f8232" y="f8231"/>
              </a:cxn>
              <a:cxn ang="f4489">
                <a:pos x="f8233" y="f8229"/>
              </a:cxn>
              <a:cxn ang="f4489">
                <a:pos x="f8234" y="f8235"/>
              </a:cxn>
              <a:cxn ang="f4489">
                <a:pos x="f8236" y="f8237"/>
              </a:cxn>
              <a:cxn ang="f4489">
                <a:pos x="f8238" y="f8239"/>
              </a:cxn>
              <a:cxn ang="f4489">
                <a:pos x="f8240" y="f8241"/>
              </a:cxn>
              <a:cxn ang="f4489">
                <a:pos x="f8242" y="f8243"/>
              </a:cxn>
              <a:cxn ang="f4489">
                <a:pos x="f8244" y="f8245"/>
              </a:cxn>
              <a:cxn ang="f4489">
                <a:pos x="f8246" y="f8247"/>
              </a:cxn>
              <a:cxn ang="f4489">
                <a:pos x="f8248" y="f8249"/>
              </a:cxn>
              <a:cxn ang="f4489">
                <a:pos x="f8250" y="f8251"/>
              </a:cxn>
              <a:cxn ang="f4489">
                <a:pos x="f8252" y="f8253"/>
              </a:cxn>
              <a:cxn ang="f4489">
                <a:pos x="f8254" y="f8205"/>
              </a:cxn>
              <a:cxn ang="f4489">
                <a:pos x="f8255" y="f8256"/>
              </a:cxn>
              <a:cxn ang="f4489">
                <a:pos x="f8257" y="f8205"/>
              </a:cxn>
              <a:cxn ang="f4489">
                <a:pos x="f8258" y="f8259"/>
              </a:cxn>
              <a:cxn ang="f4489">
                <a:pos x="f8260" y="f8261"/>
              </a:cxn>
              <a:cxn ang="f4489">
                <a:pos x="f8262" y="f8263"/>
              </a:cxn>
              <a:cxn ang="f4489">
                <a:pos x="f8264" y="f8192"/>
              </a:cxn>
              <a:cxn ang="f4489">
                <a:pos x="f8265" y="f8266"/>
              </a:cxn>
              <a:cxn ang="f4489">
                <a:pos x="f8267" y="f8268"/>
              </a:cxn>
              <a:cxn ang="f4489">
                <a:pos x="f8269" y="f8270"/>
              </a:cxn>
              <a:cxn ang="f4489">
                <a:pos x="f8271" y="f8272"/>
              </a:cxn>
              <a:cxn ang="f4489">
                <a:pos x="f8273" y="f8274"/>
              </a:cxn>
              <a:cxn ang="f4489">
                <a:pos x="f8275" y="f8083"/>
              </a:cxn>
              <a:cxn ang="f4489">
                <a:pos x="f8276" y="f8067"/>
              </a:cxn>
              <a:cxn ang="f4489">
                <a:pos x="f8277" y="f8278"/>
              </a:cxn>
              <a:cxn ang="f4489">
                <a:pos x="f8279" y="f8280"/>
              </a:cxn>
              <a:cxn ang="f4489">
                <a:pos x="f8281" y="f8176"/>
              </a:cxn>
              <a:cxn ang="f4489">
                <a:pos x="f8281" y="f8282"/>
              </a:cxn>
              <a:cxn ang="f4489">
                <a:pos x="f8283" y="f8186"/>
              </a:cxn>
              <a:cxn ang="f4489">
                <a:pos x="f8284" y="f8285"/>
              </a:cxn>
              <a:cxn ang="f4489">
                <a:pos x="f8286" y="f8085"/>
              </a:cxn>
              <a:cxn ang="f4489">
                <a:pos x="f8287" y="f8190"/>
              </a:cxn>
              <a:cxn ang="f4489">
                <a:pos x="f8288" y="f8198"/>
              </a:cxn>
              <a:cxn ang="f4489">
                <a:pos x="f8289" y="f8290"/>
              </a:cxn>
              <a:cxn ang="f4489">
                <a:pos x="f8291" y="f8181"/>
              </a:cxn>
              <a:cxn ang="f4489">
                <a:pos x="f8292" y="f8176"/>
              </a:cxn>
              <a:cxn ang="f4489">
                <a:pos x="f8293" y="f8294"/>
              </a:cxn>
              <a:cxn ang="f4489">
                <a:pos x="f8295" y="f8296"/>
              </a:cxn>
              <a:cxn ang="f4489">
                <a:pos x="f8297" y="f8298"/>
              </a:cxn>
              <a:cxn ang="f4489">
                <a:pos x="f8299" y="f8300"/>
              </a:cxn>
              <a:cxn ang="f4489">
                <a:pos x="f8301" y="f8156"/>
              </a:cxn>
              <a:cxn ang="f4489">
                <a:pos x="f8302" y="f8303"/>
              </a:cxn>
              <a:cxn ang="f4489">
                <a:pos x="f8304" y="f8305"/>
              </a:cxn>
              <a:cxn ang="f4489">
                <a:pos x="f8306" y="f8307"/>
              </a:cxn>
              <a:cxn ang="f4489">
                <a:pos x="f8308" y="f8309"/>
              </a:cxn>
              <a:cxn ang="f4489">
                <a:pos x="f8310" y="f8311"/>
              </a:cxn>
              <a:cxn ang="f4489">
                <a:pos x="f8312" y="f8039"/>
              </a:cxn>
              <a:cxn ang="f4489">
                <a:pos x="f8313" y="f8314"/>
              </a:cxn>
              <a:cxn ang="f4489">
                <a:pos x="f8315" y="f8316"/>
              </a:cxn>
              <a:cxn ang="f4489">
                <a:pos x="f8317" y="f8318"/>
              </a:cxn>
              <a:cxn ang="f4489">
                <a:pos x="f8319" y="f8320"/>
              </a:cxn>
              <a:cxn ang="f4489">
                <a:pos x="f8321" y="f8322"/>
              </a:cxn>
              <a:cxn ang="f4489">
                <a:pos x="f8323" y="f8324"/>
              </a:cxn>
              <a:cxn ang="f4489">
                <a:pos x="f8325" y="f8326"/>
              </a:cxn>
              <a:cxn ang="f4489">
                <a:pos x="f8327" y="f8328"/>
              </a:cxn>
              <a:cxn ang="f4489">
                <a:pos x="f8329" y="f8330"/>
              </a:cxn>
              <a:cxn ang="f4489">
                <a:pos x="f8331" y="f8332"/>
              </a:cxn>
              <a:cxn ang="f4489">
                <a:pos x="f8333" y="f8334"/>
              </a:cxn>
              <a:cxn ang="f4489">
                <a:pos x="f8335" y="f8336"/>
              </a:cxn>
              <a:cxn ang="f4489">
                <a:pos x="f8337" y="f8338"/>
              </a:cxn>
              <a:cxn ang="f4489">
                <a:pos x="f8339" y="f8340"/>
              </a:cxn>
              <a:cxn ang="f4489">
                <a:pos x="f8341" y="f7800"/>
              </a:cxn>
              <a:cxn ang="f4489">
                <a:pos x="f8342" y="f7798"/>
              </a:cxn>
              <a:cxn ang="f4489">
                <a:pos x="f8343" y="f8344"/>
              </a:cxn>
              <a:cxn ang="f4489">
                <a:pos x="f8345" y="f7820"/>
              </a:cxn>
              <a:cxn ang="f4489">
                <a:pos x="f8346" y="f7786"/>
              </a:cxn>
              <a:cxn ang="f4489">
                <a:pos x="f8347" y="f7871"/>
              </a:cxn>
              <a:cxn ang="f4489">
                <a:pos x="f8348" y="f7887"/>
              </a:cxn>
              <a:cxn ang="f4489">
                <a:pos x="f8349" y="f7857"/>
              </a:cxn>
              <a:cxn ang="f4489">
                <a:pos x="f8350" y="f7835"/>
              </a:cxn>
              <a:cxn ang="f4489">
                <a:pos x="f8351" y="f8352"/>
              </a:cxn>
              <a:cxn ang="f4489">
                <a:pos x="f8353" y="f8354"/>
              </a:cxn>
              <a:cxn ang="f4489">
                <a:pos x="f8355" y="f8356"/>
              </a:cxn>
              <a:cxn ang="f4489">
                <a:pos x="f8357" y="f7804"/>
              </a:cxn>
              <a:cxn ang="f4489">
                <a:pos x="f8358" y="f7788"/>
              </a:cxn>
              <a:cxn ang="f4489">
                <a:pos x="f8359" y="f8360"/>
              </a:cxn>
              <a:cxn ang="f4489">
                <a:pos x="f8361" y="f8362"/>
              </a:cxn>
              <a:cxn ang="f4489">
                <a:pos x="f8363" y="f7752"/>
              </a:cxn>
              <a:cxn ang="f4489">
                <a:pos x="f8342" y="f8364"/>
              </a:cxn>
              <a:cxn ang="f4489">
                <a:pos x="f8365" y="f7727"/>
              </a:cxn>
              <a:cxn ang="f4489">
                <a:pos x="f8366" y="f8367"/>
              </a:cxn>
              <a:cxn ang="f4489">
                <a:pos x="f8347" y="f7717"/>
              </a:cxn>
              <a:cxn ang="f4489">
                <a:pos x="f8368" y="f8369"/>
              </a:cxn>
              <a:cxn ang="f4489">
                <a:pos x="f8346" y="f8370"/>
              </a:cxn>
              <a:cxn ang="f4489">
                <a:pos x="f8345" y="f8371"/>
              </a:cxn>
              <a:cxn ang="f4489">
                <a:pos x="f8372" y="f8373"/>
              </a:cxn>
              <a:cxn ang="f4489">
                <a:pos x="f8374" y="f8375"/>
              </a:cxn>
              <a:cxn ang="f4489">
                <a:pos x="f8376" y="f8377"/>
              </a:cxn>
              <a:cxn ang="f4489">
                <a:pos x="f8378" y="f8379"/>
              </a:cxn>
              <a:cxn ang="f4489">
                <a:pos x="f8378" y="f8380"/>
              </a:cxn>
              <a:cxn ang="f4489">
                <a:pos x="f8381" y="f7696"/>
              </a:cxn>
              <a:cxn ang="f4489">
                <a:pos x="f8382" y="f8383"/>
              </a:cxn>
              <a:cxn ang="f4489">
                <a:pos x="f8384" y="f7698"/>
              </a:cxn>
              <a:cxn ang="f4489">
                <a:pos x="f8385" y="f8386"/>
              </a:cxn>
              <a:cxn ang="f4489">
                <a:pos x="f8387" y="f8388"/>
              </a:cxn>
              <a:cxn ang="f4489">
                <a:pos x="f8389" y="f8380"/>
              </a:cxn>
              <a:cxn ang="f4489">
                <a:pos x="f8390" y="f8391"/>
              </a:cxn>
              <a:cxn ang="f4489">
                <a:pos x="f8392" y="f8393"/>
              </a:cxn>
              <a:cxn ang="f4489">
                <a:pos x="f8394" y="f8395"/>
              </a:cxn>
              <a:cxn ang="f4489">
                <a:pos x="f8396" y="f8397"/>
              </a:cxn>
              <a:cxn ang="f4489">
                <a:pos x="f8365" y="f8398"/>
              </a:cxn>
              <a:cxn ang="f4489">
                <a:pos x="f8399" y="f8400"/>
              </a:cxn>
              <a:cxn ang="f4489">
                <a:pos x="f8401" y="f8402"/>
              </a:cxn>
              <a:cxn ang="f4489">
                <a:pos x="f8403" y="f7483"/>
              </a:cxn>
              <a:cxn ang="f4489">
                <a:pos x="f8404" y="f7505"/>
              </a:cxn>
              <a:cxn ang="f4489">
                <a:pos x="f8405" y="f8406"/>
              </a:cxn>
              <a:cxn ang="f4489">
                <a:pos x="f8407" y="f8408"/>
              </a:cxn>
              <a:cxn ang="f4489">
                <a:pos x="f8409" y="f7646"/>
              </a:cxn>
              <a:cxn ang="f4489">
                <a:pos x="f8410" y="f7517"/>
              </a:cxn>
              <a:cxn ang="f4489">
                <a:pos x="f8411" y="f8412"/>
              </a:cxn>
              <a:cxn ang="f4489">
                <a:pos x="f8413" y="f8414"/>
              </a:cxn>
              <a:cxn ang="f4489">
                <a:pos x="f8415" y="f7582"/>
              </a:cxn>
              <a:cxn ang="f4489">
                <a:pos x="f8409" y="f7420"/>
              </a:cxn>
              <a:cxn ang="f4489">
                <a:pos x="f8416" y="f7627"/>
              </a:cxn>
              <a:cxn ang="f4489">
                <a:pos x="f8417" y="f7627"/>
              </a:cxn>
              <a:cxn ang="f4489">
                <a:pos x="f8418" y="f7623"/>
              </a:cxn>
              <a:cxn ang="f4489">
                <a:pos x="f8403" y="f7568"/>
              </a:cxn>
              <a:cxn ang="f4489">
                <a:pos x="f8419" y="f7617"/>
              </a:cxn>
              <a:cxn ang="f4489">
                <a:pos x="f8420" y="f8421"/>
              </a:cxn>
              <a:cxn ang="f4489">
                <a:pos x="f8422" y="f7619"/>
              </a:cxn>
              <a:cxn ang="f4489">
                <a:pos x="f8423" y="f8424"/>
              </a:cxn>
              <a:cxn ang="f4489">
                <a:pos x="f8425" y="f8426"/>
              </a:cxn>
              <a:cxn ang="f4489">
                <a:pos x="f8427" y="f8426"/>
              </a:cxn>
              <a:cxn ang="f4489">
                <a:pos x="f8428" y="f7621"/>
              </a:cxn>
              <a:cxn ang="f4489">
                <a:pos x="f8429" y="f7592"/>
              </a:cxn>
              <a:cxn ang="f4489">
                <a:pos x="f8430" y="f8431"/>
              </a:cxn>
              <a:cxn ang="f4489">
                <a:pos x="f8432" y="f8431"/>
              </a:cxn>
              <a:cxn ang="f4489">
                <a:pos x="f8433" y="f7592"/>
              </a:cxn>
              <a:cxn ang="f4489">
                <a:pos x="f8430" y="f8434"/>
              </a:cxn>
              <a:cxn ang="f4489">
                <a:pos x="f8435" y="f8436"/>
              </a:cxn>
              <a:cxn ang="f4489">
                <a:pos x="f8342" y="f8437"/>
              </a:cxn>
              <a:cxn ang="f4489">
                <a:pos x="f8435" y="f8438"/>
              </a:cxn>
              <a:cxn ang="f4489">
                <a:pos x="f8439" y="f8440"/>
              </a:cxn>
              <a:cxn ang="f4489">
                <a:pos x="f8441" y="f8442"/>
              </a:cxn>
              <a:cxn ang="f4489">
                <a:pos x="f8443" y="f8431"/>
              </a:cxn>
              <a:cxn ang="f4489">
                <a:pos x="f8444" y="f7568"/>
              </a:cxn>
              <a:cxn ang="f4489">
                <a:pos x="f8445" y="f8446"/>
              </a:cxn>
              <a:cxn ang="f4489">
                <a:pos x="f8447" y="f8448"/>
              </a:cxn>
              <a:cxn ang="f4489">
                <a:pos x="f8449" y="f8450"/>
              </a:cxn>
              <a:cxn ang="f4489">
                <a:pos x="f8451" y="f8452"/>
              </a:cxn>
              <a:cxn ang="f4489">
                <a:pos x="f8453" y="f8452"/>
              </a:cxn>
              <a:cxn ang="f4489">
                <a:pos x="f8454" y="f8455"/>
              </a:cxn>
              <a:cxn ang="f4489">
                <a:pos x="f8454" y="f8421"/>
              </a:cxn>
              <a:cxn ang="f4489">
                <a:pos x="f8456" y="f7610"/>
              </a:cxn>
              <a:cxn ang="f4489">
                <a:pos x="f8457" y="f8458"/>
              </a:cxn>
              <a:cxn ang="f4489">
                <a:pos x="f8459" y="f7588"/>
              </a:cxn>
              <a:cxn ang="f4489">
                <a:pos x="f8460" y="f8448"/>
              </a:cxn>
              <a:cxn ang="f4489">
                <a:pos x="f8461" y="f8462"/>
              </a:cxn>
              <a:cxn ang="f4489">
                <a:pos x="f8463" y="f8464"/>
              </a:cxn>
              <a:cxn ang="f4489">
                <a:pos x="f8465" y="f8466"/>
              </a:cxn>
              <a:cxn ang="f4489">
                <a:pos x="f8467" y="f8468"/>
              </a:cxn>
              <a:cxn ang="f4489">
                <a:pos x="f8469" y="f8470"/>
              </a:cxn>
              <a:cxn ang="f4489">
                <a:pos x="f8471" y="f8472"/>
              </a:cxn>
              <a:cxn ang="f4489">
                <a:pos x="f8473" y="f8474"/>
              </a:cxn>
              <a:cxn ang="f4489">
                <a:pos x="f8475" y="f8476"/>
              </a:cxn>
              <a:cxn ang="f4489">
                <a:pos x="f8477" y="f8478"/>
              </a:cxn>
              <a:cxn ang="f4489">
                <a:pos x="f8479" y="f8480"/>
              </a:cxn>
              <a:cxn ang="f4489">
                <a:pos x="f8481" y="f8482"/>
              </a:cxn>
              <a:cxn ang="f4489">
                <a:pos x="f8483" y="f8482"/>
              </a:cxn>
              <a:cxn ang="f4489">
                <a:pos x="f8484" y="f8485"/>
              </a:cxn>
              <a:cxn ang="f4489">
                <a:pos x="f8486" y="f8487"/>
              </a:cxn>
              <a:cxn ang="f4489">
                <a:pos x="f8488" y="f8489"/>
              </a:cxn>
              <a:cxn ang="f4489">
                <a:pos x="f8490" y="f8491"/>
              </a:cxn>
              <a:cxn ang="f4489">
                <a:pos x="f8492" y="f7406"/>
              </a:cxn>
              <a:cxn ang="f4489">
                <a:pos x="f8493" y="f8494"/>
              </a:cxn>
              <a:cxn ang="f4489">
                <a:pos x="f8490" y="f8495"/>
              </a:cxn>
              <a:cxn ang="f4489">
                <a:pos x="f8496" y="f8497"/>
              </a:cxn>
              <a:cxn ang="f4489">
                <a:pos x="f8490" y="f8498"/>
              </a:cxn>
              <a:cxn ang="f4489">
                <a:pos x="f8499" y="f8500"/>
              </a:cxn>
              <a:cxn ang="f4489">
                <a:pos x="f8501" y="f8502"/>
              </a:cxn>
              <a:cxn ang="f4489">
                <a:pos x="f8503" y="f8504"/>
              </a:cxn>
              <a:cxn ang="f4489">
                <a:pos x="f8505" y="f8506"/>
              </a:cxn>
              <a:cxn ang="f4489">
                <a:pos x="f8321" y="f8507"/>
              </a:cxn>
              <a:cxn ang="f4489">
                <a:pos x="f8508" y="f8509"/>
              </a:cxn>
              <a:cxn ang="f4489">
                <a:pos x="f8510" y="f8511"/>
              </a:cxn>
              <a:cxn ang="f4489">
                <a:pos x="f8512" y="f7410"/>
              </a:cxn>
              <a:cxn ang="f4489">
                <a:pos x="f8513" y="f8474"/>
              </a:cxn>
              <a:cxn ang="f4489">
                <a:pos x="f8514" y="f8474"/>
              </a:cxn>
              <a:cxn ang="f4489">
                <a:pos x="f8515" y="f8516"/>
              </a:cxn>
              <a:cxn ang="f4489">
                <a:pos x="f8517" y="f8518"/>
              </a:cxn>
              <a:cxn ang="f4489">
                <a:pos x="f8519" y="f8520"/>
              </a:cxn>
              <a:cxn ang="f4489">
                <a:pos x="f8521" y="f7420"/>
              </a:cxn>
              <a:cxn ang="f4489">
                <a:pos x="f8522" y="f8523"/>
              </a:cxn>
              <a:cxn ang="f4489">
                <a:pos x="f8524" y="f7590"/>
              </a:cxn>
              <a:cxn ang="f4489">
                <a:pos x="f8525" y="f8450"/>
              </a:cxn>
              <a:cxn ang="f4489">
                <a:pos x="f8526" y="f8527"/>
              </a:cxn>
              <a:cxn ang="f4489">
                <a:pos x="f8528" y="f7562"/>
              </a:cxn>
              <a:cxn ang="f4489">
                <a:pos x="f8529" y="f8527"/>
              </a:cxn>
              <a:cxn ang="f4489">
                <a:pos x="f8530" y="f7584"/>
              </a:cxn>
              <a:cxn ang="f4489">
                <a:pos x="f8531" y="f7598"/>
              </a:cxn>
              <a:cxn ang="f4489">
                <a:pos x="f8532" y="f7612"/>
              </a:cxn>
              <a:cxn ang="f4489">
                <a:pos x="f8533" y="f7627"/>
              </a:cxn>
              <a:cxn ang="f4489">
                <a:pos x="f8534" y="f7592"/>
              </a:cxn>
              <a:cxn ang="f4489">
                <a:pos x="f8535" y="f7568"/>
              </a:cxn>
              <a:cxn ang="f4489">
                <a:pos x="f8536" y="f8537"/>
              </a:cxn>
              <a:cxn ang="f4489">
                <a:pos x="f8538" y="f8539"/>
              </a:cxn>
              <a:cxn ang="f4489">
                <a:pos x="f8540" y="f8541"/>
              </a:cxn>
              <a:cxn ang="f4489">
                <a:pos x="f8542" y="f8543"/>
              </a:cxn>
              <a:cxn ang="f4489">
                <a:pos x="f8544" y="f8545"/>
              </a:cxn>
              <a:cxn ang="f4489">
                <a:pos x="f8546" y="f8547"/>
              </a:cxn>
              <a:cxn ang="f4489">
                <a:pos x="f8548" y="f7553"/>
              </a:cxn>
              <a:cxn ang="f4489">
                <a:pos x="f8549" y="f8550"/>
              </a:cxn>
              <a:cxn ang="f4489">
                <a:pos x="f8551" y="f8552"/>
              </a:cxn>
              <a:cxn ang="f4489">
                <a:pos x="f8553" y="f8455"/>
              </a:cxn>
              <a:cxn ang="f4489">
                <a:pos x="f8554" y="f7584"/>
              </a:cxn>
              <a:cxn ang="f4489">
                <a:pos x="f8555" y="f8552"/>
              </a:cxn>
              <a:cxn ang="f4489">
                <a:pos x="f8556" y="f8539"/>
              </a:cxn>
              <a:cxn ang="f4489">
                <a:pos x="f8557" y="f8558"/>
              </a:cxn>
              <a:cxn ang="f4489">
                <a:pos x="f8559" y="f8560"/>
              </a:cxn>
              <a:cxn ang="f4489">
                <a:pos x="f8561" y="f7435"/>
              </a:cxn>
              <a:cxn ang="f4489">
                <a:pos x="f8562" y="f8558"/>
              </a:cxn>
              <a:cxn ang="f4489">
                <a:pos x="f8563" y="f8564"/>
              </a:cxn>
              <a:cxn ang="f4489">
                <a:pos x="f8565" y="f7434"/>
              </a:cxn>
              <a:cxn ang="f4489">
                <a:pos x="f8566" y="f7435"/>
              </a:cxn>
              <a:cxn ang="f4489">
                <a:pos x="f8567" y="f7538"/>
              </a:cxn>
              <a:cxn ang="f4489">
                <a:pos x="f8568" y="f8569"/>
              </a:cxn>
              <a:cxn ang="f4489">
                <a:pos x="f8570" y="f8558"/>
              </a:cxn>
              <a:cxn ang="f4489">
                <a:pos x="f8571" y="f7538"/>
              </a:cxn>
              <a:cxn ang="f4489">
                <a:pos x="f8572" y="f8560"/>
              </a:cxn>
              <a:cxn ang="f4489">
                <a:pos x="f8573" y="f8574"/>
              </a:cxn>
              <a:cxn ang="f4489">
                <a:pos x="f8575" y="f8576"/>
              </a:cxn>
              <a:cxn ang="f4489">
                <a:pos x="f8577" y="f7642"/>
              </a:cxn>
              <a:cxn ang="f4489">
                <a:pos x="f8578" y="f7642"/>
              </a:cxn>
              <a:cxn ang="f4489">
                <a:pos x="f8579" y="f7437"/>
              </a:cxn>
              <a:cxn ang="f4489">
                <a:pos x="f8580" y="f7526"/>
              </a:cxn>
              <a:cxn ang="f4489">
                <a:pos x="f8581" y="f8582"/>
              </a:cxn>
              <a:cxn ang="f4489">
                <a:pos x="f8583" y="f7453"/>
              </a:cxn>
              <a:cxn ang="f4489">
                <a:pos x="f8584" y="f8585"/>
              </a:cxn>
              <a:cxn ang="f4489">
                <a:pos x="f8586" y="f8587"/>
              </a:cxn>
              <a:cxn ang="f4489">
                <a:pos x="f8588" y="f7644"/>
              </a:cxn>
              <a:cxn ang="f4489">
                <a:pos x="f8589" y="f7522"/>
              </a:cxn>
              <a:cxn ang="f4489">
                <a:pos x="f8590" y="f7640"/>
              </a:cxn>
              <a:cxn ang="f4489">
                <a:pos x="f8591" y="f8592"/>
              </a:cxn>
              <a:cxn ang="f4489">
                <a:pos x="f8593" y="f8594"/>
              </a:cxn>
              <a:cxn ang="f4489">
                <a:pos x="f8595" y="f7522"/>
              </a:cxn>
              <a:cxn ang="f4489">
                <a:pos x="f8596" y="f7524"/>
              </a:cxn>
              <a:cxn ang="f4489">
                <a:pos x="f8597" y="f7642"/>
              </a:cxn>
              <a:cxn ang="f4489">
                <a:pos x="f8598" y="f8560"/>
              </a:cxn>
              <a:cxn ang="f4489">
                <a:pos x="f8599" y="f8600"/>
              </a:cxn>
              <a:cxn ang="f4489">
                <a:pos x="f8601" y="f8602"/>
              </a:cxn>
              <a:cxn ang="f4489">
                <a:pos x="f8603" y="f8414"/>
              </a:cxn>
              <a:cxn ang="f4489">
                <a:pos x="f8604" y="f7636"/>
              </a:cxn>
              <a:cxn ang="f4489">
                <a:pos x="f8605" y="f8606"/>
              </a:cxn>
              <a:cxn ang="f4489">
                <a:pos x="f8607" y="f7443"/>
              </a:cxn>
              <a:cxn ang="f4489">
                <a:pos x="f8608" y="f8609"/>
              </a:cxn>
              <a:cxn ang="f4489">
                <a:pos x="f8610" y="f7528"/>
              </a:cxn>
              <a:cxn ang="f4489">
                <a:pos x="f8611" y="f7636"/>
              </a:cxn>
              <a:cxn ang="f4489">
                <a:pos x="f8612" y="f7445"/>
              </a:cxn>
              <a:cxn ang="f4489">
                <a:pos x="f8613" y="f7530"/>
              </a:cxn>
              <a:cxn ang="f4489">
                <a:pos x="f8614" y="f7447"/>
              </a:cxn>
              <a:cxn ang="f4489">
                <a:pos x="f8615" y="f7522"/>
              </a:cxn>
              <a:cxn ang="f4489">
                <a:pos x="f8616" y="f7451"/>
              </a:cxn>
              <a:cxn ang="f4489">
                <a:pos x="f8617" y="f7526"/>
              </a:cxn>
              <a:cxn ang="f4489">
                <a:pos x="f8618" y="f7642"/>
              </a:cxn>
              <a:cxn ang="f4489">
                <a:pos x="f8619" y="f8587"/>
              </a:cxn>
              <a:cxn ang="f4489">
                <a:pos x="f8620" y="f8621"/>
              </a:cxn>
              <a:cxn ang="f4489">
                <a:pos x="f8622" y="f7530"/>
              </a:cxn>
              <a:cxn ang="f4489">
                <a:pos x="f8623" y="f8576"/>
              </a:cxn>
              <a:cxn ang="f4489">
                <a:pos x="f8624" y="f7640"/>
              </a:cxn>
              <a:cxn ang="f4489">
                <a:pos x="f8625" y="f8574"/>
              </a:cxn>
              <a:cxn ang="f4489">
                <a:pos x="f8626" y="f8564"/>
              </a:cxn>
              <a:cxn ang="f4489">
                <a:pos x="f8627" y="f7441"/>
              </a:cxn>
              <a:cxn ang="f4489">
                <a:pos x="f8628" y="f8609"/>
              </a:cxn>
              <a:cxn ang="f4489">
                <a:pos x="f8629" y="f8630"/>
              </a:cxn>
              <a:cxn ang="f4489">
                <a:pos x="f8631" y="f8602"/>
              </a:cxn>
              <a:cxn ang="f4489">
                <a:pos x="f8632" y="f7536"/>
              </a:cxn>
              <a:cxn ang="f4489">
                <a:pos x="f8633" y="f8564"/>
              </a:cxn>
              <a:cxn ang="f4489">
                <a:pos x="f8634" y="f8560"/>
              </a:cxn>
              <a:cxn ang="f4489">
                <a:pos x="f8635" y="f8600"/>
              </a:cxn>
              <a:cxn ang="f4489">
                <a:pos x="f8636" y="f7534"/>
              </a:cxn>
              <a:cxn ang="f4489">
                <a:pos x="f8637" y="f8414"/>
              </a:cxn>
              <a:cxn ang="f4489">
                <a:pos x="f8638" y="f7530"/>
              </a:cxn>
              <a:cxn ang="f4489">
                <a:pos x="f8639" y="f8630"/>
              </a:cxn>
              <a:cxn ang="f4489">
                <a:pos x="f8640" y="f7441"/>
              </a:cxn>
              <a:cxn ang="f4489">
                <a:pos x="f8641" y="f8560"/>
              </a:cxn>
              <a:cxn ang="f4489">
                <a:pos x="f8642" y="f7447"/>
              </a:cxn>
              <a:cxn ang="f4489">
                <a:pos x="f8643" y="f7642"/>
              </a:cxn>
              <a:cxn ang="f4489">
                <a:pos x="f8644" y="f8645"/>
              </a:cxn>
              <a:cxn ang="f4489">
                <a:pos x="f8646" y="f8645"/>
              </a:cxn>
              <a:cxn ang="f4489">
                <a:pos x="f8647" y="f8648"/>
              </a:cxn>
              <a:cxn ang="f4489">
                <a:pos x="f8649" y="f8650"/>
              </a:cxn>
              <a:cxn ang="f4489">
                <a:pos x="f8651" y="f8652"/>
              </a:cxn>
              <a:cxn ang="f4489">
                <a:pos x="f8653" y="f8648"/>
              </a:cxn>
              <a:cxn ang="f4489">
                <a:pos x="f8654" y="f8655"/>
              </a:cxn>
              <a:cxn ang="f4489">
                <a:pos x="f8656" y="f8657"/>
              </a:cxn>
              <a:cxn ang="f4489">
                <a:pos x="f8658" y="f7432"/>
              </a:cxn>
              <a:cxn ang="f4489">
                <a:pos x="f8240" y="f8659"/>
              </a:cxn>
              <a:cxn ang="f4489">
                <a:pos x="f8660" y="f8661"/>
              </a:cxn>
              <a:cxn ang="f4489">
                <a:pos x="f8662" y="f8648"/>
              </a:cxn>
              <a:cxn ang="f4489">
                <a:pos x="f8663" y="f8569"/>
              </a:cxn>
              <a:cxn ang="f4489">
                <a:pos x="f8664" y="f7437"/>
              </a:cxn>
              <a:cxn ang="f4489">
                <a:pos x="f8665" y="f7439"/>
              </a:cxn>
              <a:cxn ang="f4489">
                <a:pos x="f8666" y="f8574"/>
              </a:cxn>
              <a:cxn ang="f4489">
                <a:pos x="f8667" y="f7447"/>
              </a:cxn>
              <a:cxn ang="f4489">
                <a:pos x="f8668" y="f7636"/>
              </a:cxn>
              <a:cxn ang="f4489">
                <a:pos x="f8669" y="f8670"/>
              </a:cxn>
              <a:cxn ang="f4489">
                <a:pos x="f8068" y="f7530"/>
              </a:cxn>
              <a:cxn ang="f4489">
                <a:pos x="f8671" y="f7447"/>
              </a:cxn>
              <a:cxn ang="f4489">
                <a:pos x="f8672" y="f7549"/>
              </a:cxn>
              <a:cxn ang="f4489">
                <a:pos x="f8673" y="f7432"/>
              </a:cxn>
              <a:cxn ang="f4489">
                <a:pos x="f8674" y="f8547"/>
              </a:cxn>
              <a:cxn ang="f4489">
                <a:pos x="f8675" y="f8550"/>
              </a:cxn>
              <a:cxn ang="f4489">
                <a:pos x="f8676" y="f8650"/>
              </a:cxn>
              <a:cxn ang="f4489">
                <a:pos x="f8677" y="f8659"/>
              </a:cxn>
              <a:cxn ang="f4489">
                <a:pos x="f8678" y="f8679"/>
              </a:cxn>
              <a:cxn ang="f4489">
                <a:pos x="f8680" y="f8681"/>
              </a:cxn>
              <a:cxn ang="f4489">
                <a:pos x="f8682" y="f8550"/>
              </a:cxn>
              <a:cxn ang="f4489">
                <a:pos x="f8683" y="f8684"/>
              </a:cxn>
              <a:cxn ang="f4489">
                <a:pos x="f8685" y="f8679"/>
              </a:cxn>
              <a:cxn ang="f4489">
                <a:pos x="f8686" y="f8655"/>
              </a:cxn>
              <a:cxn ang="f4489">
                <a:pos x="f8687" y="f8688"/>
              </a:cxn>
              <a:cxn ang="f4489">
                <a:pos x="f8689" y="f8645"/>
              </a:cxn>
              <a:cxn ang="f4489">
                <a:pos x="f8690" y="f7551"/>
              </a:cxn>
              <a:cxn ang="f4489">
                <a:pos x="f8691" y="f7430"/>
              </a:cxn>
              <a:cxn ang="f4489">
                <a:pos x="f8692" y="f8693"/>
              </a:cxn>
              <a:cxn ang="f4489">
                <a:pos x="f8694" y="f8695"/>
              </a:cxn>
              <a:cxn ang="f4489">
                <a:pos x="f8696" y="f8697"/>
              </a:cxn>
              <a:cxn ang="f4489">
                <a:pos x="f8698" y="f7560"/>
              </a:cxn>
              <a:cxn ang="f4489">
                <a:pos x="f8699" y="f7578"/>
              </a:cxn>
              <a:cxn ang="f4489">
                <a:pos x="f8700" y="f8695"/>
              </a:cxn>
              <a:cxn ang="f4489">
                <a:pos x="f8701" y="f7588"/>
              </a:cxn>
              <a:cxn ang="f4489">
                <a:pos x="f8702" y="f8446"/>
              </a:cxn>
              <a:cxn ang="f4489">
                <a:pos x="f8703" y="f8431"/>
              </a:cxn>
              <a:cxn ang="f4489">
                <a:pos x="f8704" y="f8446"/>
              </a:cxn>
              <a:cxn ang="f4489">
                <a:pos x="f8705" y="f7592"/>
              </a:cxn>
              <a:cxn ang="f4489">
                <a:pos x="f8706" y="f8523"/>
              </a:cxn>
              <a:cxn ang="f4489">
                <a:pos x="f8707" y="f7590"/>
              </a:cxn>
              <a:cxn ang="f4489">
                <a:pos x="f8708" y="f7424"/>
              </a:cxn>
              <a:cxn ang="f4489">
                <a:pos x="f8709" y="f8710"/>
              </a:cxn>
              <a:cxn ang="f4489">
                <a:pos x="f8711" y="f8712"/>
              </a:cxn>
              <a:cxn ang="f4489">
                <a:pos x="f8713" y="f8455"/>
              </a:cxn>
              <a:cxn ang="f4489">
                <a:pos x="f8714" y="f8715"/>
              </a:cxn>
              <a:cxn ang="f4489">
                <a:pos x="f8716" y="f7610"/>
              </a:cxn>
              <a:cxn ang="f4489">
                <a:pos x="f8717" y="f7562"/>
              </a:cxn>
              <a:cxn ang="f4489">
                <a:pos x="f8718" y="f7562"/>
              </a:cxn>
              <a:cxn ang="f4489">
                <a:pos x="f8719" y="f8421"/>
              </a:cxn>
              <a:cxn ang="f4489">
                <a:pos x="f8720" y="f7629"/>
              </a:cxn>
              <a:cxn ang="f4489">
                <a:pos x="f8721" y="f8722"/>
              </a:cxn>
              <a:cxn ang="f4489">
                <a:pos x="f8723" y="f8452"/>
              </a:cxn>
              <a:cxn ang="f4489">
                <a:pos x="f8724" y="f7582"/>
              </a:cxn>
              <a:cxn ang="f4489">
                <a:pos x="f8725" y="f8726"/>
              </a:cxn>
              <a:cxn ang="f4489">
                <a:pos x="f8727" y="f8455"/>
              </a:cxn>
              <a:cxn ang="f4489">
                <a:pos x="f8728" y="f7570"/>
              </a:cxn>
              <a:cxn ang="f4489">
                <a:pos x="f8729" y="f8730"/>
              </a:cxn>
              <a:cxn ang="f4489">
                <a:pos x="f8731" y="f7598"/>
              </a:cxn>
              <a:cxn ang="f4489">
                <a:pos x="f8732" y="f8730"/>
              </a:cxn>
              <a:cxn ang="f4489">
                <a:pos x="f8733" y="f8421"/>
              </a:cxn>
              <a:cxn ang="f4489">
                <a:pos x="f8734" y="f7598"/>
              </a:cxn>
              <a:cxn ang="f4489">
                <a:pos x="f8735" y="f7588"/>
              </a:cxn>
              <a:cxn ang="f4489">
                <a:pos x="f8736" y="f8737"/>
              </a:cxn>
              <a:cxn ang="f4489">
                <a:pos x="f8738" y="f7588"/>
              </a:cxn>
              <a:cxn ang="f4489">
                <a:pos x="f8739" y="f7588"/>
              </a:cxn>
              <a:cxn ang="f4489">
                <a:pos x="f8740" y="f8741"/>
              </a:cxn>
              <a:cxn ang="f4489">
                <a:pos x="f8742" y="f7584"/>
              </a:cxn>
              <a:cxn ang="f4489">
                <a:pos x="f8743" y="f7562"/>
              </a:cxn>
              <a:cxn ang="f4489">
                <a:pos x="f8744" y="f8737"/>
              </a:cxn>
              <a:cxn ang="f4489">
                <a:pos x="f8745" y="f7610"/>
              </a:cxn>
              <a:cxn ang="f4489">
                <a:pos x="f8746" y="f8424"/>
              </a:cxn>
              <a:cxn ang="f4489">
                <a:pos x="f8747" y="f8748"/>
              </a:cxn>
              <a:cxn ang="f4489">
                <a:pos x="f8749" y="f8750"/>
              </a:cxn>
              <a:cxn ang="f4489">
                <a:pos x="f8751" y="f8752"/>
              </a:cxn>
              <a:cxn ang="f4489">
                <a:pos x="f8753" y="f8754"/>
              </a:cxn>
              <a:cxn ang="f4489">
                <a:pos x="f8755" y="f7426"/>
              </a:cxn>
              <a:cxn ang="f4489">
                <a:pos x="f8756" y="f8757"/>
              </a:cxn>
              <a:cxn ang="f4489">
                <a:pos x="f8758" y="f7566"/>
              </a:cxn>
              <a:cxn ang="f4489">
                <a:pos x="f8759" y="f7568"/>
              </a:cxn>
              <a:cxn ang="f4489">
                <a:pos x="f8760" y="f8750"/>
              </a:cxn>
              <a:cxn ang="f4489">
                <a:pos x="f8761" y="f7621"/>
              </a:cxn>
              <a:cxn ang="f4489">
                <a:pos x="f8762" y="f7592"/>
              </a:cxn>
              <a:cxn ang="f4489">
                <a:pos x="f8763" y="f7418"/>
              </a:cxn>
              <a:cxn ang="f4489">
                <a:pos x="f8764" y="f7621"/>
              </a:cxn>
              <a:cxn ang="f4489">
                <a:pos x="f8765" y="f8750"/>
              </a:cxn>
              <a:cxn ang="f4489">
                <a:pos x="f8765" y="f8766"/>
              </a:cxn>
              <a:cxn ang="f4489">
                <a:pos x="f8767" y="f8436"/>
              </a:cxn>
              <a:cxn ang="f4489">
                <a:pos x="f8768" y="f8426"/>
              </a:cxn>
              <a:cxn ang="f4489">
                <a:pos x="f8769" y="f7416"/>
              </a:cxn>
              <a:cxn ang="f4489">
                <a:pos x="f8770" y="f8771"/>
              </a:cxn>
              <a:cxn ang="f4489">
                <a:pos x="f8772" y="f7420"/>
              </a:cxn>
              <a:cxn ang="f4489">
                <a:pos x="f8773" y="f7623"/>
              </a:cxn>
              <a:cxn ang="f4489">
                <a:pos x="f8774" y="f8775"/>
              </a:cxn>
              <a:cxn ang="f4489">
                <a:pos x="f8776" y="f7590"/>
              </a:cxn>
              <a:cxn ang="f4489">
                <a:pos x="f7810" y="f7610"/>
              </a:cxn>
              <a:cxn ang="f4489">
                <a:pos x="f8777" y="f7610"/>
              </a:cxn>
              <a:cxn ang="f4489">
                <a:pos x="f8778" y="f7568"/>
              </a:cxn>
              <a:cxn ang="f4489">
                <a:pos x="f8105" y="f8779"/>
              </a:cxn>
              <a:cxn ang="f4489">
                <a:pos x="f8780" y="f8781"/>
              </a:cxn>
              <a:cxn ang="f4489">
                <a:pos x="f8782" y="f8436"/>
              </a:cxn>
              <a:cxn ang="f4489">
                <a:pos x="f8783" y="f8784"/>
              </a:cxn>
              <a:cxn ang="f4489">
                <a:pos x="f8785" y="f8766"/>
              </a:cxn>
              <a:cxn ang="f4489">
                <a:pos x="f8786" y="f8781"/>
              </a:cxn>
              <a:cxn ang="f4489">
                <a:pos x="f8787" y="f8464"/>
              </a:cxn>
              <a:cxn ang="f4489">
                <a:pos x="f8788" y="f8440"/>
              </a:cxn>
              <a:cxn ang="f4489">
                <a:pos x="f7450" y="f8771"/>
              </a:cxn>
              <a:cxn ang="f4489">
                <a:pos x="f8789" y="f7414"/>
              </a:cxn>
              <a:cxn ang="f4489">
                <a:pos x="f8790" y="f8791"/>
              </a:cxn>
              <a:cxn ang="f4489">
                <a:pos x="f8792" y="f8466"/>
              </a:cxn>
              <a:cxn ang="f4489">
                <a:pos x="f7836" y="f8436"/>
              </a:cxn>
              <a:cxn ang="f4489">
                <a:pos x="f7440" y="f8464"/>
              </a:cxn>
              <a:cxn ang="f4489">
                <a:pos x="f8111" y="f8793"/>
              </a:cxn>
              <a:cxn ang="f4489">
                <a:pos x="f8794" y="f8795"/>
              </a:cxn>
              <a:cxn ang="f4489">
                <a:pos x="f8796" y="f8797"/>
              </a:cxn>
              <a:cxn ang="f4489">
                <a:pos x="f8798" y="f8799"/>
              </a:cxn>
              <a:cxn ang="f4489">
                <a:pos x="f8800" y="f8502"/>
              </a:cxn>
              <a:cxn ang="f4489">
                <a:pos x="f8801" y="f8802"/>
              </a:cxn>
              <a:cxn ang="f4489">
                <a:pos x="f8803" y="f8804"/>
              </a:cxn>
              <a:cxn ang="f4489">
                <a:pos x="f8805" y="f8806"/>
              </a:cxn>
              <a:cxn ang="f4489">
                <a:pos x="f8807" y="f8808"/>
              </a:cxn>
              <a:cxn ang="f4489">
                <a:pos x="f7540" y="f8809"/>
              </a:cxn>
              <a:cxn ang="f4489">
                <a:pos x="f7421" y="f8494"/>
              </a:cxn>
              <a:cxn ang="f4489">
                <a:pos x="f8201" y="f8808"/>
              </a:cxn>
              <a:cxn ang="f4489">
                <a:pos x="f8810" y="f8811"/>
              </a:cxn>
              <a:cxn ang="f4489">
                <a:pos x="f8812" y="f8813"/>
              </a:cxn>
              <a:cxn ang="f4489">
                <a:pos x="f7724" y="f8511"/>
              </a:cxn>
              <a:cxn ang="f4489">
                <a:pos x="f8814" y="f8795"/>
              </a:cxn>
              <a:cxn ang="f4489">
                <a:pos x="f8815" y="f8516"/>
              </a:cxn>
              <a:cxn ang="f4489">
                <a:pos x="f7546" y="f8816"/>
              </a:cxn>
              <a:cxn ang="f4489">
                <a:pos x="f8195" y="f8817"/>
              </a:cxn>
              <a:cxn ang="f4489">
                <a:pos x="f7550" y="f8795"/>
              </a:cxn>
              <a:cxn ang="f4489">
                <a:pos x="f8818" y="f8474"/>
              </a:cxn>
              <a:cxn ang="f4489">
                <a:pos x="f8819" y="f8820"/>
              </a:cxn>
              <a:cxn ang="f4489">
                <a:pos x="f7557" y="f8816"/>
              </a:cxn>
              <a:cxn ang="f4489">
                <a:pos x="f8189" y="f8821"/>
              </a:cxn>
              <a:cxn ang="f4489">
                <a:pos x="f8822" y="f8485"/>
              </a:cxn>
              <a:cxn ang="f4489">
                <a:pos x="f8823" y="f8824"/>
              </a:cxn>
              <a:cxn ang="f4489">
                <a:pos x="f8046" y="f8825"/>
              </a:cxn>
              <a:cxn ang="f4489">
                <a:pos x="f8826" y="f8478"/>
              </a:cxn>
              <a:cxn ang="f4489">
                <a:pos x="f8827" y="f8828"/>
              </a:cxn>
              <a:cxn ang="f4489">
                <a:pos x="f7712" y="f8502"/>
              </a:cxn>
              <a:cxn ang="f4489">
                <a:pos x="f8829" y="f8808"/>
              </a:cxn>
              <a:cxn ang="f4489">
                <a:pos x="f8830" y="f8831"/>
              </a:cxn>
              <a:cxn ang="f4489">
                <a:pos x="f8832" y="f8808"/>
              </a:cxn>
              <a:cxn ang="f4489">
                <a:pos x="f8138" y="f8507"/>
              </a:cxn>
              <a:cxn ang="f4489">
                <a:pos x="f8833" y="f8834"/>
              </a:cxn>
              <a:cxn ang="f4489">
                <a:pos x="f8829" y="f8495"/>
              </a:cxn>
              <a:cxn ang="f4489">
                <a:pos x="f8829" y="f8835"/>
              </a:cxn>
              <a:cxn ang="f4489">
                <a:pos x="f8836" y="f8837"/>
              </a:cxn>
              <a:cxn ang="f4489">
                <a:pos x="f8838" y="f8839"/>
              </a:cxn>
              <a:cxn ang="f4489">
                <a:pos x="f8175" y="f7403"/>
              </a:cxn>
              <a:cxn ang="f4489">
                <a:pos x="f8840" y="f8841"/>
              </a:cxn>
              <a:cxn ang="f4489">
                <a:pos x="f8840" y="f8497"/>
              </a:cxn>
              <a:cxn ang="f4489">
                <a:pos x="f8842" y="f8843"/>
              </a:cxn>
              <a:cxn ang="f4489">
                <a:pos x="f7398" y="f7399"/>
              </a:cxn>
              <a:cxn ang="f4489">
                <a:pos x="f8844" y="f8845"/>
              </a:cxn>
              <a:cxn ang="f4489">
                <a:pos x="f8846" y="f8845"/>
              </a:cxn>
              <a:cxn ang="f4489">
                <a:pos x="f8846" y="f8847"/>
              </a:cxn>
              <a:cxn ang="f4489">
                <a:pos x="f8844" y="f8847"/>
              </a:cxn>
            </a:cxnLst>
            <a:rect l="f7394" t="f7397" r="f7395" b="f7396"/>
            <a:pathLst>
              <a:path w="12192000" h="6858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18" y="f21"/>
                  <a:pt x="f22" y="f21"/>
                  <a:pt x="f23" y="f21"/>
                </a:cubicBezTo>
                <a:cubicBezTo>
                  <a:pt x="f24" y="f25"/>
                  <a:pt x="f26" y="f25"/>
                  <a:pt x="f27" y="f28"/>
                </a:cubicBezTo>
                <a:cubicBezTo>
                  <a:pt x="f29" y="f30"/>
                  <a:pt x="f31" y="f32"/>
                  <a:pt x="f33" y="f32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5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0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3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07" y="f113"/>
                </a:cubicBezTo>
                <a:cubicBezTo>
                  <a:pt x="f103" y="f114"/>
                  <a:pt x="f115" y="f116"/>
                  <a:pt x="f117" y="f118"/>
                </a:cubicBezTo>
                <a:cubicBezTo>
                  <a:pt x="f119" y="f120"/>
                  <a:pt x="f121" y="f120"/>
                  <a:pt x="f122" y="f123"/>
                </a:cubicBezTo>
                <a:cubicBezTo>
                  <a:pt x="f124" y="f116"/>
                  <a:pt x="f124" y="f125"/>
                  <a:pt x="f126" y="f114"/>
                </a:cubicBezTo>
                <a:cubicBezTo>
                  <a:pt x="f127" y="f128"/>
                  <a:pt x="f129" y="f130"/>
                  <a:pt x="f131" y="f120"/>
                </a:cubicBezTo>
                <a:cubicBezTo>
                  <a:pt x="f132" y="f133"/>
                  <a:pt x="f134" y="f130"/>
                  <a:pt x="f135" y="f136"/>
                </a:cubicBezTo>
                <a:cubicBezTo>
                  <a:pt x="f137" y="f138"/>
                  <a:pt x="f139" y="f138"/>
                  <a:pt x="f140" y="f141"/>
                </a:cubicBezTo>
                <a:cubicBezTo>
                  <a:pt x="f142" y="f133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2"/>
                  <a:pt x="f156" y="f157"/>
                </a:cubicBezTo>
                <a:cubicBezTo>
                  <a:pt x="f158" y="f159"/>
                  <a:pt x="f158" y="f159"/>
                  <a:pt x="f160" y="f152"/>
                </a:cubicBez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71" y="f150"/>
                </a:cubicBezTo>
                <a:cubicBezTo>
                  <a:pt x="f172" y="f157"/>
                  <a:pt x="f173" y="f162"/>
                  <a:pt x="f174" y="f175"/>
                </a:cubicBezTo>
                <a:cubicBezTo>
                  <a:pt x="f176" y="f177"/>
                  <a:pt x="f178" y="f179"/>
                  <a:pt x="f180" y="f181"/>
                </a:cubicBezTo>
                <a:cubicBezTo>
                  <a:pt x="f182" y="f183"/>
                  <a:pt x="f184" y="f185"/>
                  <a:pt x="f186" y="f187"/>
                </a:cubicBezTo>
                <a:cubicBezTo>
                  <a:pt x="f188" y="f179"/>
                  <a:pt x="f189" y="f190"/>
                  <a:pt x="f191" y="f192"/>
                </a:cubicBezTo>
                <a:cubicBezTo>
                  <a:pt x="f193" y="f187"/>
                  <a:pt x="f194" y="f195"/>
                  <a:pt x="f196" y="f183"/>
                </a:cubicBezTo>
                <a:cubicBezTo>
                  <a:pt x="f197" y="f198"/>
                  <a:pt x="f199" y="f200"/>
                  <a:pt x="f201" y="f202"/>
                </a:cubicBezTo>
                <a:cubicBezTo>
                  <a:pt x="f201" y="f203"/>
                  <a:pt x="f204" y="f205"/>
                  <a:pt x="f204" y="f205"/>
                </a:cubicBezTo>
                <a:cubicBezTo>
                  <a:pt x="f206" y="f207"/>
                  <a:pt x="f208" y="f205"/>
                  <a:pt x="f209" y="f210"/>
                </a:cubicBezTo>
                <a:cubicBezTo>
                  <a:pt x="f211" y="f212"/>
                  <a:pt x="f213" y="f214"/>
                  <a:pt x="f215" y="f216"/>
                </a:cubicBezTo>
                <a:cubicBezTo>
                  <a:pt x="f217" y="f218"/>
                  <a:pt x="f219" y="f218"/>
                  <a:pt x="f220" y="f221"/>
                </a:cubicBezTo>
                <a:cubicBezTo>
                  <a:pt x="f222" y="f223"/>
                  <a:pt x="f224" y="f221"/>
                  <a:pt x="f225" y="f216"/>
                </a:cubicBezTo>
                <a:cubicBezTo>
                  <a:pt x="f226" y="f227"/>
                  <a:pt x="f228" y="f229"/>
                  <a:pt x="f230" y="f231"/>
                </a:cubicBezTo>
                <a:cubicBezTo>
                  <a:pt x="f232" y="f233"/>
                  <a:pt x="f234" y="f233"/>
                  <a:pt x="f235" y="f236"/>
                </a:cubicBezTo>
                <a:cubicBezTo>
                  <a:pt x="f237" y="f221"/>
                  <a:pt x="f238" y="f239"/>
                  <a:pt x="f240" y="f214"/>
                </a:cubicBezTo>
                <a:cubicBezTo>
                  <a:pt x="f241" y="f233"/>
                  <a:pt x="f240" y="f242"/>
                  <a:pt x="f241" y="f243"/>
                </a:cubicBezTo>
                <a:cubicBezTo>
                  <a:pt x="f244" y="f245"/>
                  <a:pt x="f173" y="f246"/>
                  <a:pt x="f235" y="f246"/>
                </a:cubicBezTo>
                <a:cubicBezTo>
                  <a:pt x="f247" y="f248"/>
                  <a:pt x="f234" y="f249"/>
                  <a:pt x="f234" y="f250"/>
                </a:cubicBezTo>
                <a:cubicBezTo>
                  <a:pt x="f251" y="f252"/>
                  <a:pt x="f253" y="f254"/>
                  <a:pt x="f255" y="f256"/>
                </a:cubicBezTo>
                <a:cubicBezTo>
                  <a:pt x="f257" y="f252"/>
                  <a:pt x="f257" y="f250"/>
                  <a:pt x="f178" y="f258"/>
                </a:cubicBezTo>
                <a:cubicBezTo>
                  <a:pt x="f176" y="f259"/>
                  <a:pt x="f260" y="f261"/>
                  <a:pt x="f262" y="f263"/>
                </a:cubicBezTo>
                <a:cubicBezTo>
                  <a:pt x="f171" y="f246"/>
                  <a:pt x="f264" y="f258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59"/>
                  <a:pt x="f276" y="f277"/>
                </a:cubicBezTo>
                <a:cubicBezTo>
                  <a:pt x="f278" y="f279"/>
                  <a:pt x="f280" y="f248"/>
                  <a:pt x="f281" y="f282"/>
                </a:cubicBezTo>
                <a:cubicBezTo>
                  <a:pt x="f281" y="f283"/>
                  <a:pt x="f278" y="f233"/>
                  <a:pt x="f151" y="f239"/>
                </a:cubicBezTo>
                <a:cubicBezTo>
                  <a:pt x="f284" y="f285"/>
                  <a:pt x="f286" y="f287"/>
                  <a:pt x="f288" y="f183"/>
                </a:cubicBezTo>
                <a:cubicBezTo>
                  <a:pt x="f289" y="f198"/>
                  <a:pt x="f290" y="f291"/>
                  <a:pt x="f292" y="f285"/>
                </a:cubicBezTo>
                <a:cubicBezTo>
                  <a:pt x="f122" y="f293"/>
                  <a:pt x="f294" y="f285"/>
                  <a:pt x="f294" y="f195"/>
                </a:cubicBezTo>
                <a:cubicBezTo>
                  <a:pt x="f295" y="f296"/>
                  <a:pt x="f295" y="f181"/>
                  <a:pt x="f294" y="f297"/>
                </a:cubicBezTo>
                <a:cubicBezTo>
                  <a:pt x="f294" y="f298"/>
                  <a:pt x="f294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cubicBezTo>
                  <a:pt x="f109" y="f166"/>
                  <a:pt x="f307" y="f159"/>
                  <a:pt x="f308" y="f179"/>
                </a:cubicBezTo>
                <a:cubicBezTo>
                  <a:pt x="f309" y="f195"/>
                  <a:pt x="f310" y="f198"/>
                  <a:pt x="f311" y="f312"/>
                </a:cubicBezTo>
                <a:cubicBezTo>
                  <a:pt x="f313" y="f187"/>
                  <a:pt x="f314" y="f315"/>
                  <a:pt x="f316" y="f306"/>
                </a:cubicBezTo>
                <a:cubicBezTo>
                  <a:pt x="f317" y="f166"/>
                  <a:pt x="f318" y="f162"/>
                  <a:pt x="f319" y="f320"/>
                </a:cubicBezTo>
                <a:cubicBezTo>
                  <a:pt x="f321" y="f322"/>
                  <a:pt x="f323" y="f120"/>
                  <a:pt x="f324" y="f325"/>
                </a:cubicBezTo>
                <a:cubicBezTo>
                  <a:pt x="f326" y="f327"/>
                  <a:pt x="f328" y="f327"/>
                  <a:pt x="f329" y="f322"/>
                </a:cubicBezTo>
                <a:cubicBezTo>
                  <a:pt x="f330" y="f331"/>
                  <a:pt x="f332" y="f333"/>
                  <a:pt x="f334" y="f130"/>
                </a:cubicBezTo>
                <a:cubicBezTo>
                  <a:pt x="f335" y="f141"/>
                  <a:pt x="f336" y="f136"/>
                  <a:pt x="f337" y="f338"/>
                </a:cubicBezTo>
                <a:cubicBezTo>
                  <a:pt x="f339" y="f340"/>
                  <a:pt x="f341" y="f128"/>
                  <a:pt x="f342" y="f123"/>
                </a:cubicBezTo>
                <a:cubicBezTo>
                  <a:pt x="f342" y="f343"/>
                  <a:pt x="f339" y="f114"/>
                  <a:pt x="f344" y="f114"/>
                </a:cubicBezTo>
                <a:cubicBezTo>
                  <a:pt x="f336" y="f345"/>
                  <a:pt x="f335" y="f346"/>
                  <a:pt x="f347" y="f348"/>
                </a:cubicBezTo>
                <a:cubicBezTo>
                  <a:pt x="f349" y="f350"/>
                  <a:pt x="f335" y="f351"/>
                  <a:pt x="f352" y="f353"/>
                </a:cubicBezTo>
                <a:cubicBezTo>
                  <a:pt x="f354" y="f355"/>
                  <a:pt x="f356" y="f357"/>
                  <a:pt x="f342" y="f353"/>
                </a:cubicBezTo>
                <a:cubicBezTo>
                  <a:pt x="f342" y="f351"/>
                  <a:pt x="f341" y="f351"/>
                  <a:pt x="f341" y="f351"/>
                </a:cubicBezTo>
                <a:cubicBezTo>
                  <a:pt x="f358" y="f359"/>
                  <a:pt x="f360" y="f125"/>
                  <a:pt x="f76" y="f348"/>
                </a:cubicBezTo>
                <a:cubicBezTo>
                  <a:pt x="f361" y="f350"/>
                  <a:pt x="f362" y="f108"/>
                  <a:pt x="f74" y="f353"/>
                </a:cubicBezTo>
                <a:cubicBezTo>
                  <a:pt x="f363" y="f364"/>
                  <a:pt x="f365" y="f355"/>
                  <a:pt x="f366" y="f123"/>
                </a:cubicBezTo>
                <a:cubicBezTo>
                  <a:pt x="f367" y="f340"/>
                  <a:pt x="f367" y="f141"/>
                  <a:pt x="f368" y="f141"/>
                </a:cubicBezTo>
                <a:cubicBezTo>
                  <a:pt x="f369" y="f141"/>
                  <a:pt x="f370" y="f338"/>
                  <a:pt x="f371" y="f359"/>
                </a:cubicBezTo>
                <a:cubicBezTo>
                  <a:pt x="f372" y="f345"/>
                  <a:pt x="f65" y="f112"/>
                  <a:pt x="f373" y="f108"/>
                </a:cubicBezTo>
                <a:cubicBezTo>
                  <a:pt x="f374" y="f108"/>
                  <a:pt x="f374" y="f375"/>
                  <a:pt x="f376" y="f348"/>
                </a:cubicBezTo>
                <a:cubicBezTo>
                  <a:pt x="f377" y="f138"/>
                  <a:pt x="f377" y="f359"/>
                  <a:pt x="f378" y="f114"/>
                </a:cubicBezTo>
                <a:cubicBezTo>
                  <a:pt x="f59" y="f113"/>
                  <a:pt x="f379" y="f112"/>
                  <a:pt x="f380" y="f357"/>
                </a:cubicBezTo>
                <a:cubicBezTo>
                  <a:pt x="f381" y="f364"/>
                  <a:pt x="f61" y="f382"/>
                  <a:pt x="f383" y="f384"/>
                </a:cubicBezTo>
                <a:cubicBezTo>
                  <a:pt x="f57" y="f102"/>
                  <a:pt x="f385" y="f386"/>
                  <a:pt x="f387" y="f388"/>
                </a:cubicBezTo>
                <a:cubicBezTo>
                  <a:pt x="f389" y="f390"/>
                  <a:pt x="f391" y="f392"/>
                  <a:pt x="f393" y="f394"/>
                </a:cubicBezTo>
                <a:cubicBezTo>
                  <a:pt x="f393" y="f98"/>
                  <a:pt x="f393" y="f395"/>
                  <a:pt x="f396" y="f96"/>
                </a:cubicBezTo>
                <a:cubicBezTo>
                  <a:pt x="f397" y="f398"/>
                  <a:pt x="f399" y="f400"/>
                  <a:pt x="f401" y="f98"/>
                </a:cubicBezTo>
                <a:cubicBezTo>
                  <a:pt x="f402" y="f100"/>
                  <a:pt x="f403" y="f392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85"/>
                  <a:pt x="f40" y="f413"/>
                  <a:pt x="f414" y="f415"/>
                </a:cubicBezTo>
                <a:cubicBezTo>
                  <a:pt x="f416" y="f77"/>
                  <a:pt x="f417" y="f418"/>
                  <a:pt x="f419" y="f420"/>
                </a:cubicBezTo>
                <a:cubicBezTo>
                  <a:pt x="f421" y="f420"/>
                  <a:pt x="f422" y="f423"/>
                  <a:pt x="f34" y="f424"/>
                </a:cubicBezTo>
                <a:cubicBezTo>
                  <a:pt x="f34" y="f425"/>
                  <a:pt x="f426" y="f411"/>
                  <a:pt x="f427" y="f428"/>
                </a:cubicBezTo>
                <a:cubicBezTo>
                  <a:pt x="f421" y="f429"/>
                  <a:pt x="f430" y="f431"/>
                  <a:pt x="f430" y="f432"/>
                </a:cubicBezTo>
                <a:cubicBezTo>
                  <a:pt x="f427" y="f395"/>
                  <a:pt x="f433" y="f98"/>
                  <a:pt x="f433" y="f405"/>
                </a:cubicBezTo>
                <a:cubicBezTo>
                  <a:pt x="f430" y="f434"/>
                  <a:pt x="f435" y="f434"/>
                  <a:pt x="f436" y="f388"/>
                </a:cubicBezTo>
                <a:cubicBezTo>
                  <a:pt x="f437" y="f390"/>
                  <a:pt x="f438" y="f439"/>
                  <a:pt x="f440" y="f441"/>
                </a:cubicBezTo>
                <a:cubicBezTo>
                  <a:pt x="f442" y="f443"/>
                  <a:pt x="f8" y="f431"/>
                  <a:pt x="f444" y="f94"/>
                </a:cubicBezTo>
                <a:cubicBezTo>
                  <a:pt x="f445" y="f446"/>
                  <a:pt x="f447" y="f446"/>
                  <a:pt x="f448" y="f446"/>
                </a:cubicBezTo>
                <a:cubicBezTo>
                  <a:pt x="f449" y="f450"/>
                  <a:pt x="f18" y="f94"/>
                  <a:pt x="f18" y="f429"/>
                </a:cubicBezTo>
                <a:cubicBezTo>
                  <a:pt x="f18" y="f428"/>
                  <a:pt x="f451" y="f452"/>
                  <a:pt x="f453" y="f454"/>
                </a:cubicBezTo>
                <a:cubicBezTo>
                  <a:pt x="f455" y="f456"/>
                  <a:pt x="f457" y="f92"/>
                  <a:pt x="f458" y="f459"/>
                </a:cubicBezTo>
                <a:cubicBezTo>
                  <a:pt x="f460" y="f409"/>
                  <a:pt x="f461" y="f462"/>
                  <a:pt x="f463" y="f83"/>
                </a:cubicBezTo>
                <a:cubicBezTo>
                  <a:pt x="f464" y="f79"/>
                  <a:pt x="f465" y="f466"/>
                  <a:pt x="f467" y="f77"/>
                </a:cubicBezTo>
                <a:cubicBezTo>
                  <a:pt x="f468" y="f418"/>
                  <a:pt x="f469" y="f470"/>
                  <a:pt x="f471" y="f472"/>
                </a:cubicBezTo>
                <a:cubicBezTo>
                  <a:pt x="f471" y="f473"/>
                  <a:pt x="f474" y="f475"/>
                  <a:pt x="f476" y="f472"/>
                </a:cubicBezTo>
                <a:cubicBezTo>
                  <a:pt x="f477" y="f478"/>
                  <a:pt x="f477" y="f420"/>
                  <a:pt x="f477" y="f425"/>
                </a:cubicBezTo>
                <a:cubicBezTo>
                  <a:pt x="f479" y="f480"/>
                  <a:pt x="f481" y="f452"/>
                  <a:pt x="f482" y="f428"/>
                </a:cubicBezTo>
                <a:cubicBezTo>
                  <a:pt x="f483" y="f428"/>
                  <a:pt x="f484" y="f428"/>
                  <a:pt x="f484" y="f485"/>
                </a:cubicBezTo>
                <a:cubicBezTo>
                  <a:pt x="f486" y="f487"/>
                  <a:pt x="f488" y="f489"/>
                  <a:pt x="f490" y="f489"/>
                </a:cubicBezTo>
                <a:cubicBezTo>
                  <a:pt x="f491" y="f90"/>
                  <a:pt x="f492" y="f411"/>
                  <a:pt x="f493" y="f494"/>
                </a:cubicBezTo>
                <a:cubicBezTo>
                  <a:pt x="f495" y="f79"/>
                  <a:pt x="f496" y="f81"/>
                  <a:pt x="f495" y="f497"/>
                </a:cubicBezTo>
                <a:cubicBezTo>
                  <a:pt x="f498" y="f431"/>
                  <a:pt x="f498" y="f431"/>
                  <a:pt x="f499" y="f456"/>
                </a:cubicBezTo>
                <a:cubicBezTo>
                  <a:pt x="f500" y="f454"/>
                  <a:pt x="f501" y="f487"/>
                  <a:pt x="f502" y="f77"/>
                </a:cubicBezTo>
                <a:cubicBezTo>
                  <a:pt x="f503" y="f504"/>
                  <a:pt x="f505" y="f70"/>
                  <a:pt x="f506" y="f472"/>
                </a:cubicBezTo>
                <a:cubicBezTo>
                  <a:pt x="f507" y="f508"/>
                  <a:pt x="f509" y="f472"/>
                  <a:pt x="f510" y="f418"/>
                </a:cubicBezTo>
                <a:cubicBezTo>
                  <a:pt x="f511" y="f83"/>
                  <a:pt x="f512" y="f411"/>
                  <a:pt x="f513" y="f87"/>
                </a:cubicBezTo>
                <a:cubicBezTo>
                  <a:pt x="f514" y="f81"/>
                  <a:pt x="f515" y="f81"/>
                  <a:pt x="f516" y="f81"/>
                </a:cubicBezTo>
                <a:cubicBezTo>
                  <a:pt x="f517" y="f87"/>
                  <a:pt x="f517" y="f87"/>
                  <a:pt x="f518" y="f87"/>
                </a:cubicBezTo>
                <a:cubicBezTo>
                  <a:pt x="f518" y="f87"/>
                  <a:pt x="f517" y="f81"/>
                  <a:pt x="f517" y="f519"/>
                </a:cubicBezTo>
                <a:cubicBezTo>
                  <a:pt x="f517" y="f520"/>
                  <a:pt x="f516" y="f425"/>
                  <a:pt x="f521" y="f522"/>
                </a:cubicBezTo>
                <a:cubicBezTo>
                  <a:pt x="f523" y="f472"/>
                  <a:pt x="f524" y="f525"/>
                  <a:pt x="f526" y="f527"/>
                </a:cubicBezTo>
                <a:cubicBezTo>
                  <a:pt x="f528" y="f527"/>
                  <a:pt x="f529" y="f530"/>
                  <a:pt x="f531" y="f532"/>
                </a:cubicBezTo>
                <a:cubicBezTo>
                  <a:pt x="f533" y="f475"/>
                  <a:pt x="f534" y="f472"/>
                  <a:pt x="f535" y="f532"/>
                </a:cubicBezTo>
                <a:cubicBezTo>
                  <a:pt x="f536" y="f537"/>
                  <a:pt x="f538" y="f525"/>
                  <a:pt x="f539" y="f62"/>
                </a:cubicBezTo>
                <a:cubicBezTo>
                  <a:pt x="f540" y="f475"/>
                  <a:pt x="f541" y="f73"/>
                  <a:pt x="f542" y="f470"/>
                </a:cubicBezTo>
                <a:cubicBezTo>
                  <a:pt x="f543" y="f79"/>
                  <a:pt x="f544" y="f409"/>
                  <a:pt x="f545" y="f546"/>
                </a:cubicBezTo>
                <a:cubicBezTo>
                  <a:pt x="f547" y="f431"/>
                  <a:pt x="f548" y="f549"/>
                  <a:pt x="f550" y="f441"/>
                </a:cubicBezTo>
                <a:cubicBezTo>
                  <a:pt x="f551" y="f390"/>
                  <a:pt x="f552" y="f553"/>
                  <a:pt x="f554" y="f357"/>
                </a:cubicBezTo>
                <a:cubicBezTo>
                  <a:pt x="f555" y="f110"/>
                  <a:pt x="f556" y="f114"/>
                  <a:pt x="f557" y="f136"/>
                </a:cubicBezTo>
                <a:cubicBezTo>
                  <a:pt x="f558" y="f133"/>
                  <a:pt x="f559" y="f133"/>
                  <a:pt x="f511" y="f141"/>
                </a:cubicBezTo>
                <a:cubicBezTo>
                  <a:pt x="f560" y="f136"/>
                  <a:pt x="f560" y="f128"/>
                  <a:pt x="f561" y="f128"/>
                </a:cubicBezTo>
                <a:cubicBezTo>
                  <a:pt x="f562" y="f136"/>
                  <a:pt x="f561" y="f563"/>
                  <a:pt x="f561" y="f333"/>
                </a:cubicBezTo>
                <a:cubicBezTo>
                  <a:pt x="f564" y="f322"/>
                  <a:pt x="f565" y="f154"/>
                  <a:pt x="f566" y="f154"/>
                </a:cubicBezTo>
                <a:cubicBezTo>
                  <a:pt x="f567" y="f568"/>
                  <a:pt x="f567" y="f146"/>
                  <a:pt x="f569" y="f570"/>
                </a:cubicBezTo>
                <a:cubicBezTo>
                  <a:pt x="f569" y="f120"/>
                  <a:pt x="f569" y="f571"/>
                  <a:pt x="f572" y="f133"/>
                </a:cubicBezTo>
                <a:cubicBezTo>
                  <a:pt x="f573" y="f133"/>
                  <a:pt x="f574" y="f120"/>
                  <a:pt x="f574" y="f325"/>
                </a:cubicBezTo>
                <a:cubicBezTo>
                  <a:pt x="f502" y="f327"/>
                  <a:pt x="f502" y="f575"/>
                  <a:pt x="f502" y="f576"/>
                </a:cubicBezTo>
                <a:cubicBezTo>
                  <a:pt x="f577" y="f578"/>
                  <a:pt x="f579" y="f580"/>
                  <a:pt x="f581" y="f170"/>
                </a:cubicBezTo>
                <a:cubicBezTo>
                  <a:pt x="f582" y="f159"/>
                  <a:pt x="f500" y="f177"/>
                  <a:pt x="f583" y="f306"/>
                </a:cubicBezTo>
                <a:cubicBezTo>
                  <a:pt x="f584" y="f304"/>
                  <a:pt x="f585" y="f586"/>
                  <a:pt x="f587" y="f296"/>
                </a:cubicBezTo>
                <a:cubicBezTo>
                  <a:pt x="f499" y="f588"/>
                  <a:pt x="f589" y="f207"/>
                  <a:pt x="f590" y="f198"/>
                </a:cubicBezTo>
                <a:cubicBezTo>
                  <a:pt x="f496" y="f181"/>
                  <a:pt x="f591" y="f312"/>
                  <a:pt x="f492" y="f183"/>
                </a:cubicBezTo>
                <a:cubicBezTo>
                  <a:pt x="f592" y="f593"/>
                  <a:pt x="f594" y="f203"/>
                  <a:pt x="f595" y="f596"/>
                </a:cubicBezTo>
                <a:cubicBezTo>
                  <a:pt x="f597" y="f200"/>
                  <a:pt x="f471" y="f598"/>
                  <a:pt x="f471" y="f214"/>
                </a:cubicBezTo>
                <a:cubicBezTo>
                  <a:pt x="f471" y="f239"/>
                  <a:pt x="f476" y="f218"/>
                  <a:pt x="f599" y="f216"/>
                </a:cubicBezTo>
                <a:cubicBezTo>
                  <a:pt x="f600" y="f601"/>
                  <a:pt x="f602" y="f603"/>
                  <a:pt x="f604" y="f605"/>
                </a:cubicBezTo>
                <a:cubicBezTo>
                  <a:pt x="f486" y="f231"/>
                  <a:pt x="f606" y="f231"/>
                  <a:pt x="f607" y="f608"/>
                </a:cubicBezTo>
                <a:cubicBezTo>
                  <a:pt x="f609" y="f610"/>
                  <a:pt x="f611" y="f603"/>
                  <a:pt x="f612" y="f613"/>
                </a:cubicBezTo>
                <a:cubicBezTo>
                  <a:pt x="f612" y="f614"/>
                  <a:pt x="f606" y="f614"/>
                  <a:pt x="f606" y="f615"/>
                </a:cubicBezTo>
                <a:cubicBezTo>
                  <a:pt x="f486" y="f282"/>
                  <a:pt x="f483" y="f256"/>
                  <a:pt x="f616" y="f617"/>
                </a:cubicBezTo>
                <a:cubicBezTo>
                  <a:pt x="f612" y="f258"/>
                  <a:pt x="f618" y="f250"/>
                  <a:pt x="f619" y="f620"/>
                </a:cubicBezTo>
                <a:cubicBezTo>
                  <a:pt x="f488" y="f256"/>
                  <a:pt x="f621" y="f254"/>
                  <a:pt x="f622" y="f615"/>
                </a:cubicBezTo>
                <a:cubicBezTo>
                  <a:pt x="f623" y="f613"/>
                  <a:pt x="f624" y="f603"/>
                  <a:pt x="f625" y="f603"/>
                </a:cubicBezTo>
                <a:cubicBezTo>
                  <a:pt x="f626" y="f242"/>
                  <a:pt x="f592" y="f615"/>
                  <a:pt x="f490" y="f254"/>
                </a:cubicBezTo>
                <a:cubicBezTo>
                  <a:pt x="f627" y="f258"/>
                  <a:pt x="f628" y="f629"/>
                  <a:pt x="f493" y="f243"/>
                </a:cubicBezTo>
                <a:cubicBezTo>
                  <a:pt x="f585" y="f630"/>
                  <a:pt x="f631" y="f218"/>
                  <a:pt x="f632" y="f218"/>
                </a:cubicBezTo>
                <a:cubicBezTo>
                  <a:pt x="f507" y="f218"/>
                  <a:pt x="f510" y="f218"/>
                  <a:pt x="f633" y="f218"/>
                </a:cubicBezTo>
                <a:cubicBezTo>
                  <a:pt x="f557" y="f218"/>
                  <a:pt x="f634" y="f635"/>
                  <a:pt x="f554" y="f636"/>
                </a:cubicBezTo>
                <a:cubicBezTo>
                  <a:pt x="f637" y="f638"/>
                  <a:pt x="f639" y="f640"/>
                  <a:pt x="f641" y="f642"/>
                </a:cubicBezTo>
                <a:cubicBezTo>
                  <a:pt x="f643" y="f644"/>
                  <a:pt x="f645" y="f608"/>
                  <a:pt x="f643" y="f614"/>
                </a:cubicBezTo>
                <a:cubicBezTo>
                  <a:pt x="f528" y="f646"/>
                  <a:pt x="f647" y="f258"/>
                  <a:pt x="f551" y="f279"/>
                </a:cubicBezTo>
                <a:cubicBezTo>
                  <a:pt x="f550" y="f243"/>
                  <a:pt x="f648" y="f615"/>
                  <a:pt x="f516" y="f242"/>
                </a:cubicBezTo>
                <a:cubicBezTo>
                  <a:pt x="f649" y="f650"/>
                  <a:pt x="f555" y="f613"/>
                  <a:pt x="f651" y="f256"/>
                </a:cubicBezTo>
                <a:cubicBezTo>
                  <a:pt x="f514" y="f617"/>
                  <a:pt x="f514" y="f258"/>
                  <a:pt x="f514" y="f652"/>
                </a:cubicBezTo>
                <a:cubicBezTo>
                  <a:pt x="f514" y="f268"/>
                  <a:pt x="f653" y="f654"/>
                  <a:pt x="f655" y="f656"/>
                </a:cubicBezTo>
                <a:cubicBezTo>
                  <a:pt x="f657" y="f656"/>
                  <a:pt x="f633" y="f656"/>
                  <a:pt x="f560" y="f656"/>
                </a:cubicBezTo>
                <a:cubicBezTo>
                  <a:pt x="f510" y="f658"/>
                  <a:pt x="f659" y="f660"/>
                  <a:pt x="f565" y="f661"/>
                </a:cubicBezTo>
                <a:cubicBezTo>
                  <a:pt x="f662" y="f663"/>
                  <a:pt x="f664" y="f665"/>
                  <a:pt x="f510" y="f666"/>
                </a:cubicBezTo>
                <a:cubicBezTo>
                  <a:pt x="f564" y="f667"/>
                  <a:pt x="f668" y="f669"/>
                  <a:pt x="f633" y="f670"/>
                </a:cubicBezTo>
                <a:cubicBezTo>
                  <a:pt x="f633" y="f671"/>
                  <a:pt x="f561" y="f671"/>
                  <a:pt x="f664" y="f672"/>
                </a:cubicBezTo>
                <a:cubicBezTo>
                  <a:pt x="f582" y="f673"/>
                  <a:pt x="f674" y="f675"/>
                  <a:pt x="f676" y="f677"/>
                </a:cubicBezTo>
                <a:cubicBezTo>
                  <a:pt x="f678" y="f679"/>
                  <a:pt x="f680" y="f681"/>
                  <a:pt x="f682" y="f683"/>
                </a:cubicBezTo>
                <a:cubicBezTo>
                  <a:pt x="f684" y="f685"/>
                  <a:pt x="f686" y="f687"/>
                  <a:pt x="f464" y="f683"/>
                </a:cubicBezTo>
                <a:cubicBezTo>
                  <a:pt x="f688" y="f681"/>
                  <a:pt x="f688" y="f681"/>
                  <a:pt x="f689" y="f690"/>
                </a:cubicBezTo>
                <a:cubicBezTo>
                  <a:pt x="f691" y="f692"/>
                  <a:pt x="f689" y="f693"/>
                  <a:pt x="f691" y="f694"/>
                </a:cubicBezTo>
                <a:cubicBezTo>
                  <a:pt x="f695" y="f677"/>
                  <a:pt x="f16" y="f696"/>
                  <a:pt x="f697" y="f698"/>
                </a:cubicBezTo>
                <a:cubicBezTo>
                  <a:pt x="f699" y="f700"/>
                  <a:pt x="f26" y="f701"/>
                  <a:pt x="f702" y="f703"/>
                </a:cubicBezTo>
                <a:cubicBezTo>
                  <a:pt x="f704" y="f705"/>
                  <a:pt x="f706" y="f707"/>
                  <a:pt x="f708" y="f709"/>
                </a:cubicBezTo>
                <a:cubicBezTo>
                  <a:pt x="f36" y="f710"/>
                  <a:pt x="f419" y="f711"/>
                  <a:pt x="f712" y="f713"/>
                </a:cubicBezTo>
                <a:cubicBezTo>
                  <a:pt x="f714" y="f715"/>
                  <a:pt x="f38" y="f716"/>
                  <a:pt x="f717" y="f718"/>
                </a:cubicBezTo>
                <a:cubicBezTo>
                  <a:pt x="f717" y="f719"/>
                  <a:pt x="f720" y="f721"/>
                  <a:pt x="f720" y="f710"/>
                </a:cubicBezTo>
                <a:cubicBezTo>
                  <a:pt x="f722" y="f723"/>
                  <a:pt x="f724" y="f725"/>
                  <a:pt x="f726" y="f727"/>
                </a:cubicBezTo>
                <a:cubicBezTo>
                  <a:pt x="f728" y="f729"/>
                  <a:pt x="f730" y="f731"/>
                  <a:pt x="f732" y="f733"/>
                </a:cubicBezTo>
                <a:cubicBezTo>
                  <a:pt x="f734" y="f735"/>
                  <a:pt x="f736" y="f737"/>
                  <a:pt x="f404" y="f729"/>
                </a:cubicBezTo>
                <a:cubicBezTo>
                  <a:pt x="f738" y="f739"/>
                  <a:pt x="f740" y="f741"/>
                  <a:pt x="f742" y="f743"/>
                </a:cubicBezTo>
                <a:cubicBezTo>
                  <a:pt x="f377" y="f744"/>
                  <a:pt x="f374" y="f745"/>
                  <a:pt x="f373" y="f746"/>
                </a:cubicBezTo>
                <a:cubicBezTo>
                  <a:pt x="f747" y="f748"/>
                  <a:pt x="f749" y="f748"/>
                  <a:pt x="f750" y="f751"/>
                </a:cubicBezTo>
                <a:cubicBezTo>
                  <a:pt x="f752" y="f746"/>
                  <a:pt x="f753" y="f746"/>
                  <a:pt x="f754" y="f741"/>
                </a:cubicBezTo>
                <a:cubicBezTo>
                  <a:pt x="f755" y="f756"/>
                  <a:pt x="f80" y="f756"/>
                  <a:pt x="f757" y="f758"/>
                </a:cubicBezTo>
                <a:cubicBezTo>
                  <a:pt x="f759" y="f748"/>
                  <a:pt x="f86" y="f748"/>
                  <a:pt x="f760" y="f761"/>
                </a:cubicBezTo>
                <a:cubicBezTo>
                  <a:pt x="f342" y="f762"/>
                  <a:pt x="f89" y="f763"/>
                  <a:pt x="f764" y="f765"/>
                </a:cubicBezTo>
                <a:cubicBezTo>
                  <a:pt x="f766" y="f767"/>
                  <a:pt x="f768" y="f769"/>
                  <a:pt x="f770" y="f771"/>
                </a:cubicBezTo>
                <a:cubicBezTo>
                  <a:pt x="f324" y="f772"/>
                  <a:pt x="f773" y="f772"/>
                  <a:pt x="f774" y="f775"/>
                </a:cubicBezTo>
                <a:cubicBezTo>
                  <a:pt x="f776" y="f771"/>
                  <a:pt x="f777" y="f778"/>
                  <a:pt x="f317" y="f779"/>
                </a:cubicBezTo>
                <a:cubicBezTo>
                  <a:pt x="f780" y="f781"/>
                  <a:pt x="f782" y="f769"/>
                  <a:pt x="f783" y="f784"/>
                </a:cubicBezTo>
                <a:cubicBezTo>
                  <a:pt x="f785" y="f786"/>
                  <a:pt x="f787" y="f788"/>
                  <a:pt x="f783" y="f789"/>
                </a:cubicBezTo>
                <a:cubicBezTo>
                  <a:pt x="f782" y="f790"/>
                  <a:pt x="f791" y="f792"/>
                  <a:pt x="f793" y="f794"/>
                </a:cubicBezTo>
                <a:cubicBezTo>
                  <a:pt x="f795" y="f796"/>
                  <a:pt x="f797" y="f798"/>
                  <a:pt x="f799" y="f800"/>
                </a:cubicBezTo>
                <a:cubicBezTo>
                  <a:pt x="f801" y="f802"/>
                  <a:pt x="f803" y="f804"/>
                  <a:pt x="f310" y="f805"/>
                </a:cubicBezTo>
                <a:cubicBezTo>
                  <a:pt x="f806" y="f807"/>
                  <a:pt x="f808" y="f809"/>
                  <a:pt x="f810" y="f811"/>
                </a:cubicBezTo>
                <a:cubicBezTo>
                  <a:pt x="f99" y="f786"/>
                  <a:pt x="f308" y="f812"/>
                  <a:pt x="f307" y="f812"/>
                </a:cubicBezTo>
                <a:cubicBezTo>
                  <a:pt x="f101" y="f812"/>
                  <a:pt x="f813" y="f814"/>
                  <a:pt x="f815" y="f809"/>
                </a:cubicBezTo>
                <a:cubicBezTo>
                  <a:pt x="f815" y="f809"/>
                  <a:pt x="f101" y="f809"/>
                  <a:pt x="f109" y="f809"/>
                </a:cubicBezTo>
                <a:cubicBezTo>
                  <a:pt x="f305" y="f816"/>
                  <a:pt x="f817" y="f818"/>
                  <a:pt x="f122" y="f819"/>
                </a:cubicBezTo>
                <a:cubicBezTo>
                  <a:pt x="f820" y="f821"/>
                  <a:pt x="f822" y="f804"/>
                  <a:pt x="f823" y="f824"/>
                </a:cubicBezTo>
                <a:cubicBezTo>
                  <a:pt x="f825" y="f824"/>
                  <a:pt x="f826" y="f802"/>
                  <a:pt x="f284" y="f800"/>
                </a:cubicBezTo>
                <a:cubicBezTo>
                  <a:pt x="f825" y="f827"/>
                  <a:pt x="f280" y="f828"/>
                  <a:pt x="f829" y="f830"/>
                </a:cubicBezTo>
                <a:cubicBezTo>
                  <a:pt x="f831" y="f832"/>
                  <a:pt x="f833" y="f834"/>
                  <a:pt x="f161" y="f834"/>
                </a:cubicBezTo>
                <a:cubicBezTo>
                  <a:pt x="f835" y="f836"/>
                  <a:pt x="f169" y="f837"/>
                  <a:pt x="f838" y="f837"/>
                </a:cubicBezTo>
                <a:cubicBezTo>
                  <a:pt x="f247" y="f837"/>
                  <a:pt x="f251" y="f839"/>
                  <a:pt x="f840" y="f841"/>
                </a:cubicBezTo>
                <a:cubicBezTo>
                  <a:pt x="f235" y="f842"/>
                  <a:pt x="f840" y="f843"/>
                  <a:pt x="f232" y="f844"/>
                </a:cubicBezTo>
                <a:cubicBezTo>
                  <a:pt x="f845" y="f844"/>
                  <a:pt x="f230" y="f846"/>
                  <a:pt x="f847" y="f848"/>
                </a:cubicBezTo>
                <a:cubicBezTo>
                  <a:pt x="f849" y="f850"/>
                  <a:pt x="f851" y="f852"/>
                  <a:pt x="f224" y="f841"/>
                </a:cubicBezTo>
                <a:cubicBezTo>
                  <a:pt x="f853" y="f854"/>
                  <a:pt x="f855" y="f848"/>
                  <a:pt x="f213" y="f856"/>
                </a:cubicBezTo>
                <a:cubicBezTo>
                  <a:pt x="f857" y="f858"/>
                  <a:pt x="f859" y="f842"/>
                  <a:pt x="f860" y="f861"/>
                </a:cubicBezTo>
                <a:cubicBezTo>
                  <a:pt x="f862" y="f863"/>
                  <a:pt x="f864" y="f863"/>
                  <a:pt x="f865" y="f854"/>
                </a:cubicBezTo>
                <a:cubicBezTo>
                  <a:pt x="f866" y="f867"/>
                  <a:pt x="f868" y="f869"/>
                  <a:pt x="f870" y="f871"/>
                </a:cubicBezTo>
                <a:cubicBezTo>
                  <a:pt x="f872" y="f873"/>
                  <a:pt x="f874" y="f875"/>
                  <a:pt x="f876" y="f877"/>
                </a:cubicBezTo>
                <a:cubicBezTo>
                  <a:pt x="f878" y="f843"/>
                  <a:pt x="f879" y="f843"/>
                  <a:pt x="f880" y="f881"/>
                </a:cubicBezTo>
                <a:cubicBezTo>
                  <a:pt x="f882" y="f883"/>
                  <a:pt x="f884" y="f885"/>
                  <a:pt x="f886" y="f887"/>
                </a:cubicBezTo>
                <a:cubicBezTo>
                  <a:pt x="f888" y="f887"/>
                  <a:pt x="f889" y="f890"/>
                  <a:pt x="f891" y="f892"/>
                </a:cubicBezTo>
                <a:cubicBezTo>
                  <a:pt x="f893" y="f894"/>
                  <a:pt x="f895" y="f894"/>
                  <a:pt x="f888" y="f894"/>
                </a:cubicBezTo>
                <a:cubicBezTo>
                  <a:pt x="f896" y="f894"/>
                  <a:pt x="f897" y="f894"/>
                  <a:pt x="f898" y="f899"/>
                </a:cubicBezTo>
                <a:cubicBezTo>
                  <a:pt x="f900" y="f901"/>
                  <a:pt x="f902" y="f903"/>
                  <a:pt x="f904" y="f905"/>
                </a:cubicBezTo>
                <a:cubicBezTo>
                  <a:pt x="f900" y="f906"/>
                  <a:pt x="f907" y="f908"/>
                  <a:pt x="f897" y="f908"/>
                </a:cubicBezTo>
                <a:cubicBezTo>
                  <a:pt x="f909" y="f908"/>
                  <a:pt x="f888" y="f910"/>
                  <a:pt x="f911" y="f912"/>
                </a:cubicBezTo>
                <a:cubicBezTo>
                  <a:pt x="f913" y="f914"/>
                  <a:pt x="f911" y="f915"/>
                  <a:pt x="f916" y="f917"/>
                </a:cubicBezTo>
                <a:cubicBezTo>
                  <a:pt x="f918" y="f919"/>
                  <a:pt x="f898" y="f920"/>
                  <a:pt x="f921" y="f922"/>
                </a:cubicBezTo>
                <a:cubicBezTo>
                  <a:pt x="f923" y="f924"/>
                  <a:pt x="f925" y="f915"/>
                  <a:pt x="f926" y="f927"/>
                </a:cubicBezTo>
                <a:cubicBezTo>
                  <a:pt x="f928" y="f901"/>
                  <a:pt x="f928" y="f929"/>
                  <a:pt x="f930" y="f931"/>
                </a:cubicBezTo>
                <a:cubicBezTo>
                  <a:pt x="f932" y="f933"/>
                  <a:pt x="f879" y="f934"/>
                  <a:pt x="f935" y="f917"/>
                </a:cubicBezTo>
                <a:cubicBezTo>
                  <a:pt x="f936" y="f924"/>
                  <a:pt x="f937" y="f938"/>
                  <a:pt x="f939" y="f940"/>
                </a:cubicBezTo>
                <a:cubicBezTo>
                  <a:pt x="f872" y="f922"/>
                  <a:pt x="f870" y="f919"/>
                  <a:pt x="f941" y="f934"/>
                </a:cubicBezTo>
                <a:cubicBezTo>
                  <a:pt x="f942" y="f933"/>
                  <a:pt x="f943" y="f944"/>
                  <a:pt x="f945" y="f944"/>
                </a:cubicBezTo>
                <a:cubicBezTo>
                  <a:pt x="f946" y="f947"/>
                  <a:pt x="f864" y="f912"/>
                  <a:pt x="f948" y="f906"/>
                </a:cubicBezTo>
                <a:cubicBezTo>
                  <a:pt x="f949" y="f906"/>
                  <a:pt x="f950" y="f912"/>
                  <a:pt x="f859" y="f951"/>
                </a:cubicBezTo>
                <a:cubicBezTo>
                  <a:pt x="f857" y="f952"/>
                  <a:pt x="f213" y="f953"/>
                  <a:pt x="f855" y="f951"/>
                </a:cubicBezTo>
                <a:cubicBezTo>
                  <a:pt x="f954" y="f910"/>
                  <a:pt x="f182" y="f929"/>
                  <a:pt x="f955" y="f956"/>
                </a:cubicBezTo>
                <a:cubicBezTo>
                  <a:pt x="f957" y="f958"/>
                  <a:pt x="f253" y="f959"/>
                  <a:pt x="f960" y="f961"/>
                </a:cubicBezTo>
                <a:cubicBezTo>
                  <a:pt x="f955" y="f887"/>
                  <a:pt x="f957" y="f962"/>
                  <a:pt x="f235" y="f963"/>
                </a:cubicBezTo>
                <a:cubicBezTo>
                  <a:pt x="f241" y="f963"/>
                  <a:pt x="f173" y="f964"/>
                  <a:pt x="f173" y="f965"/>
                </a:cubicBezTo>
                <a:cubicBezTo>
                  <a:pt x="f240" y="f959"/>
                  <a:pt x="f172" y="f927"/>
                  <a:pt x="f169" y="f959"/>
                </a:cubicBezTo>
                <a:cubicBezTo>
                  <a:pt x="f835" y="f966"/>
                  <a:pt x="f967" y="f968"/>
                  <a:pt x="f835" y="f885"/>
                </a:cubicBezTo>
                <a:cubicBezTo>
                  <a:pt x="f969" y="f970"/>
                  <a:pt x="f971" y="f883"/>
                  <a:pt x="f972" y="f973"/>
                </a:cubicBezTo>
                <a:cubicBezTo>
                  <a:pt x="f972" y="f877"/>
                  <a:pt x="f971" y="f974"/>
                  <a:pt x="f971" y="f974"/>
                </a:cubicBezTo>
                <a:cubicBezTo>
                  <a:pt x="f975" y="f976"/>
                  <a:pt x="f977" y="f978"/>
                  <a:pt x="f979" y="f966"/>
                </a:cubicBezTo>
                <a:cubicBezTo>
                  <a:pt x="f980" y="f966"/>
                  <a:pt x="f981" y="f966"/>
                  <a:pt x="f290" y="f958"/>
                </a:cubicBezTo>
                <a:cubicBezTo>
                  <a:pt x="f127" y="f901"/>
                  <a:pt x="f982" y="f958"/>
                  <a:pt x="f124" y="f968"/>
                </a:cubicBezTo>
                <a:cubicBezTo>
                  <a:pt x="f124" y="f965"/>
                  <a:pt x="f983" y="f984"/>
                  <a:pt x="f985" y="f984"/>
                </a:cubicBezTo>
                <a:cubicBezTo>
                  <a:pt x="f986" y="f887"/>
                  <a:pt x="f987" y="f965"/>
                  <a:pt x="f305" y="f988"/>
                </a:cubicBezTo>
                <a:cubicBezTo>
                  <a:pt x="f309" y="f901"/>
                  <a:pt x="f313" y="f892"/>
                  <a:pt x="f989" y="f990"/>
                </a:cubicBezTo>
                <a:cubicBezTo>
                  <a:pt x="f991" y="f842"/>
                  <a:pt x="f992" y="f863"/>
                  <a:pt x="f993" y="f994"/>
                </a:cubicBezTo>
                <a:cubicBezTo>
                  <a:pt x="f995" y="f850"/>
                  <a:pt x="f996" y="f997"/>
                  <a:pt x="f323" y="f863"/>
                </a:cubicBezTo>
                <a:cubicBezTo>
                  <a:pt x="f998" y="f999"/>
                  <a:pt x="f93" y="f869"/>
                  <a:pt x="f321" y="f869"/>
                </a:cubicBezTo>
                <a:cubicBezTo>
                  <a:pt x="f1000" y="f869"/>
                  <a:pt x="f1001" y="f1002"/>
                  <a:pt x="f1003" y="f974"/>
                </a:cubicBezTo>
                <a:cubicBezTo>
                  <a:pt x="f992" y="f873"/>
                  <a:pt x="f318" y="f883"/>
                  <a:pt x="f319" y="f962"/>
                </a:cubicBezTo>
                <a:cubicBezTo>
                  <a:pt x="f777" y="f963"/>
                  <a:pt x="f1004" y="f1005"/>
                  <a:pt x="f1006" y="f1007"/>
                </a:cubicBezTo>
                <a:cubicBezTo>
                  <a:pt x="f995" y="f984"/>
                  <a:pt x="f1008" y="f965"/>
                  <a:pt x="f1009" y="f964"/>
                </a:cubicBezTo>
                <a:cubicBezTo>
                  <a:pt x="f1010" y="f974"/>
                  <a:pt x="f354" y="f974"/>
                  <a:pt x="f84" y="f1002"/>
                </a:cubicBezTo>
                <a:cubicBezTo>
                  <a:pt x="f82" y="f843"/>
                  <a:pt x="f80" y="f1011"/>
                  <a:pt x="f1012" y="f877"/>
                </a:cubicBezTo>
                <a:cubicBezTo>
                  <a:pt x="f362" y="f1005"/>
                  <a:pt x="f1013" y="f887"/>
                  <a:pt x="f1014" y="f1015"/>
                </a:cubicBezTo>
                <a:cubicBezTo>
                  <a:pt x="f366" y="f976"/>
                  <a:pt x="f1016" y="f988"/>
                  <a:pt x="f1017" y="f1018"/>
                </a:cubicBezTo>
                <a:cubicBezTo>
                  <a:pt x="f374" y="f963"/>
                  <a:pt x="f1019" y="f962"/>
                  <a:pt x="f1020" y="f963"/>
                </a:cubicBezTo>
                <a:cubicBezTo>
                  <a:pt x="f56" y="f964"/>
                  <a:pt x="f1021" y="f970"/>
                  <a:pt x="f1022" y="f856"/>
                </a:cubicBezTo>
                <a:cubicBezTo>
                  <a:pt x="f1023" y="f1024"/>
                  <a:pt x="f730" y="f999"/>
                  <a:pt x="f408" y="f848"/>
                </a:cubicBezTo>
                <a:cubicBezTo>
                  <a:pt x="f1025" y="f1024"/>
                  <a:pt x="f1026" y="f858"/>
                  <a:pt x="f1027" y="f990"/>
                </a:cubicBezTo>
                <a:cubicBezTo>
                  <a:pt x="f726" y="f877"/>
                  <a:pt x="f1028" y="f974"/>
                  <a:pt x="f412" y="f881"/>
                </a:cubicBezTo>
                <a:cubicBezTo>
                  <a:pt x="f1029" y="f1030"/>
                  <a:pt x="f1031" y="f869"/>
                  <a:pt x="f1032" y="f842"/>
                </a:cubicBezTo>
                <a:cubicBezTo>
                  <a:pt x="f1033" y="f854"/>
                  <a:pt x="f1034" y="f1024"/>
                  <a:pt x="f1035" y="f990"/>
                </a:cubicBezTo>
                <a:cubicBezTo>
                  <a:pt x="f36" y="f877"/>
                  <a:pt x="f1036" y="f883"/>
                  <a:pt x="f430" y="f970"/>
                </a:cubicBezTo>
                <a:cubicBezTo>
                  <a:pt x="f433" y="f1005"/>
                  <a:pt x="f1037" y="f885"/>
                  <a:pt x="f1038" y="f1018"/>
                </a:cubicBezTo>
                <a:cubicBezTo>
                  <a:pt x="f435" y="f970"/>
                  <a:pt x="f435" y="f883"/>
                  <a:pt x="f1038" y="f873"/>
                </a:cubicBezTo>
                <a:cubicBezTo>
                  <a:pt x="f1039" y="f877"/>
                  <a:pt x="f422" y="f974"/>
                  <a:pt x="f1037" y="f881"/>
                </a:cubicBezTo>
                <a:cubicBezTo>
                  <a:pt x="f1040" y="f1002"/>
                  <a:pt x="f708" y="f846"/>
                  <a:pt x="f422" y="f867"/>
                </a:cubicBezTo>
                <a:cubicBezTo>
                  <a:pt x="f1041" y="f861"/>
                  <a:pt x="f1042" y="f1024"/>
                  <a:pt x="f1043" y="f846"/>
                </a:cubicBezTo>
                <a:cubicBezTo>
                  <a:pt x="f1044" y="f843"/>
                  <a:pt x="f1045" y="f990"/>
                  <a:pt x="f1046" y="f974"/>
                </a:cubicBezTo>
                <a:cubicBezTo>
                  <a:pt x="f1047" y="f962"/>
                  <a:pt x="f33" y="f875"/>
                  <a:pt x="f704" y="f873"/>
                </a:cubicBezTo>
                <a:cubicBezTo>
                  <a:pt x="f29" y="f877"/>
                  <a:pt x="f440" y="f1011"/>
                  <a:pt x="f31" y="f1002"/>
                </a:cubicBezTo>
                <a:cubicBezTo>
                  <a:pt x="f31" y="f843"/>
                  <a:pt x="f31" y="f844"/>
                  <a:pt x="f31" y="f869"/>
                </a:cubicBezTo>
                <a:cubicBezTo>
                  <a:pt x="f1048" y="f1049"/>
                  <a:pt x="f440" y="f1050"/>
                  <a:pt x="f699" y="f1051"/>
                </a:cubicBezTo>
                <a:cubicBezTo>
                  <a:pt x="f14" y="f1052"/>
                  <a:pt x="f1053" y="f1052"/>
                  <a:pt x="f1054" y="f1051"/>
                </a:cubicBezTo>
                <a:cubicBezTo>
                  <a:pt x="f1055" y="f1056"/>
                  <a:pt x="f1057" y="f1052"/>
                  <a:pt x="f1058" y="f842"/>
                </a:cubicBezTo>
                <a:cubicBezTo>
                  <a:pt x="f1059" y="f869"/>
                  <a:pt x="f1060" y="f1030"/>
                  <a:pt x="f1061" y="f1030"/>
                </a:cubicBezTo>
                <a:cubicBezTo>
                  <a:pt x="f468" y="f1030"/>
                  <a:pt x="f1062" y="f869"/>
                  <a:pt x="f1063" y="f867"/>
                </a:cubicBezTo>
                <a:cubicBezTo>
                  <a:pt x="f1064" y="f999"/>
                  <a:pt x="f1060" y="f854"/>
                  <a:pt x="f467" y="f1049"/>
                </a:cubicBezTo>
                <a:cubicBezTo>
                  <a:pt x="f1061" y="f1050"/>
                  <a:pt x="f1064" y="f1065"/>
                  <a:pt x="f1066" y="f1056"/>
                </a:cubicBezTo>
                <a:cubicBezTo>
                  <a:pt x="f1067" y="f852"/>
                  <a:pt x="f1068" y="f854"/>
                  <a:pt x="f1069" y="f869"/>
                </a:cubicBezTo>
                <a:cubicBezTo>
                  <a:pt x="f1069" y="f844"/>
                  <a:pt x="f1069" y="f843"/>
                  <a:pt x="f597" y="f843"/>
                </a:cubicBezTo>
                <a:cubicBezTo>
                  <a:pt x="f1070" y="f877"/>
                  <a:pt x="f1071" y="f962"/>
                  <a:pt x="f680" y="f1007"/>
                </a:cubicBezTo>
                <a:cubicBezTo>
                  <a:pt x="f1072" y="f890"/>
                  <a:pt x="f1055" y="f961"/>
                  <a:pt x="f1073" y="f978"/>
                </a:cubicBezTo>
                <a:cubicBezTo>
                  <a:pt x="f691" y="f894"/>
                  <a:pt x="f695" y="f901"/>
                  <a:pt x="f695" y="f1074"/>
                </a:cubicBezTo>
                <a:cubicBezTo>
                  <a:pt x="f1075" y="f912"/>
                  <a:pt x="f1076" y="f951"/>
                  <a:pt x="f20" y="f1077"/>
                </a:cubicBezTo>
                <a:cubicBezTo>
                  <a:pt x="f451" y="f934"/>
                  <a:pt x="f451" y="f924"/>
                  <a:pt x="f1078" y="f919"/>
                </a:cubicBezTo>
                <a:cubicBezTo>
                  <a:pt x="f1079" y="f920"/>
                  <a:pt x="f1080" y="f940"/>
                  <a:pt x="f1081" y="f917"/>
                </a:cubicBezTo>
                <a:cubicBezTo>
                  <a:pt x="f1054" y="f952"/>
                  <a:pt x="f1082" y="f933"/>
                  <a:pt x="f1055" y="f951"/>
                </a:cubicBezTo>
                <a:cubicBezTo>
                  <a:pt x="f1059" y="f947"/>
                  <a:pt x="f468" y="f947"/>
                  <a:pt x="f1067" y="f933"/>
                </a:cubicBezTo>
                <a:cubicBezTo>
                  <a:pt x="f1070" y="f915"/>
                  <a:pt x="f1083" y="f915"/>
                  <a:pt x="f622" y="f933"/>
                </a:cubicBezTo>
                <a:cubicBezTo>
                  <a:pt x="f1084" y="f951"/>
                  <a:pt x="f625" y="f944"/>
                  <a:pt x="f625" y="f908"/>
                </a:cubicBezTo>
                <a:cubicBezTo>
                  <a:pt x="f1085" y="f1086"/>
                  <a:pt x="f592" y="f903"/>
                  <a:pt x="f1087" y="f910"/>
                </a:cubicBezTo>
                <a:cubicBezTo>
                  <a:pt x="f628" y="f944"/>
                  <a:pt x="f1088" y="f912"/>
                  <a:pt x="f498" y="f905"/>
                </a:cubicBezTo>
                <a:cubicBezTo>
                  <a:pt x="f1089" y="f1090"/>
                  <a:pt x="f1091" y="f927"/>
                  <a:pt x="f584" y="f958"/>
                </a:cubicBezTo>
                <a:cubicBezTo>
                  <a:pt x="f1092" y="f958"/>
                  <a:pt x="f1093" y="f894"/>
                  <a:pt x="f1093" y="f892"/>
                </a:cubicBezTo>
                <a:cubicBezTo>
                  <a:pt x="f1094" y="f1015"/>
                  <a:pt x="f1095" y="f965"/>
                  <a:pt x="f1096" y="f887"/>
                </a:cubicBezTo>
                <a:cubicBezTo>
                  <a:pt x="f1097" y="f964"/>
                  <a:pt x="f1098" y="f887"/>
                  <a:pt x="f631" y="f988"/>
                </a:cubicBezTo>
                <a:cubicBezTo>
                  <a:pt x="f581" y="f894"/>
                  <a:pt x="f1099" y="f1100"/>
                  <a:pt x="f1101" y="f944"/>
                </a:cubicBezTo>
                <a:cubicBezTo>
                  <a:pt x="f1102" y="f1103"/>
                  <a:pt x="f1104" y="f1105"/>
                  <a:pt x="f1098" y="f1106"/>
                </a:cubicBezTo>
                <a:cubicBezTo>
                  <a:pt x="f1107" y="f924"/>
                  <a:pt x="f1108" y="f919"/>
                  <a:pt x="f1096" y="f1109"/>
                </a:cubicBezTo>
                <a:cubicBezTo>
                  <a:pt x="f1093" y="f1110"/>
                  <a:pt x="f1093" y="f919"/>
                  <a:pt x="f1111" y="f1106"/>
                </a:cubicBezTo>
                <a:cubicBezTo>
                  <a:pt x="f1112" y="f953"/>
                  <a:pt x="f1113" y="f1114"/>
                  <a:pt x="f589" y="f914"/>
                </a:cubicBezTo>
                <a:cubicBezTo>
                  <a:pt x="f1115" y="f1077"/>
                  <a:pt x="f1116" y="f952"/>
                  <a:pt x="f495" y="f919"/>
                </a:cubicBezTo>
                <a:cubicBezTo>
                  <a:pt x="f1117" y="f1118"/>
                  <a:pt x="f1116" y="f1119"/>
                  <a:pt x="f498" y="f1120"/>
                </a:cubicBezTo>
                <a:cubicBezTo>
                  <a:pt x="f1121" y="f1122"/>
                  <a:pt x="f628" y="f1123"/>
                  <a:pt x="f1087" y="f1119"/>
                </a:cubicBezTo>
                <a:cubicBezTo>
                  <a:pt x="f1085" y="f1122"/>
                  <a:pt x="f619" y="f1124"/>
                  <a:pt x="f676" y="f1125"/>
                </a:cubicBezTo>
                <a:cubicBezTo>
                  <a:pt x="f1126" y="f1127"/>
                  <a:pt x="f469" y="f1128"/>
                  <a:pt x="f463" y="f1129"/>
                </a:cubicBezTo>
                <a:cubicBezTo>
                  <a:pt x="f1130" y="f1131"/>
                  <a:pt x="f445" y="f1132"/>
                  <a:pt x="f1048" y="f1133"/>
                </a:cubicBezTo>
                <a:cubicBezTo>
                  <a:pt x="f33" y="f1134"/>
                  <a:pt x="f1135" y="f1136"/>
                  <a:pt x="f1137" y="f1138"/>
                </a:cubicBezTo>
                <a:cubicBezTo>
                  <a:pt x="f1045" y="f1139"/>
                  <a:pt x="f1140" y="f1141"/>
                  <a:pt x="f33" y="f1142"/>
                </a:cubicBezTo>
                <a:cubicBezTo>
                  <a:pt x="f1143" y="f1144"/>
                  <a:pt x="f1145" y="f1146"/>
                  <a:pt x="f1147" y="f1148"/>
                </a:cubicBezTo>
                <a:cubicBezTo>
                  <a:pt x="f27" y="f1149"/>
                  <a:pt x="f1145" y="f1149"/>
                  <a:pt x="f8" y="f1149"/>
                </a:cubicBezTo>
                <a:cubicBezTo>
                  <a:pt x="f24" y="f1150"/>
                  <a:pt x="f1151" y="f1152"/>
                  <a:pt x="f1151" y="f1148"/>
                </a:cubicBezTo>
                <a:cubicBezTo>
                  <a:pt x="f1151" y="f1153"/>
                  <a:pt x="f1154" y="f1155"/>
                  <a:pt x="f1156" y="f1144"/>
                </a:cubicBezTo>
                <a:cubicBezTo>
                  <a:pt x="f12" y="f1141"/>
                  <a:pt x="f1157" y="f1158"/>
                  <a:pt x="f22" y="f1153"/>
                </a:cubicBezTo>
                <a:cubicBezTo>
                  <a:pt x="f18" y="f1159"/>
                  <a:pt x="f20" y="f1148"/>
                  <a:pt x="f1075" y="f1150"/>
                </a:cubicBezTo>
                <a:cubicBezTo>
                  <a:pt x="f1130" y="f1160"/>
                  <a:pt x="f1081" y="f1161"/>
                  <a:pt x="f1054" y="f1149"/>
                </a:cubicBezTo>
                <a:cubicBezTo>
                  <a:pt x="f1162" y="f1163"/>
                  <a:pt x="f1164" y="f1163"/>
                  <a:pt x="f682" y="f1165"/>
                </a:cubicBezTo>
                <a:cubicBezTo>
                  <a:pt x="f471" y="f1148"/>
                  <a:pt x="f680" y="f1148"/>
                  <a:pt x="f1166" y="f1163"/>
                </a:cubicBezTo>
                <a:cubicBezTo>
                  <a:pt x="f595" y="f1167"/>
                  <a:pt x="f602" y="f1159"/>
                  <a:pt x="f1168" y="f1150"/>
                </a:cubicBezTo>
                <a:cubicBezTo>
                  <a:pt x="f1169" y="f1170"/>
                  <a:pt x="f1171" y="f1172"/>
                  <a:pt x="f1173" y="f1174"/>
                </a:cubicBezTo>
                <a:cubicBezTo>
                  <a:pt x="f604" y="f1174"/>
                  <a:pt x="f607" y="f1175"/>
                  <a:pt x="f618" y="f1149"/>
                </a:cubicBezTo>
                <a:cubicBezTo>
                  <a:pt x="f619" y="f1176"/>
                  <a:pt x="f1177" y="f1167"/>
                  <a:pt x="f1177" y="f1144"/>
                </a:cubicBezTo>
                <a:cubicBezTo>
                  <a:pt x="f1178" y="f1149"/>
                  <a:pt x="f1179" y="f1149"/>
                  <a:pt x="f1180" y="f1181"/>
                </a:cubicBezTo>
                <a:cubicBezTo>
                  <a:pt x="f1117" y="f1182"/>
                  <a:pt x="f1183" y="f1181"/>
                  <a:pt x="f585" y="f1182"/>
                </a:cubicBezTo>
                <a:cubicBezTo>
                  <a:pt x="f1184" y="f1148"/>
                  <a:pt x="f1185" y="f1163"/>
                  <a:pt x="f1102" y="f1141"/>
                </a:cubicBezTo>
                <a:cubicBezTo>
                  <a:pt x="f574" y="f1186"/>
                  <a:pt x="f503" y="f1139"/>
                  <a:pt x="f505" y="f1144"/>
                </a:cubicBezTo>
                <a:cubicBezTo>
                  <a:pt x="f1187" y="f1160"/>
                  <a:pt x="f1188" y="f1161"/>
                  <a:pt x="f556" y="f1158"/>
                </a:cubicBezTo>
                <a:cubicBezTo>
                  <a:pt x="f1189" y="f1144"/>
                  <a:pt x="f514" y="f1142"/>
                  <a:pt x="f521" y="f1141"/>
                </a:cubicBezTo>
                <a:cubicBezTo>
                  <a:pt x="f1190" y="f1141"/>
                  <a:pt x="f1191" y="f1141"/>
                  <a:pt x="f1192" y="f1138"/>
                </a:cubicBezTo>
                <a:cubicBezTo>
                  <a:pt x="f1193" y="f1194"/>
                  <a:pt x="f529" y="f1195"/>
                  <a:pt x="f1196" y="f1197"/>
                </a:cubicBezTo>
                <a:cubicBezTo>
                  <a:pt x="f1198" y="f1199"/>
                  <a:pt x="f1198" y="f1200"/>
                  <a:pt x="f1198" y="f1144"/>
                </a:cubicBezTo>
                <a:cubicBezTo>
                  <a:pt x="f1201" y="f1155"/>
                  <a:pt x="f1198" y="f1202"/>
                  <a:pt x="f531" y="f1202"/>
                </a:cubicBezTo>
                <a:cubicBezTo>
                  <a:pt x="f543" y="f1203"/>
                  <a:pt x="f1204" y="f1202"/>
                  <a:pt x="f1205" y="f1146"/>
                </a:cubicBezTo>
                <a:cubicBezTo>
                  <a:pt x="f538" y="f1206"/>
                  <a:pt x="f542" y="f1200"/>
                  <a:pt x="f542" y="f1186"/>
                </a:cubicBezTo>
                <a:cubicBezTo>
                  <a:pt x="f1207" y="f1208"/>
                  <a:pt x="f1209" y="f1210"/>
                  <a:pt x="f1211" y="f1210"/>
                </a:cubicBezTo>
                <a:cubicBezTo>
                  <a:pt x="f1212" y="f1213"/>
                  <a:pt x="f1214" y="f1215"/>
                  <a:pt x="f1212" y="f1216"/>
                </a:cubicBezTo>
                <a:cubicBezTo>
                  <a:pt x="f1217" y="f1218"/>
                  <a:pt x="f1214" y="f1197"/>
                  <a:pt x="f1219" y="f1199"/>
                </a:cubicBezTo>
                <a:cubicBezTo>
                  <a:pt x="f1220" y="f1221"/>
                  <a:pt x="f1222" y="f1199"/>
                  <a:pt x="f1223" y="f1186"/>
                </a:cubicBezTo>
                <a:cubicBezTo>
                  <a:pt x="f1224" y="f1197"/>
                  <a:pt x="f1225" y="f1197"/>
                  <a:pt x="f1226" y="f1195"/>
                </a:cubicBezTo>
                <a:cubicBezTo>
                  <a:pt x="f1227" y="f1136"/>
                  <a:pt x="f1228" y="f1197"/>
                  <a:pt x="f1229" y="f1221"/>
                </a:cubicBezTo>
                <a:cubicBezTo>
                  <a:pt x="f1230" y="f1155"/>
                  <a:pt x="f1231" y="f1146"/>
                  <a:pt x="f1232" y="f1206"/>
                </a:cubicBezTo>
                <a:cubicBezTo>
                  <a:pt x="f1233" y="f1144"/>
                  <a:pt x="f1234" y="f1142"/>
                  <a:pt x="f1235" y="f1142"/>
                </a:cubicBezTo>
                <a:cubicBezTo>
                  <a:pt x="f1236" y="f1141"/>
                  <a:pt x="f1237" y="f1200"/>
                  <a:pt x="f1238" y="f1144"/>
                </a:cubicBezTo>
                <a:cubicBezTo>
                  <a:pt x="f1239" y="f1146"/>
                  <a:pt x="f1240" y="f1158"/>
                  <a:pt x="f1237" y="f1203"/>
                </a:cubicBezTo>
                <a:cubicBezTo>
                  <a:pt x="f1236" y="f1150"/>
                  <a:pt x="f1241" y="f1160"/>
                  <a:pt x="f1242" y="f1161"/>
                </a:cubicBezTo>
                <a:cubicBezTo>
                  <a:pt x="f1242" y="f1243"/>
                  <a:pt x="f1242" y="f1244"/>
                  <a:pt x="f1242" y="f1245"/>
                </a:cubicBezTo>
                <a:cubicBezTo>
                  <a:pt x="f1239" y="f1246"/>
                  <a:pt x="f1237" y="f1247"/>
                  <a:pt x="f1248" y="f1249"/>
                </a:cubicBezTo>
                <a:cubicBezTo>
                  <a:pt x="f1250" y="f1251"/>
                  <a:pt x="f1252" y="f1253"/>
                  <a:pt x="f1254" y="f1255"/>
                </a:cubicBezTo>
                <a:cubicBezTo>
                  <a:pt x="f1256" y="f1257"/>
                  <a:pt x="f1258" y="f1259"/>
                  <a:pt x="f1220" y="f1259"/>
                </a:cubicBezTo>
                <a:cubicBezTo>
                  <a:pt x="f1260" y="f1261"/>
                  <a:pt x="f1262" y="f1261"/>
                  <a:pt x="f1263" y="f1264"/>
                </a:cubicBezTo>
                <a:cubicBezTo>
                  <a:pt x="f1265" y="f1266"/>
                  <a:pt x="f1219" y="f1249"/>
                  <a:pt x="f1267" y="f1268"/>
                </a:cubicBezTo>
                <a:cubicBezTo>
                  <a:pt x="f1269" y="f1270"/>
                  <a:pt x="f1271" y="f1272"/>
                  <a:pt x="f1273" y="f1274"/>
                </a:cubicBezTo>
                <a:cubicBezTo>
                  <a:pt x="f1275" y="f1276"/>
                  <a:pt x="f1258" y="f1277"/>
                  <a:pt x="f1278" y="f1279"/>
                </a:cubicBezTo>
                <a:cubicBezTo>
                  <a:pt x="f1280" y="f1281"/>
                  <a:pt x="f1220" y="f1281"/>
                  <a:pt x="f1260" y="f1281"/>
                </a:cubicBezTo>
                <a:cubicBezTo>
                  <a:pt x="f1282" y="f1283"/>
                  <a:pt x="f1284" y="f1283"/>
                  <a:pt x="f1285" y="f1281"/>
                </a:cubicBezTo>
                <a:cubicBezTo>
                  <a:pt x="f542" y="f1286"/>
                  <a:pt x="f1287" y="f1288"/>
                  <a:pt x="f1289" y="f1290"/>
                </a:cubicBezTo>
                <a:cubicBezTo>
                  <a:pt x="f1291" y="f1292"/>
                  <a:pt x="f1293" y="f1292"/>
                  <a:pt x="f1201" y="f1290"/>
                </a:cubicBezTo>
                <a:cubicBezTo>
                  <a:pt x="f1294" y="f1295"/>
                  <a:pt x="f529" y="f1295"/>
                  <a:pt x="f1296" y="f1295"/>
                </a:cubicBezTo>
                <a:cubicBezTo>
                  <a:pt x="f643" y="f1295"/>
                  <a:pt x="f528" y="f1297"/>
                  <a:pt x="f1298" y="f1299"/>
                </a:cubicBezTo>
                <a:cubicBezTo>
                  <a:pt x="f1300" y="f1292"/>
                  <a:pt x="f528" y="f1301"/>
                  <a:pt x="f1302" y="f1303"/>
                </a:cubicBezTo>
                <a:cubicBezTo>
                  <a:pt x="f645" y="f1304"/>
                  <a:pt x="f1305" y="f1306"/>
                  <a:pt x="f1294" y="f1307"/>
                </a:cubicBezTo>
                <a:cubicBezTo>
                  <a:pt x="f1198" y="f1308"/>
                  <a:pt x="f1198" y="f1309"/>
                  <a:pt x="f1294" y="f1310"/>
                </a:cubicBezTo>
                <a:cubicBezTo>
                  <a:pt x="f645" y="f1311"/>
                  <a:pt x="f643" y="f1312"/>
                  <a:pt x="f528" y="f1310"/>
                </a:cubicBezTo>
                <a:cubicBezTo>
                  <a:pt x="f545" y="f1313"/>
                  <a:pt x="f647" y="f1309"/>
                  <a:pt x="f1191" y="f1314"/>
                </a:cubicBezTo>
                <a:cubicBezTo>
                  <a:pt x="f1315" y="f1316"/>
                  <a:pt x="f1317" y="f1318"/>
                  <a:pt x="f554" y="f1319"/>
                </a:cubicBezTo>
                <a:cubicBezTo>
                  <a:pt x="f555" y="f1309"/>
                  <a:pt x="f1320" y="f1321"/>
                  <a:pt x="f559" y="f1319"/>
                </a:cubicBezTo>
                <a:cubicBezTo>
                  <a:pt x="f511" y="f1307"/>
                  <a:pt x="f561" y="f1306"/>
                  <a:pt x="f509" y="f1322"/>
                </a:cubicBezTo>
                <a:cubicBezTo>
                  <a:pt x="f1323" y="f1324"/>
                  <a:pt x="f509" y="f1325"/>
                  <a:pt x="f1326" y="f1327"/>
                </a:cubicBezTo>
                <a:cubicBezTo>
                  <a:pt x="f560" y="f1328"/>
                  <a:pt x="f511" y="f1329"/>
                  <a:pt x="f633" y="f1330"/>
                </a:cubicBezTo>
                <a:cubicBezTo>
                  <a:pt x="f1331" y="f1332"/>
                  <a:pt x="f657" y="f1333"/>
                  <a:pt x="f560" y="f1334"/>
                </a:cubicBezTo>
                <a:cubicBezTo>
                  <a:pt x="f1335" y="f1336"/>
                  <a:pt x="f1337" y="f1338"/>
                  <a:pt x="f631" y="f1339"/>
                </a:cubicBezTo>
                <a:cubicBezTo>
                  <a:pt x="f1185" y="f1340"/>
                  <a:pt x="f1185" y="f1341"/>
                  <a:pt x="f1185" y="f1342"/>
                </a:cubicBezTo>
                <a:cubicBezTo>
                  <a:pt x="f1185" y="f1343"/>
                  <a:pt x="f1098" y="f1344"/>
                  <a:pt x="f1345" y="f1343"/>
                </a:cubicBezTo>
                <a:cubicBezTo>
                  <a:pt x="f1346" y="f1347"/>
                  <a:pt x="f1348" y="f1349"/>
                  <a:pt x="f1350" y="f1351"/>
                </a:cubicBezTo>
                <a:cubicBezTo>
                  <a:pt x="f488" y="f1352"/>
                  <a:pt x="f604" y="f1353"/>
                  <a:pt x="f1126" y="f1354"/>
                </a:cubicBezTo>
                <a:cubicBezTo>
                  <a:pt x="f477" y="f1355"/>
                  <a:pt x="f680" y="f1356"/>
                  <a:pt x="f474" y="f1357"/>
                </a:cubicBezTo>
                <a:cubicBezTo>
                  <a:pt x="f471" y="f1358"/>
                  <a:pt x="f1359" y="f1360"/>
                  <a:pt x="f1064" y="f1361"/>
                </a:cubicBezTo>
                <a:cubicBezTo>
                  <a:pt x="f1362" y="f1363"/>
                  <a:pt x="f1364" y="f1365"/>
                  <a:pt x="f1366" y="f1367"/>
                </a:cubicBezTo>
                <a:cubicBezTo>
                  <a:pt x="f10" y="f1368"/>
                  <a:pt x="f1143" y="f1369"/>
                  <a:pt x="f1044" y="f1370"/>
                </a:cubicBezTo>
                <a:cubicBezTo>
                  <a:pt x="f1371" y="f1370"/>
                  <a:pt x="f435" y="f1372"/>
                  <a:pt x="f422" y="f1373"/>
                </a:cubicBezTo>
                <a:cubicBezTo>
                  <a:pt x="f36" y="f1374"/>
                  <a:pt x="f1375" y="f1376"/>
                  <a:pt x="f1377" y="f1378"/>
                </a:cubicBezTo>
                <a:cubicBezTo>
                  <a:pt x="f1379" y="f1380"/>
                  <a:pt x="f40" y="f1381"/>
                  <a:pt x="f412" y="f1382"/>
                </a:cubicBezTo>
                <a:cubicBezTo>
                  <a:pt x="f1383" y="f1384"/>
                  <a:pt x="f1385" y="f1386"/>
                  <a:pt x="f1387" y="f1388"/>
                </a:cubicBezTo>
                <a:cubicBezTo>
                  <a:pt x="f1389" y="f1390"/>
                  <a:pt x="f1391" y="f1392"/>
                  <a:pt x="f389" y="f1393"/>
                </a:cubicBezTo>
                <a:cubicBezTo>
                  <a:pt x="f1394" y="f1395"/>
                  <a:pt x="f385" y="f1396"/>
                  <a:pt x="f1397" y="f1392"/>
                </a:cubicBezTo>
                <a:cubicBezTo>
                  <a:pt x="f1398" y="f1399"/>
                  <a:pt x="f1400" y="f1401"/>
                  <a:pt x="f1017" y="f1402"/>
                </a:cubicBezTo>
                <a:cubicBezTo>
                  <a:pt x="f1403" y="f1404"/>
                  <a:pt x="f1405" y="f1406"/>
                  <a:pt x="f1407" y="f1408"/>
                </a:cubicBezTo>
                <a:cubicBezTo>
                  <a:pt x="f1409" y="f1410"/>
                  <a:pt x="f1411" y="f1412"/>
                  <a:pt x="f1413" y="f1408"/>
                </a:cubicBezTo>
                <a:cubicBezTo>
                  <a:pt x="f360" y="f1414"/>
                  <a:pt x="f1415" y="f1406"/>
                  <a:pt x="f760" y="f1416"/>
                </a:cubicBezTo>
                <a:cubicBezTo>
                  <a:pt x="f1417" y="f1418"/>
                  <a:pt x="f1419" y="f1420"/>
                  <a:pt x="f317" y="f1420"/>
                </a:cubicBezTo>
                <a:cubicBezTo>
                  <a:pt x="f1421" y="f1422"/>
                  <a:pt x="f1423" y="f1424"/>
                  <a:pt x="f295" y="f1425"/>
                </a:cubicBezTo>
                <a:cubicBezTo>
                  <a:pt x="f829" y="f1426"/>
                  <a:pt x="f1427" y="f1428"/>
                  <a:pt x="f1429" y="f1430"/>
                </a:cubicBezTo>
                <a:cubicBezTo>
                  <a:pt x="f1431" y="f1432"/>
                  <a:pt x="f1433" y="f1434"/>
                  <a:pt x="f1435" y="f1436"/>
                </a:cubicBezTo>
                <a:cubicBezTo>
                  <a:pt x="f1437" y="f1438"/>
                  <a:pt x="f1439" y="f1440"/>
                  <a:pt x="f1441" y="f1442"/>
                </a:cubicBezTo>
                <a:cubicBezTo>
                  <a:pt x="f1443" y="f1444"/>
                  <a:pt x="f1445" y="f1444"/>
                  <a:pt x="f1446" y="f1447"/>
                </a:cubicBezTo>
                <a:cubicBezTo>
                  <a:pt x="f1448" y="f1449"/>
                  <a:pt x="f1450" y="f1451"/>
                  <a:pt x="f1452" y="f1453"/>
                </a:cubicBezTo>
                <a:cubicBezTo>
                  <a:pt x="f1454" y="f1453"/>
                  <a:pt x="f1455" y="f1456"/>
                  <a:pt x="f1457" y="f1456"/>
                </a:cubicBezTo>
                <a:cubicBezTo>
                  <a:pt x="f1458" y="f1456"/>
                  <a:pt x="f1459" y="f1440"/>
                  <a:pt x="f1459" y="f1449"/>
                </a:cubicBezTo>
                <a:cubicBezTo>
                  <a:pt x="f1459" y="f1460"/>
                  <a:pt x="f1461" y="f1462"/>
                  <a:pt x="f1463" y="f1464"/>
                </a:cubicBezTo>
                <a:cubicBezTo>
                  <a:pt x="f1465" y="f1442"/>
                  <a:pt x="f1466" y="f1460"/>
                  <a:pt x="f1467" y="f1468"/>
                </a:cubicBezTo>
                <a:cubicBezTo>
                  <a:pt x="f1469" y="f1470"/>
                  <a:pt x="f1471" y="f1472"/>
                  <a:pt x="f1473" y="f1474"/>
                </a:cubicBezTo>
                <a:cubicBezTo>
                  <a:pt x="f1475" y="f1476"/>
                  <a:pt x="f1477" y="f1478"/>
                  <a:pt x="f1479" y="f1480"/>
                </a:cubicBezTo>
                <a:cubicBezTo>
                  <a:pt x="f1481" y="f1482"/>
                  <a:pt x="f1483" y="f1484"/>
                  <a:pt x="f1485" y="f1486"/>
                </a:cubicBezTo>
                <a:cubicBezTo>
                  <a:pt x="f1487" y="f1488"/>
                  <a:pt x="f1489" y="f1490"/>
                  <a:pt x="f1491" y="f1492"/>
                </a:cubicBezTo>
                <a:cubicBezTo>
                  <a:pt x="f1493" y="f1494"/>
                  <a:pt x="f1495" y="f1496"/>
                  <a:pt x="f1497" y="f1498"/>
                </a:cubicBezTo>
                <a:cubicBezTo>
                  <a:pt x="f1499" y="f1490"/>
                  <a:pt x="f1500" y="f1501"/>
                  <a:pt x="f1502" y="f1498"/>
                </a:cubicBezTo>
                <a:cubicBezTo>
                  <a:pt x="f1503" y="f1504"/>
                  <a:pt x="f1505" y="f1492"/>
                  <a:pt x="f1506" y="f1496"/>
                </a:cubicBezTo>
                <a:cubicBezTo>
                  <a:pt x="f1507" y="f1494"/>
                  <a:pt x="f1508" y="f1492"/>
                  <a:pt x="f1509" y="f1498"/>
                </a:cubicBezTo>
                <a:cubicBezTo>
                  <a:pt x="f1510" y="f1511"/>
                  <a:pt x="f1512" y="f1486"/>
                  <a:pt x="f1513" y="f1498"/>
                </a:cubicBezTo>
                <a:cubicBezTo>
                  <a:pt x="f1514" y="f1515"/>
                  <a:pt x="f1516" y="f1511"/>
                  <a:pt x="f1517" y="f1488"/>
                </a:cubicBezTo>
                <a:cubicBezTo>
                  <a:pt x="f1518" y="f1484"/>
                  <a:pt x="f1519" y="f1520"/>
                  <a:pt x="f1521" y="f1484"/>
                </a:cubicBezTo>
                <a:cubicBezTo>
                  <a:pt x="f1522" y="f1482"/>
                  <a:pt x="f1523" y="f1524"/>
                  <a:pt x="f1525" y="f1526"/>
                </a:cubicBezTo>
                <a:cubicBezTo>
                  <a:pt x="f1527" y="f1474"/>
                  <a:pt x="f1528" y="f1529"/>
                  <a:pt x="f1530" y="f1529"/>
                </a:cubicBezTo>
                <a:cubicBezTo>
                  <a:pt x="f1531" y="f1529"/>
                  <a:pt x="f1532" y="f1468"/>
                  <a:pt x="f1533" y="f1447"/>
                </a:cubicBezTo>
                <a:cubicBezTo>
                  <a:pt x="f1534" y="f1442"/>
                  <a:pt x="f1535" y="f1536"/>
                  <a:pt x="f926" y="f1537"/>
                </a:cubicBezTo>
                <a:cubicBezTo>
                  <a:pt x="f1538" y="f1539"/>
                  <a:pt x="f1540" y="f1541"/>
                  <a:pt x="f1542" y="f1543"/>
                </a:cubicBezTo>
                <a:cubicBezTo>
                  <a:pt x="f1544" y="f1545"/>
                  <a:pt x="f1546" y="f1436"/>
                  <a:pt x="f1547" y="f1548"/>
                </a:cubicBezTo>
                <a:cubicBezTo>
                  <a:pt x="f194" y="f1549"/>
                  <a:pt x="f1550" y="f1551"/>
                  <a:pt x="f845" y="f1552"/>
                </a:cubicBezTo>
                <a:cubicBezTo>
                  <a:pt x="f171" y="f1434"/>
                  <a:pt x="f975" y="f1553"/>
                  <a:pt x="f280" y="f1554"/>
                </a:cubicBezTo>
                <a:cubicBezTo>
                  <a:pt x="f1555" y="f1556"/>
                  <a:pt x="f1557" y="f1558"/>
                  <a:pt x="f1559" y="f1560"/>
                </a:cubicBezTo>
                <a:cubicBezTo>
                  <a:pt x="f1561" y="f1562"/>
                  <a:pt x="f1563" y="f1564"/>
                  <a:pt x="f770" y="f1565"/>
                </a:cubicBezTo>
                <a:cubicBezTo>
                  <a:pt x="f329" y="f1566"/>
                  <a:pt x="f330" y="f1565"/>
                  <a:pt x="f766" y="f1567"/>
                </a:cubicBezTo>
                <a:cubicBezTo>
                  <a:pt x="f766" y="f1568"/>
                  <a:pt x="f1569" y="f1568"/>
                  <a:pt x="f1569" y="f1568"/>
                </a:cubicBezTo>
                <a:cubicBezTo>
                  <a:pt x="f1570" y="f1571"/>
                  <a:pt x="f1572" y="f1432"/>
                  <a:pt x="f1573" y="f1553"/>
                </a:cubicBezTo>
                <a:cubicBezTo>
                  <a:pt x="f1574" y="f1553"/>
                  <a:pt x="f1575" y="f1576"/>
                  <a:pt x="f1577" y="f1576"/>
                </a:cubicBezTo>
                <a:cubicBezTo>
                  <a:pt x="f1578" y="f1576"/>
                  <a:pt x="f1579" y="f1556"/>
                  <a:pt x="f1580" y="f1581"/>
                </a:cubicBezTo>
                <a:cubicBezTo>
                  <a:pt x="f1582" y="f1430"/>
                  <a:pt x="f755" y="f1583"/>
                  <a:pt x="f1411" y="f1584"/>
                </a:cubicBezTo>
                <a:cubicBezTo>
                  <a:pt x="f1409" y="f1585"/>
                  <a:pt x="f1586" y="f1587"/>
                  <a:pt x="f1588" y="f1583"/>
                </a:cubicBezTo>
                <a:cubicBezTo>
                  <a:pt x="f363" y="f1589"/>
                  <a:pt x="f1590" y="f1591"/>
                  <a:pt x="f749" y="f1560"/>
                </a:cubicBezTo>
                <a:cubicBezTo>
                  <a:pt x="f69" y="f1581"/>
                  <a:pt x="f367" y="f1581"/>
                  <a:pt x="f1592" y="f1560"/>
                </a:cubicBezTo>
                <a:cubicBezTo>
                  <a:pt x="f1593" y="f1594"/>
                  <a:pt x="f1595" y="f1564"/>
                  <a:pt x="f1021" y="f1596"/>
                </a:cubicBezTo>
                <a:cubicBezTo>
                  <a:pt x="f1597" y="f1596"/>
                  <a:pt x="f406" y="f1598"/>
                  <a:pt x="f1599" y="f1566"/>
                </a:cubicBezTo>
                <a:cubicBezTo>
                  <a:pt x="f46" y="f1600"/>
                  <a:pt x="f46" y="f1601"/>
                  <a:pt x="f1602" y="f1601"/>
                </a:cubicBezTo>
                <a:cubicBezTo>
                  <a:pt x="f1603" y="f1604"/>
                  <a:pt x="f1383" y="f1605"/>
                  <a:pt x="f1606" y="f1607"/>
                </a:cubicBezTo>
                <a:cubicBezTo>
                  <a:pt x="f1608" y="f1609"/>
                  <a:pt x="f1610" y="f1611"/>
                  <a:pt x="f1612" y="f1611"/>
                </a:cubicBezTo>
                <a:cubicBezTo>
                  <a:pt x="f1613" y="f1611"/>
                  <a:pt x="f1379" y="f1609"/>
                  <a:pt x="f1613" y="f1614"/>
                </a:cubicBezTo>
                <a:cubicBezTo>
                  <a:pt x="f1031" y="f1604"/>
                  <a:pt x="f1615" y="f1565"/>
                  <a:pt x="f1613" y="f1616"/>
                </a:cubicBezTo>
                <a:cubicBezTo>
                  <a:pt x="f1617" y="f1618"/>
                  <a:pt x="f722" y="f1619"/>
                  <a:pt x="f1377" y="f1620"/>
                </a:cubicBezTo>
                <a:cubicBezTo>
                  <a:pt x="f38" y="f1621"/>
                  <a:pt x="f1622" y="f1566"/>
                  <a:pt x="f1623" y="f1565"/>
                </a:cubicBezTo>
                <a:cubicBezTo>
                  <a:pt x="f1047" y="f1591"/>
                  <a:pt x="f444" y="f1619"/>
                  <a:pt x="f1053" y="f1624"/>
                </a:cubicBezTo>
                <a:cubicBezTo>
                  <a:pt x="f455" y="f1625"/>
                  <a:pt x="f1626" y="f1627"/>
                  <a:pt x="f1628" y="f1629"/>
                </a:cubicBezTo>
                <a:cubicBezTo>
                  <a:pt x="f464" y="f1630"/>
                  <a:pt x="f1072" y="f1630"/>
                  <a:pt x="f1631" y="f1632"/>
                </a:cubicBezTo>
                <a:cubicBezTo>
                  <a:pt x="f1171" y="f1633"/>
                  <a:pt x="f676" y="f1634"/>
                  <a:pt x="f1084" y="f1635"/>
                </a:cubicBezTo>
                <a:cubicBezTo>
                  <a:pt x="f1636" y="f1422"/>
                  <a:pt x="f1637" y="f1635"/>
                  <a:pt x="f493" y="f1625"/>
                </a:cubicBezTo>
                <a:cubicBezTo>
                  <a:pt x="f496" y="f1638"/>
                  <a:pt x="f1639" y="f1632"/>
                  <a:pt x="f587" y="f1634"/>
                </a:cubicBezTo>
                <a:cubicBezTo>
                  <a:pt x="f584" y="f1418"/>
                  <a:pt x="f583" y="f1640"/>
                  <a:pt x="f1641" y="f1642"/>
                </a:cubicBezTo>
                <a:cubicBezTo>
                  <a:pt x="f1185" y="f1643"/>
                  <a:pt x="f581" y="f1644"/>
                  <a:pt x="f579" y="f1645"/>
                </a:cubicBezTo>
                <a:cubicBezTo>
                  <a:pt x="f505" y="f1646"/>
                  <a:pt x="f1647" y="f1416"/>
                  <a:pt x="f507" y="f1648"/>
                </a:cubicBezTo>
                <a:cubicBezTo>
                  <a:pt x="f662" y="f1649"/>
                  <a:pt x="f662" y="f1420"/>
                  <a:pt x="f507" y="f1627"/>
                </a:cubicBezTo>
                <a:cubicBezTo>
                  <a:pt x="f1650" y="f1651"/>
                  <a:pt x="f1652" y="f1653"/>
                  <a:pt x="f505" y="f1624"/>
                </a:cubicBezTo>
                <a:cubicBezTo>
                  <a:pt x="f1099" y="f1627"/>
                  <a:pt x="f1098" y="f1654"/>
                  <a:pt x="f1107" y="f1607"/>
                </a:cubicBezTo>
                <a:cubicBezTo>
                  <a:pt x="f1345" y="f1655"/>
                  <a:pt x="f1656" y="f1657"/>
                  <a:pt x="f1096" y="f1614"/>
                </a:cubicBezTo>
                <a:cubicBezTo>
                  <a:pt x="f1111" y="f1598"/>
                  <a:pt x="f1111" y="f1598"/>
                  <a:pt x="f1656" y="f1658"/>
                </a:cubicBezTo>
                <a:cubicBezTo>
                  <a:pt x="f1656" y="f1589"/>
                  <a:pt x="f1096" y="f1589"/>
                  <a:pt x="f1096" y="f1659"/>
                </a:cubicBezTo>
                <a:cubicBezTo>
                  <a:pt x="f1094" y="f1658"/>
                  <a:pt x="f1660" y="f1428"/>
                  <a:pt x="f499" y="f1567"/>
                </a:cubicBezTo>
                <a:cubicBezTo>
                  <a:pt x="f1661" y="f1616"/>
                  <a:pt x="f1089" y="f1662"/>
                  <a:pt x="f495" y="f1562"/>
                </a:cubicBezTo>
                <a:cubicBezTo>
                  <a:pt x="f1116" y="f1589"/>
                  <a:pt x="f674" y="f1581"/>
                  <a:pt x="f493" y="f1581"/>
                </a:cubicBezTo>
                <a:cubicBezTo>
                  <a:pt x="f1663" y="f1581"/>
                  <a:pt x="f1664" y="f1558"/>
                  <a:pt x="f1665" y="f1430"/>
                </a:cubicBezTo>
                <a:cubicBezTo>
                  <a:pt x="f1350" y="f1583"/>
                  <a:pt x="f1084" y="f1556"/>
                  <a:pt x="f621" y="f1666"/>
                </a:cubicBezTo>
                <a:cubicBezTo>
                  <a:pt x="f618" y="f1589"/>
                  <a:pt x="f612" y="f1589"/>
                  <a:pt x="f676" y="f1666"/>
                </a:cubicBezTo>
                <a:cubicBezTo>
                  <a:pt x="f483" y="f1667"/>
                  <a:pt x="f1168" y="f1556"/>
                  <a:pt x="f1070" y="f1668"/>
                </a:cubicBezTo>
                <a:cubicBezTo>
                  <a:pt x="f1068" y="f1589"/>
                  <a:pt x="f471" y="f1558"/>
                  <a:pt x="f1067" y="f1432"/>
                </a:cubicBezTo>
                <a:cubicBezTo>
                  <a:pt x="f474" y="f1434"/>
                  <a:pt x="f469" y="f1669"/>
                  <a:pt x="f468" y="f1436"/>
                </a:cubicBezTo>
                <a:cubicBezTo>
                  <a:pt x="f686" y="f1548"/>
                  <a:pt x="f1670" y="f1552"/>
                  <a:pt x="f1054" y="f1671"/>
                </a:cubicBezTo>
                <a:cubicBezTo>
                  <a:pt x="f1157" y="f1672"/>
                  <a:pt x="f1143" y="f1537"/>
                  <a:pt x="f1041" y="f1460"/>
                </a:cubicBezTo>
                <a:cubicBezTo>
                  <a:pt x="f427" y="f1462"/>
                  <a:pt x="f421" y="f1474"/>
                  <a:pt x="f1040" y="f1673"/>
                </a:cubicBezTo>
                <a:cubicBezTo>
                  <a:pt x="f430" y="f1488"/>
                  <a:pt x="f427" y="f1674"/>
                  <a:pt x="f433" y="f1496"/>
                </a:cubicBezTo>
                <a:cubicBezTo>
                  <a:pt x="f421" y="f1515"/>
                  <a:pt x="f1675" y="f1511"/>
                  <a:pt x="f1035" y="f1501"/>
                </a:cubicBezTo>
                <a:cubicBezTo>
                  <a:pt x="f722" y="f1526"/>
                  <a:pt x="f1676" y="f1468"/>
                  <a:pt x="f1677" y="f1476"/>
                </a:cubicBezTo>
                <a:cubicBezTo>
                  <a:pt x="f44" y="f1678"/>
                  <a:pt x="f1679" y="f1680"/>
                  <a:pt x="f1681" y="f1476"/>
                </a:cubicBezTo>
                <a:cubicBezTo>
                  <a:pt x="f1682" y="f1526"/>
                  <a:pt x="f1683" y="f1684"/>
                  <a:pt x="f1597" y="f1685"/>
                </a:cubicBezTo>
                <a:cubicBezTo>
                  <a:pt x="f1686" y="f1478"/>
                  <a:pt x="f48" y="f1480"/>
                  <a:pt x="f1687" y="f1482"/>
                </a:cubicBezTo>
                <a:cubicBezTo>
                  <a:pt x="f1682" y="f1490"/>
                  <a:pt x="f734" y="f1498"/>
                  <a:pt x="f1686" y="f1498"/>
                </a:cubicBezTo>
                <a:cubicBezTo>
                  <a:pt x="f736" y="f1498"/>
                  <a:pt x="f1688" y="f1492"/>
                  <a:pt x="f1387" y="f1515"/>
                </a:cubicBezTo>
                <a:cubicBezTo>
                  <a:pt x="f1389" y="f1496"/>
                  <a:pt x="f738" y="f1689"/>
                  <a:pt x="f52" y="f1690"/>
                </a:cubicBezTo>
                <a:cubicBezTo>
                  <a:pt x="f1691" y="f1692"/>
                  <a:pt x="f404" y="f1693"/>
                  <a:pt x="f1694" y="f1695"/>
                </a:cubicBezTo>
                <a:cubicBezTo>
                  <a:pt x="f1389" y="f1696"/>
                  <a:pt x="f401" y="f1697"/>
                  <a:pt x="f1391" y="f1698"/>
                </a:cubicBezTo>
                <a:cubicBezTo>
                  <a:pt x="f1595" y="f1699"/>
                  <a:pt x="f1700" y="f1701"/>
                  <a:pt x="f59" y="f1702"/>
                </a:cubicBezTo>
                <a:cubicBezTo>
                  <a:pt x="f1593" y="f1703"/>
                  <a:pt x="f742" y="f1703"/>
                  <a:pt x="f1593" y="f1704"/>
                </a:cubicBezTo>
                <a:cubicBezTo>
                  <a:pt x="f1593" y="f1693"/>
                  <a:pt x="f1593" y="f1705"/>
                  <a:pt x="f1593" y="f1697"/>
                </a:cubicBezTo>
                <a:cubicBezTo>
                  <a:pt x="f1593" y="f1706"/>
                  <a:pt x="f1707" y="f1708"/>
                  <a:pt x="f376" y="f1709"/>
                </a:cubicBezTo>
                <a:cubicBezTo>
                  <a:pt x="f371" y="f1710"/>
                  <a:pt x="f368" y="f1708"/>
                  <a:pt x="f69" y="f1711"/>
                </a:cubicBezTo>
                <a:cubicBezTo>
                  <a:pt x="f750" y="f1712"/>
                  <a:pt x="f1713" y="f1714"/>
                  <a:pt x="f76" y="f1715"/>
                </a:cubicBezTo>
                <a:cubicBezTo>
                  <a:pt x="f78" y="f1708"/>
                  <a:pt x="f1716" y="f1711"/>
                  <a:pt x="f1717" y="f1718"/>
                </a:cubicBezTo>
                <a:cubicBezTo>
                  <a:pt x="f339" y="f1719"/>
                  <a:pt x="f1417" y="f1720"/>
                  <a:pt x="f326" y="f1721"/>
                </a:cubicBezTo>
                <a:cubicBezTo>
                  <a:pt x="f1722" y="f1723"/>
                  <a:pt x="f995" y="f1720"/>
                  <a:pt x="f319" y="f1724"/>
                </a:cubicBezTo>
                <a:cubicBezTo>
                  <a:pt x="f317" y="f1725"/>
                  <a:pt x="f314" y="f1726"/>
                  <a:pt x="f1727" y="f1724"/>
                </a:cubicBezTo>
                <a:cubicBezTo>
                  <a:pt x="f1728" y="f1729"/>
                  <a:pt x="f311" y="f1729"/>
                  <a:pt x="f1730" y="f1731"/>
                </a:cubicBezTo>
                <a:cubicBezTo>
                  <a:pt x="f99" y="f1732"/>
                  <a:pt x="f101" y="f1733"/>
                  <a:pt x="f1734" y="f1733"/>
                </a:cubicBezTo>
                <a:cubicBezTo>
                  <a:pt x="f1735" y="f1736"/>
                  <a:pt x="f286" y="f1737"/>
                  <a:pt x="f829" y="f1738"/>
                </a:cubicBezTo>
                <a:cubicBezTo>
                  <a:pt x="f273" y="f1739"/>
                  <a:pt x="f165" y="f1739"/>
                  <a:pt x="f244" y="f1740"/>
                </a:cubicBezTo>
                <a:cubicBezTo>
                  <a:pt x="f178" y="f1741"/>
                  <a:pt x="f1742" y="f1739"/>
                  <a:pt x="f191" y="f1743"/>
                </a:cubicBezTo>
                <a:cubicBezTo>
                  <a:pt x="f1744" y="f1745"/>
                  <a:pt x="f193" y="f1745"/>
                  <a:pt x="f1746" y="f1745"/>
                </a:cubicBezTo>
                <a:cubicBezTo>
                  <a:pt x="f864" y="f1747"/>
                  <a:pt x="f939" y="f1748"/>
                  <a:pt x="f1749" y="f1750"/>
                </a:cubicBezTo>
                <a:cubicBezTo>
                  <a:pt x="f1751" y="f1752"/>
                  <a:pt x="f1532" y="f1753"/>
                  <a:pt x="f1754" y="f1755"/>
                </a:cubicBezTo>
                <a:cubicBezTo>
                  <a:pt x="f1756" y="f1757"/>
                  <a:pt x="f1758" y="f1759"/>
                  <a:pt x="f1760" y="f1761"/>
                </a:cubicBezTo>
                <a:cubicBezTo>
                  <a:pt x="f1762" y="f1763"/>
                  <a:pt x="f1764" y="f1763"/>
                  <a:pt x="f1765" y="f1766"/>
                </a:cubicBezTo>
                <a:cubicBezTo>
                  <a:pt x="f1767" y="f1768"/>
                  <a:pt x="f1769" y="f1770"/>
                  <a:pt x="f1771" y="f1768"/>
                </a:cubicBezTo>
                <a:cubicBezTo>
                  <a:pt x="f1772" y="f1768"/>
                  <a:pt x="f1773" y="f1774"/>
                  <a:pt x="f1775" y="f1774"/>
                </a:cubicBezTo>
                <a:cubicBezTo>
                  <a:pt x="f1776" y="f1774"/>
                  <a:pt x="f1777" y="f1774"/>
                  <a:pt x="f1778" y="f1774"/>
                </a:cubicBezTo>
                <a:cubicBezTo>
                  <a:pt x="f1779" y="f1768"/>
                  <a:pt x="f1780" y="f1768"/>
                  <a:pt x="f1781" y="f1768"/>
                </a:cubicBezTo>
                <a:cubicBezTo>
                  <a:pt x="f1782" y="f1783"/>
                  <a:pt x="f1500" y="f1784"/>
                  <a:pt x="f1785" y="f1786"/>
                </a:cubicBezTo>
                <a:cubicBezTo>
                  <a:pt x="f1787" y="f1788"/>
                  <a:pt x="f1487" y="f1763"/>
                  <a:pt x="f1789" y="f1790"/>
                </a:cubicBezTo>
                <a:cubicBezTo>
                  <a:pt x="f1791" y="f1759"/>
                  <a:pt x="f1792" y="f1793"/>
                  <a:pt x="f1794" y="f1793"/>
                </a:cubicBezTo>
                <a:cubicBezTo>
                  <a:pt x="f1795" y="f1793"/>
                  <a:pt x="f1796" y="f1797"/>
                  <a:pt x="f1798" y="f1799"/>
                </a:cubicBezTo>
                <a:cubicBezTo>
                  <a:pt x="f1800" y="f1801"/>
                  <a:pt x="f1802" y="f1803"/>
                  <a:pt x="f1804" y="f1805"/>
                </a:cubicBezTo>
                <a:cubicBezTo>
                  <a:pt x="f1806" y="f1807"/>
                  <a:pt x="f1808" y="f1809"/>
                  <a:pt x="f1810" y="f1811"/>
                </a:cubicBezTo>
                <a:cubicBezTo>
                  <a:pt x="f1812" y="f1736"/>
                  <a:pt x="f1813" y="f1814"/>
                  <a:pt x="f1815" y="f1732"/>
                </a:cubicBezTo>
                <a:cubicBezTo>
                  <a:pt x="f1816" y="f1817"/>
                  <a:pt x="f1818" y="f1817"/>
                  <a:pt x="f1819" y="f1726"/>
                </a:cubicBezTo>
                <a:cubicBezTo>
                  <a:pt x="f1820" y="f1821"/>
                  <a:pt x="f1822" y="f1724"/>
                  <a:pt x="f1823" y="f1720"/>
                </a:cubicBezTo>
                <a:cubicBezTo>
                  <a:pt x="f1824" y="f1825"/>
                  <a:pt x="f1826" y="f1827"/>
                  <a:pt x="f1828" y="f1825"/>
                </a:cubicBezTo>
                <a:cubicBezTo>
                  <a:pt x="f1829" y="f1830"/>
                  <a:pt x="f1831" y="f1832"/>
                  <a:pt x="f1833" y="f1718"/>
                </a:cubicBezTo>
                <a:cubicBezTo>
                  <a:pt x="f1834" y="f1835"/>
                  <a:pt x="f1836" y="f1837"/>
                  <a:pt x="f1838" y="f1839"/>
                </a:cubicBezTo>
                <a:cubicBezTo>
                  <a:pt x="f1840" y="f1719"/>
                  <a:pt x="f1841" y="f1827"/>
                  <a:pt x="f1842" y="f1718"/>
                </a:cubicBezTo>
                <a:cubicBezTo>
                  <a:pt x="f1843" y="f1835"/>
                  <a:pt x="f1844" y="f1845"/>
                  <a:pt x="f1846" y="f1714"/>
                </a:cubicBezTo>
                <a:cubicBezTo>
                  <a:pt x="f1847" y="f1827"/>
                  <a:pt x="f1848" y="f1830"/>
                  <a:pt x="f1849" y="f1850"/>
                </a:cubicBezTo>
                <a:cubicBezTo>
                  <a:pt x="f1851" y="f1852"/>
                  <a:pt x="f1853" y="f1715"/>
                  <a:pt x="f1854" y="f1855"/>
                </a:cubicBezTo>
                <a:cubicBezTo>
                  <a:pt x="f1856" y="f1857"/>
                  <a:pt x="f1858" y="f1710"/>
                  <a:pt x="f1859" y="f1695"/>
                </a:cubicBezTo>
                <a:cubicBezTo>
                  <a:pt x="f1860" y="f1705"/>
                  <a:pt x="f1861" y="f1705"/>
                  <a:pt x="f1862" y="f1705"/>
                </a:cubicBezTo>
                <a:cubicBezTo>
                  <a:pt x="f1863" y="f1705"/>
                  <a:pt x="f1864" y="f1693"/>
                  <a:pt x="f1865" y="f1866"/>
                </a:cubicBezTo>
                <a:cubicBezTo>
                  <a:pt x="f1867" y="f1703"/>
                  <a:pt x="f1868" y="f1494"/>
                  <a:pt x="f1869" y="f1870"/>
                </a:cubicBezTo>
                <a:cubicBezTo>
                  <a:pt x="f1871" y="f1511"/>
                  <a:pt x="f1872" y="f1492"/>
                  <a:pt x="f1873" y="f1874"/>
                </a:cubicBezTo>
                <a:cubicBezTo>
                  <a:pt x="f1875" y="f1876"/>
                  <a:pt x="f1877" y="f1876"/>
                  <a:pt x="f1878" y="f1504"/>
                </a:cubicBezTo>
                <a:cubicBezTo>
                  <a:pt x="f1879" y="f1490"/>
                  <a:pt x="f1880" y="f1488"/>
                  <a:pt x="f1881" y="f1486"/>
                </a:cubicBezTo>
                <a:cubicBezTo>
                  <a:pt x="f1882" y="f1484"/>
                  <a:pt x="f1883" y="f1680"/>
                  <a:pt x="f1884" y="f1447"/>
                </a:cubicBezTo>
                <a:cubicBezTo>
                  <a:pt x="f1885" y="f1539"/>
                  <a:pt x="f1886" y="f1449"/>
                  <a:pt x="f1887" y="f1888"/>
                </a:cubicBezTo>
                <a:cubicBezTo>
                  <a:pt x="f1889" y="f1447"/>
                  <a:pt x="f1890" y="f1464"/>
                  <a:pt x="f1891" y="f1444"/>
                </a:cubicBezTo>
                <a:cubicBezTo>
                  <a:pt x="f1892" y="f1888"/>
                  <a:pt x="f1893" y="f1444"/>
                  <a:pt x="f1894" y="f1460"/>
                </a:cubicBezTo>
                <a:cubicBezTo>
                  <a:pt x="f1895" y="f1462"/>
                  <a:pt x="f1896" y="f1470"/>
                  <a:pt x="f1894" y="f1472"/>
                </a:cubicBezTo>
                <a:cubicBezTo>
                  <a:pt x="f1897" y="f1476"/>
                  <a:pt x="f1898" y="f1680"/>
                  <a:pt x="f1899" y="f1482"/>
                </a:cubicBezTo>
                <a:cubicBezTo>
                  <a:pt x="f1900" y="f1515"/>
                  <a:pt x="f1900" y="f1515"/>
                  <a:pt x="f1901" y="f1490"/>
                </a:cubicBezTo>
                <a:cubicBezTo>
                  <a:pt x="f1902" y="f1486"/>
                  <a:pt x="f1903" y="f1501"/>
                  <a:pt x="f1904" y="f1492"/>
                </a:cubicBezTo>
                <a:cubicBezTo>
                  <a:pt x="f1905" y="f1504"/>
                  <a:pt x="f1906" y="f1874"/>
                  <a:pt x="f1907" y="f1690"/>
                </a:cubicBezTo>
                <a:cubicBezTo>
                  <a:pt x="f1905" y="f1693"/>
                  <a:pt x="f1885" y="f1693"/>
                  <a:pt x="f1908" y="f1704"/>
                </a:cubicBezTo>
                <a:cubicBezTo>
                  <a:pt x="f1909" y="f1690"/>
                  <a:pt x="f1910" y="f1504"/>
                  <a:pt x="f1911" y="f1680"/>
                </a:cubicBezTo>
                <a:cubicBezTo>
                  <a:pt x="f1912" y="f1685"/>
                  <a:pt x="f1913" y="f1476"/>
                  <a:pt x="f1914" y="f1476"/>
                </a:cubicBezTo>
                <a:cubicBezTo>
                  <a:pt x="f1915" y="f1476"/>
                  <a:pt x="f1916" y="f1529"/>
                  <a:pt x="f1917" y="f1460"/>
                </a:cubicBezTo>
                <a:cubicBezTo>
                  <a:pt x="f1918" y="f1456"/>
                  <a:pt x="f1919" y="f1920"/>
                  <a:pt x="f1921" y="f1669"/>
                </a:cubicBezTo>
                <a:cubicBezTo>
                  <a:pt x="f1922" y="f1669"/>
                  <a:pt x="f1923" y="f1924"/>
                  <a:pt x="f1925" y="f1926"/>
                </a:cubicBezTo>
                <a:cubicBezTo>
                  <a:pt x="f1927" y="f1568"/>
                  <a:pt x="f1928" y="f1601"/>
                  <a:pt x="f1929" y="f1638"/>
                </a:cubicBezTo>
                <a:cubicBezTo>
                  <a:pt x="f1930" y="f1633"/>
                  <a:pt x="f1931" y="f1627"/>
                  <a:pt x="f1932" y="f1418"/>
                </a:cubicBezTo>
                <a:cubicBezTo>
                  <a:pt x="f1933" y="f1934"/>
                  <a:pt x="f1935" y="f1643"/>
                  <a:pt x="f1936" y="f1642"/>
                </a:cubicBezTo>
                <a:cubicBezTo>
                  <a:pt x="f1937" y="f1418"/>
                  <a:pt x="f1938" y="f1642"/>
                  <a:pt x="f1939" y="f1940"/>
                </a:cubicBezTo>
                <a:cubicBezTo>
                  <a:pt x="f1941" y="f1646"/>
                  <a:pt x="f1942" y="f1943"/>
                  <a:pt x="f1944" y="f1945"/>
                </a:cubicBezTo>
                <a:cubicBezTo>
                  <a:pt x="f1946" y="f1947"/>
                  <a:pt x="f1948" y="f1949"/>
                  <a:pt x="f1950" y="f1369"/>
                </a:cubicBezTo>
                <a:cubicBezTo>
                  <a:pt x="f1951" y="f1952"/>
                  <a:pt x="f1953" y="f1368"/>
                  <a:pt x="f1954" y="f1955"/>
                </a:cubicBezTo>
                <a:cubicBezTo>
                  <a:pt x="f1956" y="f1373"/>
                  <a:pt x="f1957" y="f1949"/>
                  <a:pt x="f1958" y="f1952"/>
                </a:cubicBezTo>
                <a:cubicBezTo>
                  <a:pt x="f1959" y="f1960"/>
                  <a:pt x="f1961" y="f1962"/>
                  <a:pt x="f1963" y="f1367"/>
                </a:cubicBezTo>
                <a:cubicBezTo>
                  <a:pt x="f1964" y="f1367"/>
                  <a:pt x="f1965" y="f1966"/>
                  <a:pt x="f1965" y="f1966"/>
                </a:cubicBezTo>
                <a:cubicBezTo>
                  <a:pt x="f1967" y="f1968"/>
                  <a:pt x="f1969" y="f1368"/>
                  <a:pt x="f1970" y="f1363"/>
                </a:cubicBezTo>
                <a:cubicBezTo>
                  <a:pt x="f1971" y="f1972"/>
                  <a:pt x="f1973" y="f1354"/>
                  <a:pt x="f1974" y="f1975"/>
                </a:cubicBezTo>
                <a:cubicBezTo>
                  <a:pt x="f1976" y="f1977"/>
                  <a:pt x="f1978" y="f1979"/>
                  <a:pt x="f1980" y="f1981"/>
                </a:cubicBezTo>
                <a:cubicBezTo>
                  <a:pt x="f1982" y="f1351"/>
                  <a:pt x="f1983" y="f1984"/>
                  <a:pt x="f1985" y="f1352"/>
                </a:cubicBezTo>
                <a:cubicBezTo>
                  <a:pt x="f1986" y="f1354"/>
                  <a:pt x="f1987" y="f1354"/>
                  <a:pt x="f1988" y="f1355"/>
                </a:cubicBezTo>
                <a:cubicBezTo>
                  <a:pt x="f1989" y="f1990"/>
                  <a:pt x="f1991" y="f1992"/>
                  <a:pt x="f1993" y="f1340"/>
                </a:cubicBezTo>
                <a:cubicBezTo>
                  <a:pt x="f1994" y="f1995"/>
                  <a:pt x="f1996" y="f1997"/>
                  <a:pt x="f1998" y="f1999"/>
                </a:cubicBezTo>
                <a:cubicBezTo>
                  <a:pt x="f2000" y="f1330"/>
                  <a:pt x="f2001" y="f1312"/>
                  <a:pt x="f2002" y="f1312"/>
                </a:cubicBezTo>
                <a:cubicBezTo>
                  <a:pt x="f2003" y="f1311"/>
                  <a:pt x="f2004" y="f1314"/>
                  <a:pt x="f2005" y="f2006"/>
                </a:cubicBezTo>
                <a:cubicBezTo>
                  <a:pt x="f2007" y="f2008"/>
                  <a:pt x="f2009" y="f1283"/>
                  <a:pt x="f2010" y="f2011"/>
                </a:cubicBezTo>
                <a:cubicBezTo>
                  <a:pt x="f2012" y="f1246"/>
                  <a:pt x="f2013" y="f2014"/>
                  <a:pt x="f2015" y="f1261"/>
                </a:cubicBezTo>
                <a:cubicBezTo>
                  <a:pt x="f2016" y="f2017"/>
                  <a:pt x="f2018" y="f2019"/>
                  <a:pt x="f2020" y="f1176"/>
                </a:cubicBezTo>
                <a:cubicBezTo>
                  <a:pt x="f2021" y="f1186"/>
                  <a:pt x="f2022" y="f1131"/>
                  <a:pt x="f2023" y="f2024"/>
                </a:cubicBezTo>
                <a:cubicBezTo>
                  <a:pt x="f2025" y="f2026"/>
                  <a:pt x="f2027" y="f2028"/>
                  <a:pt x="f2029" y="f917"/>
                </a:cubicBezTo>
                <a:cubicBezTo>
                  <a:pt x="f2030" y="f952"/>
                  <a:pt x="f2029" y="f1114"/>
                  <a:pt x="f2031" y="f912"/>
                </a:cubicBezTo>
                <a:cubicBezTo>
                  <a:pt x="f2032" y="f905"/>
                  <a:pt x="f2027" y="f1100"/>
                  <a:pt x="f2030" y="f1086"/>
                </a:cubicBezTo>
                <a:cubicBezTo>
                  <a:pt x="f2033" y="f910"/>
                  <a:pt x="f2034" y="f901"/>
                  <a:pt x="f2035" y="f956"/>
                </a:cubicBezTo>
                <a:cubicBezTo>
                  <a:pt x="f2036" y="f966"/>
                  <a:pt x="f2037" y="f976"/>
                  <a:pt x="f2038" y="f887"/>
                </a:cubicBezTo>
                <a:cubicBezTo>
                  <a:pt x="f2039" y="f885"/>
                  <a:pt x="f2021" y="f1018"/>
                  <a:pt x="f2040" y="f970"/>
                </a:cubicBezTo>
                <a:cubicBezTo>
                  <a:pt x="f2041" y="f875"/>
                  <a:pt x="f2042" y="f871"/>
                  <a:pt x="f2043" y="f1030"/>
                </a:cubicBezTo>
                <a:cubicBezTo>
                  <a:pt x="f2044" y="f844"/>
                  <a:pt x="f2038" y="f1002"/>
                  <a:pt x="f2045" y="f1002"/>
                </a:cubicBezTo>
                <a:cubicBezTo>
                  <a:pt x="f2046" y="f1011"/>
                  <a:pt x="f2047" y="f1005"/>
                  <a:pt x="f2048" y="f966"/>
                </a:cubicBezTo>
                <a:cubicBezTo>
                  <a:pt x="f2049" y="f1086"/>
                  <a:pt x="f2050" y="f1103"/>
                  <a:pt x="f2051" y="f2052"/>
                </a:cubicBezTo>
                <a:cubicBezTo>
                  <a:pt x="f2053" y="f1110"/>
                  <a:pt x="f2054" y="f1119"/>
                  <a:pt x="f2055" y="f1110"/>
                </a:cubicBezTo>
                <a:cubicBezTo>
                  <a:pt x="f2056" y="f2057"/>
                  <a:pt x="f2056" y="f938"/>
                  <a:pt x="f2003" y="f915"/>
                </a:cubicBezTo>
                <a:cubicBezTo>
                  <a:pt x="f2058" y="f947"/>
                  <a:pt x="f2054" y="f1086"/>
                  <a:pt x="f2059" y="f927"/>
                </a:cubicBezTo>
                <a:cubicBezTo>
                  <a:pt x="f2059" y="f978"/>
                  <a:pt x="f2060" y="f966"/>
                  <a:pt x="f2061" y="f892"/>
                </a:cubicBezTo>
                <a:cubicBezTo>
                  <a:pt x="f2062" y="f984"/>
                  <a:pt x="f2063" y="f871"/>
                  <a:pt x="f2064" y="f1052"/>
                </a:cubicBezTo>
                <a:cubicBezTo>
                  <a:pt x="f2065" y="f1065"/>
                  <a:pt x="f2066" y="f836"/>
                  <a:pt x="f2067" y="f828"/>
                </a:cubicBezTo>
                <a:cubicBezTo>
                  <a:pt x="f2068" y="f2069"/>
                  <a:pt x="f2045" y="f807"/>
                  <a:pt x="f2070" y="f812"/>
                </a:cubicBezTo>
                <a:cubicBezTo>
                  <a:pt x="f2071" y="f818"/>
                  <a:pt x="f2072" y="f2073"/>
                  <a:pt x="f2031" y="f767"/>
                </a:cubicBezTo>
                <a:cubicBezTo>
                  <a:pt x="f2074" y="f2075"/>
                  <a:pt x="f2076" y="f761"/>
                  <a:pt x="f2077" y="f741"/>
                </a:cubicBezTo>
                <a:cubicBezTo>
                  <a:pt x="f2027" y="f746"/>
                  <a:pt x="f2078" y="f745"/>
                  <a:pt x="f2079" y="f2080"/>
                </a:cubicBezTo>
                <a:cubicBezTo>
                  <a:pt x="f2081" y="f2082"/>
                  <a:pt x="f2083" y="f727"/>
                  <a:pt x="f2040" y="f727"/>
                </a:cubicBezTo>
                <a:cubicBezTo>
                  <a:pt x="f2037" y="f2084"/>
                  <a:pt x="f2085" y="f2086"/>
                  <a:pt x="f2037" y="f2087"/>
                </a:cubicBezTo>
                <a:cubicBezTo>
                  <a:pt x="f2088" y="f705"/>
                  <a:pt x="f2089" y="f2090"/>
                  <a:pt x="f2038" y="f2091"/>
                </a:cubicBezTo>
                <a:cubicBezTo>
                  <a:pt x="f2039" y="f2092"/>
                  <a:pt x="f2089" y="f721"/>
                  <a:pt x="f2035" y="f2093"/>
                </a:cubicBezTo>
                <a:cubicBezTo>
                  <a:pt x="f2020" y="f710"/>
                  <a:pt x="f2094" y="f721"/>
                  <a:pt x="f2095" y="f2096"/>
                </a:cubicBezTo>
                <a:cubicBezTo>
                  <a:pt x="f2097" y="f683"/>
                  <a:pt x="f2098" y="f2099"/>
                  <a:pt x="f2018" y="f685"/>
                </a:cubicBezTo>
                <a:cubicBezTo>
                  <a:pt x="f2100" y="f2101"/>
                  <a:pt x="f2102" y="f701"/>
                  <a:pt x="f2103" y="f716"/>
                </a:cubicBezTo>
                <a:cubicBezTo>
                  <a:pt x="f2104" y="f2105"/>
                  <a:pt x="f2016" y="f703"/>
                  <a:pt x="f2106" y="f2107"/>
                </a:cubicBezTo>
                <a:cubicBezTo>
                  <a:pt x="f2108" y="f2109"/>
                  <a:pt x="f2110" y="f2096"/>
                  <a:pt x="f2106" y="f2111"/>
                </a:cubicBezTo>
                <a:cubicBezTo>
                  <a:pt x="f2112" y="f2113"/>
                  <a:pt x="f2103" y="f2114"/>
                  <a:pt x="f2115" y="f677"/>
                </a:cubicBezTo>
                <a:cubicBezTo>
                  <a:pt x="f2106" y="f693"/>
                  <a:pt x="f2015" y="f2116"/>
                  <a:pt x="f2117" y="f2118"/>
                </a:cubicBezTo>
                <a:cubicBezTo>
                  <a:pt x="f2119" y="f2120"/>
                  <a:pt x="f2121" y="f677"/>
                  <a:pt x="f2122" y="f683"/>
                </a:cubicBezTo>
                <a:cubicBezTo>
                  <a:pt x="f2122" y="f685"/>
                  <a:pt x="f2122" y="f2101"/>
                  <a:pt x="f2123" y="f2124"/>
                </a:cubicBezTo>
                <a:cubicBezTo>
                  <a:pt x="f2123" y="f2125"/>
                  <a:pt x="f2126" y="f716"/>
                  <a:pt x="f2127" y="f715"/>
                </a:cubicBezTo>
                <a:cubicBezTo>
                  <a:pt x="f2128" y="f715"/>
                  <a:pt x="f2129" y="f2096"/>
                  <a:pt x="f2130" y="f2111"/>
                </a:cubicBezTo>
                <a:cubicBezTo>
                  <a:pt x="f2131" y="f2132"/>
                  <a:pt x="f2128" y="f2133"/>
                  <a:pt x="f2134" y="f2135"/>
                </a:cubicBezTo>
                <a:cubicBezTo>
                  <a:pt x="f2136" y="f2137"/>
                  <a:pt x="f2065" y="f2138"/>
                  <a:pt x="f2013" y="f2139"/>
                </a:cubicBezTo>
                <a:cubicBezTo>
                  <a:pt x="f2140" y="f2141"/>
                  <a:pt x="f2142" y="f2143"/>
                  <a:pt x="f2100" y="f2144"/>
                </a:cubicBezTo>
                <a:cubicBezTo>
                  <a:pt x="f2145" y="f2146"/>
                  <a:pt x="f2147" y="f2144"/>
                  <a:pt x="f2148" y="f2149"/>
                </a:cubicBezTo>
                <a:cubicBezTo>
                  <a:pt x="f2043" y="f2150"/>
                  <a:pt x="f2081" y="f2150"/>
                  <a:pt x="f2077" y="f2151"/>
                </a:cubicBezTo>
                <a:cubicBezTo>
                  <a:pt x="f2152" y="f279"/>
                  <a:pt x="f2153" y="f652"/>
                  <a:pt x="f2154" y="f2155"/>
                </a:cubicBezTo>
                <a:cubicBezTo>
                  <a:pt x="f2156" y="f249"/>
                  <a:pt x="f2157" y="f646"/>
                  <a:pt x="f2158" y="f650"/>
                </a:cubicBezTo>
                <a:cubicBezTo>
                  <a:pt x="f2159" y="f218"/>
                  <a:pt x="f2160" y="f223"/>
                  <a:pt x="f2161" y="f236"/>
                </a:cubicBezTo>
                <a:cubicBezTo>
                  <a:pt x="f2162" y="f2163"/>
                  <a:pt x="f2164" y="f216"/>
                  <a:pt x="f2165" y="f239"/>
                </a:cubicBezTo>
                <a:cubicBezTo>
                  <a:pt x="f2166" y="f214"/>
                  <a:pt x="f2167" y="f636"/>
                  <a:pt x="f2168" y="f2169"/>
                </a:cubicBezTo>
                <a:cubicBezTo>
                  <a:pt x="f2170" y="f642"/>
                  <a:pt x="f2171" y="f640"/>
                  <a:pt x="f2172" y="f291"/>
                </a:cubicBezTo>
                <a:cubicBezTo>
                  <a:pt x="f2173" y="f586"/>
                  <a:pt x="f2174" y="f306"/>
                  <a:pt x="f2175" y="f170"/>
                </a:cubicBezTo>
                <a:cubicBezTo>
                  <a:pt x="f2176" y="f2177"/>
                  <a:pt x="f2178" y="f306"/>
                  <a:pt x="f2176" y="f179"/>
                </a:cubicBezTo>
                <a:cubicBezTo>
                  <a:pt x="f2179" y="f300"/>
                  <a:pt x="f2180" y="f2177"/>
                  <a:pt x="f2181" y="f148"/>
                </a:cubicBezTo>
                <a:cubicBezTo>
                  <a:pt x="f2182" y="f575"/>
                  <a:pt x="f2183" y="f571"/>
                  <a:pt x="f2184" y="f116"/>
                </a:cubicBezTo>
                <a:cubicBezTo>
                  <a:pt x="f2185" y="f104"/>
                  <a:pt x="f2186" y="f98"/>
                  <a:pt x="f2187" y="f429"/>
                </a:cubicBezTo>
                <a:cubicBezTo>
                  <a:pt x="f2188" y="f480"/>
                  <a:pt x="f2189" y="f466"/>
                  <a:pt x="f2175" y="f68"/>
                </a:cubicBezTo>
                <a:cubicBezTo>
                  <a:pt x="f2190" y="f2191"/>
                  <a:pt x="f2192" y="f478"/>
                  <a:pt x="f2193" y="f470"/>
                </a:cubicBezTo>
                <a:cubicBezTo>
                  <a:pt x="f2194" y="f425"/>
                  <a:pt x="f2195" y="f415"/>
                  <a:pt x="f2196" y="f470"/>
                </a:cubicBezTo>
                <a:cubicBezTo>
                  <a:pt x="f2197" y="f530"/>
                  <a:pt x="f2198" y="f527"/>
                  <a:pt x="f2166" y="f532"/>
                </a:cubicBezTo>
                <a:cubicBezTo>
                  <a:pt x="f2199" y="f472"/>
                  <a:pt x="f2200" y="f472"/>
                  <a:pt x="f2161" y="f424"/>
                </a:cubicBezTo>
                <a:cubicBezTo>
                  <a:pt x="f2201" y="f73"/>
                  <a:pt x="f2159" y="f77"/>
                  <a:pt x="f2202" y="f519"/>
                </a:cubicBezTo>
                <a:cubicBezTo>
                  <a:pt x="f2203" y="f2204"/>
                  <a:pt x="f2156" y="f497"/>
                  <a:pt x="f2205" y="f2206"/>
                </a:cubicBezTo>
                <a:cubicBezTo>
                  <a:pt x="f2205" y="f2204"/>
                  <a:pt x="f2207" y="f520"/>
                  <a:pt x="f2208" y="f522"/>
                </a:cubicBezTo>
                <a:cubicBezTo>
                  <a:pt x="f2209" y="f504"/>
                  <a:pt x="f2210" y="f2191"/>
                  <a:pt x="f2201" y="f66"/>
                </a:cubicBezTo>
                <a:cubicBezTo>
                  <a:pt x="f2211" y="f2212"/>
                  <a:pt x="f2213" y="f60"/>
                  <a:pt x="f2214" y="f2215"/>
                </a:cubicBezTo>
                <a:cubicBezTo>
                  <a:pt x="f2216" y="f2217"/>
                  <a:pt x="f2218" y="f2219"/>
                  <a:pt x="f2209" y="f2215"/>
                </a:cubicBezTo>
                <a:cubicBezTo>
                  <a:pt x="f2220" y="f2221"/>
                  <a:pt x="f2222" y="f64"/>
                  <a:pt x="f2223" y="f527"/>
                </a:cubicBezTo>
                <a:cubicBezTo>
                  <a:pt x="f2029" y="f537"/>
                  <a:pt x="f2224" y="f2191"/>
                  <a:pt x="f2225" y="f472"/>
                </a:cubicBezTo>
                <a:cubicBezTo>
                  <a:pt x="f2081" y="f472"/>
                  <a:pt x="f2226" y="f70"/>
                  <a:pt x="f2226" y="f70"/>
                </a:cubicBezTo>
                <a:cubicBezTo>
                  <a:pt x="f2227" y="f70"/>
                  <a:pt x="f2228" y="f70"/>
                  <a:pt x="f2033" y="f70"/>
                </a:cubicBezTo>
                <a:cubicBezTo>
                  <a:pt x="f2228" y="f70"/>
                  <a:pt x="f2228" y="f472"/>
                  <a:pt x="f2227" y="f472"/>
                </a:cubicBezTo>
                <a:cubicBezTo>
                  <a:pt x="f2227" y="f475"/>
                  <a:pt x="f2227" y="f508"/>
                  <a:pt x="f2226" y="f508"/>
                </a:cubicBezTo>
                <a:cubicBezTo>
                  <a:pt x="f2229" y="f530"/>
                  <a:pt x="f2230" y="f2212"/>
                  <a:pt x="f2025" y="f53"/>
                </a:cubicBezTo>
                <a:cubicBezTo>
                  <a:pt x="f2029" y="f2231"/>
                  <a:pt x="f2031" y="f2232"/>
                  <a:pt x="f2031" y="f2217"/>
                </a:cubicBezTo>
                <a:cubicBezTo>
                  <a:pt x="f2031" y="f2233"/>
                  <a:pt x="f2078" y="f2234"/>
                  <a:pt x="f2025" y="f2235"/>
                </a:cubicBezTo>
                <a:cubicBezTo>
                  <a:pt x="f2236" y="f2237"/>
                  <a:pt x="f2230" y="f2235"/>
                  <a:pt x="f2238" y="f2234"/>
                </a:cubicBezTo>
                <a:cubicBezTo>
                  <a:pt x="f2239" y="f2240"/>
                  <a:pt x="f2239" y="f2233"/>
                  <a:pt x="f2241" y="f2233"/>
                </a:cubicBezTo>
                <a:cubicBezTo>
                  <a:pt x="f2071" y="f2221"/>
                  <a:pt x="f2242" y="f66"/>
                  <a:pt x="f2042" y="f70"/>
                </a:cubicBezTo>
                <a:cubicBezTo>
                  <a:pt x="f2243" y="f75"/>
                  <a:pt x="f2088" y="f470"/>
                  <a:pt x="f2036" y="f424"/>
                </a:cubicBezTo>
                <a:cubicBezTo>
                  <a:pt x="f2244" y="f508"/>
                  <a:pt x="f2245" y="f472"/>
                  <a:pt x="f2246" y="f423"/>
                </a:cubicBezTo>
                <a:cubicBezTo>
                  <a:pt x="f2247" y="f494"/>
                  <a:pt x="f2248" y="f79"/>
                  <a:pt x="f2249" y="f2250"/>
                </a:cubicBezTo>
                <a:cubicBezTo>
                  <a:pt x="f2100" y="f2250"/>
                  <a:pt x="f2251" y="f413"/>
                  <a:pt x="f2252" y="f480"/>
                </a:cubicBezTo>
                <a:cubicBezTo>
                  <a:pt x="f2253" y="f2254"/>
                  <a:pt x="f2012" y="f429"/>
                  <a:pt x="f2255" y="f92"/>
                </a:cubicBezTo>
                <a:cubicBezTo>
                  <a:pt x="f2255" y="f92"/>
                  <a:pt x="f2256" y="f92"/>
                  <a:pt x="f2257" y="f92"/>
                </a:cubicBezTo>
                <a:cubicBezTo>
                  <a:pt x="f2257" y="f2258"/>
                  <a:pt x="f2256" y="f2258"/>
                  <a:pt x="f2256" y="f2258"/>
                </a:cubicBezTo>
                <a:cubicBezTo>
                  <a:pt x="f2256" y="f2259"/>
                  <a:pt x="f2255" y="f428"/>
                  <a:pt x="f2256" y="f2206"/>
                </a:cubicBezTo>
                <a:cubicBezTo>
                  <a:pt x="f2260" y="f81"/>
                  <a:pt x="f2010" y="f425"/>
                  <a:pt x="f2126" y="f418"/>
                </a:cubicBezTo>
                <a:cubicBezTo>
                  <a:pt x="f2261" y="f73"/>
                  <a:pt x="f2262" y="f73"/>
                  <a:pt x="f2263" y="f2264"/>
                </a:cubicBezTo>
                <a:cubicBezTo>
                  <a:pt x="f2265" y="f425"/>
                  <a:pt x="f2265" y="f87"/>
                  <a:pt x="f2266" y="f83"/>
                </a:cubicBezTo>
                <a:cubicBezTo>
                  <a:pt x="f2267" y="f411"/>
                  <a:pt x="f2268" y="f520"/>
                  <a:pt x="f2269" y="f2250"/>
                </a:cubicBezTo>
                <a:cubicBezTo>
                  <a:pt x="f2016" y="f466"/>
                  <a:pt x="f2270" y="f75"/>
                  <a:pt x="f2251" y="f473"/>
                </a:cubicBezTo>
                <a:cubicBezTo>
                  <a:pt x="f2016" y="f2271"/>
                  <a:pt x="f2272" y="f2273"/>
                  <a:pt x="f2274" y="f2275"/>
                </a:cubicBezTo>
                <a:cubicBezTo>
                  <a:pt x="f2106" y="f2276"/>
                  <a:pt x="f2269" y="f2277"/>
                  <a:pt x="f2278" y="f2279"/>
                </a:cubicBezTo>
                <a:cubicBezTo>
                  <a:pt x="f2280" y="f51"/>
                  <a:pt x="f2266" y="f2231"/>
                  <a:pt x="f2281" y="f2232"/>
                </a:cubicBezTo>
                <a:cubicBezTo>
                  <a:pt x="f2282" y="f2217"/>
                  <a:pt x="f2261" y="f2240"/>
                  <a:pt x="f2283" y="f2284"/>
                </a:cubicBezTo>
                <a:cubicBezTo>
                  <a:pt x="f2285" y="f2286"/>
                  <a:pt x="f2287" y="f2288"/>
                  <a:pt x="f2063" y="f2289"/>
                </a:cubicBezTo>
                <a:cubicBezTo>
                  <a:pt x="f2290" y="f2291"/>
                  <a:pt x="f2292" y="f2293"/>
                  <a:pt x="f2294" y="f2293"/>
                </a:cubicBezTo>
                <a:cubicBezTo>
                  <a:pt x="f2295" y="f2293"/>
                  <a:pt x="f2296" y="f2297"/>
                  <a:pt x="f2298" y="f2299"/>
                </a:cubicBezTo>
                <a:cubicBezTo>
                  <a:pt x="f2300" y="f2301"/>
                  <a:pt x="f2302" y="f2303"/>
                  <a:pt x="f2304" y="f2305"/>
                </a:cubicBezTo>
                <a:cubicBezTo>
                  <a:pt x="f2306" y="f35"/>
                  <a:pt x="f2307" y="f2308"/>
                  <a:pt x="f2309" y="f2310"/>
                </a:cubicBezTo>
                <a:cubicBezTo>
                  <a:pt x="f2311" y="f2312"/>
                  <a:pt x="f2313" y="f2293"/>
                  <a:pt x="f2314" y="f41"/>
                </a:cubicBezTo>
                <a:cubicBezTo>
                  <a:pt x="f2315" y="f41"/>
                  <a:pt x="f2316" y="f41"/>
                  <a:pt x="f2316" y="f41"/>
                </a:cubicBezTo>
                <a:cubicBezTo>
                  <a:pt x="f2317" y="f2318"/>
                  <a:pt x="f2319" y="f2318"/>
                  <a:pt x="f2320" y="f2321"/>
                </a:cubicBezTo>
                <a:cubicBezTo>
                  <a:pt x="f2322" y="f2323"/>
                  <a:pt x="f2324" y="f2325"/>
                  <a:pt x="f2326" y="f2327"/>
                </a:cubicBezTo>
                <a:cubicBezTo>
                  <a:pt x="f2328" y="f2329"/>
                  <a:pt x="f2330" y="f2329"/>
                  <a:pt x="f2330" y="f43"/>
                </a:cubicBezTo>
                <a:cubicBezTo>
                  <a:pt x="f2331" y="f2332"/>
                  <a:pt x="f2328" y="f2333"/>
                  <a:pt x="f2334" y="f37"/>
                </a:cubicBezTo>
                <a:cubicBezTo>
                  <a:pt x="f2335" y="f2308"/>
                  <a:pt x="f2336" y="f2337"/>
                  <a:pt x="f2338" y="f28"/>
                </a:cubicBezTo>
                <a:cubicBezTo>
                  <a:pt x="f2339" y="f2340"/>
                  <a:pt x="f1994" y="f2341"/>
                  <a:pt x="f2328" y="f2342"/>
                </a:cubicBezTo>
                <a:cubicBezTo>
                  <a:pt x="f2328" y="f2343"/>
                  <a:pt x="f2344" y="f2345"/>
                  <a:pt x="f2334" y="f2346"/>
                </a:cubicBezTo>
                <a:cubicBezTo>
                  <a:pt x="f2347" y="f2348"/>
                  <a:pt x="f2335" y="f2349"/>
                  <a:pt x="f2335" y="f2350"/>
                </a:cubicBezTo>
                <a:cubicBezTo>
                  <a:pt x="f2335" y="f2351"/>
                  <a:pt x="f2352" y="f2353"/>
                  <a:pt x="f2334" y="f2351"/>
                </a:cubicBezTo>
                <a:cubicBezTo>
                  <a:pt x="f2354" y="f2350"/>
                  <a:pt x="f2355" y="f2356"/>
                  <a:pt x="f2357" y="f25"/>
                </a:cubicBezTo>
                <a:cubicBezTo>
                  <a:pt x="f2358" y="f2359"/>
                  <a:pt x="f2360" y="f2361"/>
                  <a:pt x="f2362" y="f35"/>
                </a:cubicBezTo>
                <a:cubicBezTo>
                  <a:pt x="f2363" y="f30"/>
                  <a:pt x="f2363" y="f28"/>
                  <a:pt x="f2364" y="f2365"/>
                </a:cubicBezTo>
                <a:cubicBezTo>
                  <a:pt x="f2366" y="f2343"/>
                  <a:pt x="f2364" y="f2345"/>
                  <a:pt x="f2367" y="f2368"/>
                </a:cubicBezTo>
                <a:cubicBezTo>
                  <a:pt x="f2369" y="f2370"/>
                  <a:pt x="f2371" y="f2368"/>
                  <a:pt x="f1985" y="f2359"/>
                </a:cubicBezTo>
                <a:cubicBezTo>
                  <a:pt x="f2372" y="f2373"/>
                  <a:pt x="f2374" y="f2337"/>
                  <a:pt x="f2375" y="f2376"/>
                </a:cubicBezTo>
                <a:cubicBezTo>
                  <a:pt x="f2375" y="f2310"/>
                  <a:pt x="f2372" y="f2312"/>
                  <a:pt x="f2377" y="f2378"/>
                </a:cubicBezTo>
                <a:cubicBezTo>
                  <a:pt x="f2379" y="f2310"/>
                  <a:pt x="f1982" y="f2297"/>
                  <a:pt x="f2380" y="f39"/>
                </a:cubicBezTo>
                <a:cubicBezTo>
                  <a:pt x="f1980" y="f2381"/>
                  <a:pt x="f2382" y="f2332"/>
                  <a:pt x="f2383" y="f2293"/>
                </a:cubicBezTo>
                <a:cubicBezTo>
                  <a:pt x="f2384" y="f37"/>
                  <a:pt x="f2385" y="f2378"/>
                  <a:pt x="f2386" y="f2293"/>
                </a:cubicBezTo>
                <a:cubicBezTo>
                  <a:pt x="f2387" y="f2388"/>
                  <a:pt x="f2389" y="f2321"/>
                  <a:pt x="f2390" y="f2391"/>
                </a:cubicBezTo>
                <a:cubicBezTo>
                  <a:pt x="f1969" y="f2391"/>
                  <a:pt x="f2392" y="f41"/>
                  <a:pt x="f2393" y="f2323"/>
                </a:cubicBezTo>
                <a:cubicBezTo>
                  <a:pt x="f2394" y="f2289"/>
                  <a:pt x="f2395" y="f2327"/>
                  <a:pt x="f1956" y="f47"/>
                </a:cubicBezTo>
                <a:cubicBezTo>
                  <a:pt x="f2396" y="f2397"/>
                  <a:pt x="f2398" y="f2271"/>
                  <a:pt x="f2399" y="f68"/>
                </a:cubicBezTo>
                <a:cubicBezTo>
                  <a:pt x="f2400" y="f68"/>
                  <a:pt x="f2401" y="f537"/>
                  <a:pt x="f2402" y="f537"/>
                </a:cubicBezTo>
                <a:cubicBezTo>
                  <a:pt x="f2403" y="f68"/>
                  <a:pt x="f2404" y="f475"/>
                  <a:pt x="f2405" y="f77"/>
                </a:cubicBezTo>
                <a:cubicBezTo>
                  <a:pt x="f2406" y="f87"/>
                  <a:pt x="f2407" y="f2204"/>
                  <a:pt x="f2408" y="f480"/>
                </a:cubicBezTo>
                <a:cubicBezTo>
                  <a:pt x="f2409" y="f411"/>
                  <a:pt x="f2410" y="f480"/>
                  <a:pt x="f2411" y="f2412"/>
                </a:cubicBezTo>
                <a:cubicBezTo>
                  <a:pt x="f2413" y="f90"/>
                  <a:pt x="f2414" y="f2412"/>
                  <a:pt x="f2415" y="f411"/>
                </a:cubicBezTo>
                <a:cubicBezTo>
                  <a:pt x="f2416" y="f519"/>
                  <a:pt x="f2417" y="f85"/>
                  <a:pt x="f2418" y="f2412"/>
                </a:cubicBezTo>
                <a:cubicBezTo>
                  <a:pt x="f2419" y="f462"/>
                  <a:pt x="f2420" y="f2254"/>
                  <a:pt x="f2421" y="f454"/>
                </a:cubicBezTo>
                <a:cubicBezTo>
                  <a:pt x="f2422" y="f456"/>
                  <a:pt x="f2423" y="f459"/>
                  <a:pt x="f2424" y="f485"/>
                </a:cubicBezTo>
                <a:cubicBezTo>
                  <a:pt x="f2425" y="f462"/>
                  <a:pt x="f2424" y="f411"/>
                  <a:pt x="f2423" y="f87"/>
                </a:cubicBezTo>
                <a:cubicBezTo>
                  <a:pt x="f2426" y="f79"/>
                  <a:pt x="f2422" y="f522"/>
                  <a:pt x="f2422" y="f470"/>
                </a:cubicBezTo>
                <a:cubicBezTo>
                  <a:pt x="f2427" y="f504"/>
                  <a:pt x="f2422" y="f424"/>
                  <a:pt x="f2428" y="f472"/>
                </a:cubicBezTo>
                <a:cubicBezTo>
                  <a:pt x="f2424" y="f508"/>
                  <a:pt x="f2425" y="f70"/>
                  <a:pt x="f2429" y="f424"/>
                </a:cubicBezTo>
                <a:cubicBezTo>
                  <a:pt x="f2430" y="f2250"/>
                  <a:pt x="f2431" y="f2254"/>
                  <a:pt x="f2432" y="f2433"/>
                </a:cubicBezTo>
                <a:cubicBezTo>
                  <a:pt x="f2434" y="f405"/>
                  <a:pt x="f2435" y="f434"/>
                  <a:pt x="f2436" y="f553"/>
                </a:cubicBezTo>
                <a:cubicBezTo>
                  <a:pt x="f2437" y="f104"/>
                  <a:pt x="f2438" y="f2439"/>
                  <a:pt x="f2440" y="f104"/>
                </a:cubicBezTo>
                <a:cubicBezTo>
                  <a:pt x="f2441" y="f382"/>
                  <a:pt x="f2442" y="f384"/>
                  <a:pt x="f2438" y="f2443"/>
                </a:cubicBezTo>
                <a:cubicBezTo>
                  <a:pt x="f2444" y="f388"/>
                  <a:pt x="f1927" y="f2445"/>
                  <a:pt x="f2444" y="f2446"/>
                </a:cubicBezTo>
                <a:cubicBezTo>
                  <a:pt x="f2442" y="f98"/>
                  <a:pt x="f2447" y="f405"/>
                  <a:pt x="f2448" y="f100"/>
                </a:cubicBezTo>
                <a:cubicBezTo>
                  <a:pt x="f2449" y="f392"/>
                  <a:pt x="f2450" y="f2451"/>
                  <a:pt x="f2452" y="f388"/>
                </a:cubicBezTo>
                <a:cubicBezTo>
                  <a:pt x="f2453" y="f386"/>
                  <a:pt x="f2454" y="f434"/>
                  <a:pt x="f2455" y="f2451"/>
                </a:cubicBezTo>
                <a:cubicBezTo>
                  <a:pt x="f2456" y="f100"/>
                  <a:pt x="f2457" y="f394"/>
                  <a:pt x="f1923" y="f400"/>
                </a:cubicBezTo>
                <a:cubicBezTo>
                  <a:pt x="f2458" y="f398"/>
                  <a:pt x="f2459" y="f2433"/>
                  <a:pt x="f2459" y="f2258"/>
                </a:cubicBezTo>
                <a:cubicBezTo>
                  <a:pt x="f2460" y="f2259"/>
                  <a:pt x="f2459" y="f454"/>
                  <a:pt x="f2458" y="f454"/>
                </a:cubicBezTo>
                <a:cubicBezTo>
                  <a:pt x="f2461" y="f2259"/>
                  <a:pt x="f2462" y="f431"/>
                  <a:pt x="f2463" y="f400"/>
                </a:cubicBezTo>
                <a:cubicBezTo>
                  <a:pt x="f2464" y="f439"/>
                  <a:pt x="f1918" y="f384"/>
                  <a:pt x="f2465" y="f553"/>
                </a:cubicBezTo>
                <a:cubicBezTo>
                  <a:pt x="f2466" y="f104"/>
                  <a:pt x="f2467" y="f2468"/>
                  <a:pt x="f2469" y="f2470"/>
                </a:cubicBezTo>
                <a:cubicBezTo>
                  <a:pt x="f2471" y="f108"/>
                  <a:pt x="f2472" y="f348"/>
                  <a:pt x="f2473" y="f346"/>
                </a:cubicBezTo>
                <a:cubicBezTo>
                  <a:pt x="f2474" y="f348"/>
                  <a:pt x="f2475" y="f2476"/>
                  <a:pt x="f2477" y="f113"/>
                </a:cubicBezTo>
                <a:cubicBezTo>
                  <a:pt x="f2478" y="f138"/>
                  <a:pt x="f2479" y="f112"/>
                  <a:pt x="f2480" y="f2470"/>
                </a:cubicBezTo>
                <a:cubicBezTo>
                  <a:pt x="f2481" y="f106"/>
                  <a:pt x="f2482" y="f2468"/>
                  <a:pt x="f2483" y="f2484"/>
                </a:cubicBezTo>
                <a:cubicBezTo>
                  <a:pt x="f2485" y="f353"/>
                  <a:pt x="f1898" y="f108"/>
                  <a:pt x="f2486" y="f108"/>
                </a:cubicBezTo>
                <a:cubicBezTo>
                  <a:pt x="f2487" y="f108"/>
                  <a:pt x="f2488" y="f350"/>
                  <a:pt x="f2489" y="f113"/>
                </a:cubicBezTo>
                <a:cubicBezTo>
                  <a:pt x="f2490" y="f343"/>
                  <a:pt x="f2491" y="f346"/>
                  <a:pt x="f2492" y="f351"/>
                </a:cubicBezTo>
                <a:cubicBezTo>
                  <a:pt x="f2493" y="f357"/>
                  <a:pt x="f2494" y="f2439"/>
                  <a:pt x="f2495" y="f2439"/>
                </a:cubicBezTo>
                <a:cubicBezTo>
                  <a:pt x="f2496" y="f2439"/>
                  <a:pt x="f2497" y="f106"/>
                  <a:pt x="f2498" y="f2470"/>
                </a:cubicBezTo>
                <a:cubicBezTo>
                  <a:pt x="f2499" y="f2470"/>
                  <a:pt x="f2499" y="f353"/>
                  <a:pt x="f2499" y="f351"/>
                </a:cubicBezTo>
                <a:cubicBezTo>
                  <a:pt x="f2500" y="f114"/>
                  <a:pt x="f2501" y="f343"/>
                  <a:pt x="f2502" y="f346"/>
                </a:cubicBezTo>
                <a:cubicBezTo>
                  <a:pt x="f2503" y="f138"/>
                  <a:pt x="f2504" y="f113"/>
                  <a:pt x="f2505" y="f125"/>
                </a:cubicBezTo>
                <a:cubicBezTo>
                  <a:pt x="f2506" y="f130"/>
                  <a:pt x="f2507" y="f331"/>
                  <a:pt x="f2508" y="f563"/>
                </a:cubicBezTo>
                <a:cubicBezTo>
                  <a:pt x="f2509" y="f114"/>
                  <a:pt x="f2510" y="f114"/>
                  <a:pt x="f2511" y="f133"/>
                </a:cubicBezTo>
                <a:cubicBezTo>
                  <a:pt x="f1863" y="f120"/>
                  <a:pt x="f2512" y="f120"/>
                  <a:pt x="f1861" y="f133"/>
                </a:cubicBezTo>
                <a:cubicBezTo>
                  <a:pt x="f2513" y="f130"/>
                  <a:pt x="f2514" y="f2515"/>
                  <a:pt x="f2516" y="f118"/>
                </a:cubicBezTo>
                <a:cubicBezTo>
                  <a:pt x="f2516" y="f563"/>
                  <a:pt x="f2517" y="f133"/>
                  <a:pt x="f2518" y="f322"/>
                </a:cubicBezTo>
                <a:cubicBezTo>
                  <a:pt x="f2518" y="f576"/>
                  <a:pt x="f2519" y="f2520"/>
                  <a:pt x="f2521" y="f2522"/>
                </a:cubicBezTo>
                <a:cubicBezTo>
                  <a:pt x="f2523" y="f578"/>
                  <a:pt x="f2524" y="f2525"/>
                  <a:pt x="f2526" y="f157"/>
                </a:cubicBezTo>
                <a:cubicBezTo>
                  <a:pt x="f2527" y="f148"/>
                  <a:pt x="f2528" y="f157"/>
                  <a:pt x="f2528" y="f2529"/>
                </a:cubicBezTo>
                <a:cubicBezTo>
                  <a:pt x="f2530" y="f327"/>
                  <a:pt x="f2530" y="f322"/>
                  <a:pt x="f2530" y="f2531"/>
                </a:cubicBezTo>
                <a:cubicBezTo>
                  <a:pt x="f2532" y="f322"/>
                  <a:pt x="f2533" y="f327"/>
                  <a:pt x="f2534" y="f576"/>
                </a:cubicBezTo>
                <a:cubicBezTo>
                  <a:pt x="f2535" y="f580"/>
                  <a:pt x="f2536" y="f170"/>
                  <a:pt x="f1844" y="f320"/>
                </a:cubicBezTo>
                <a:cubicBezTo>
                  <a:pt x="f2537" y="f568"/>
                  <a:pt x="f2537" y="f146"/>
                  <a:pt x="f2538" y="f570"/>
                </a:cubicBezTo>
                <a:cubicBezTo>
                  <a:pt x="f2539" y="f2531"/>
                  <a:pt x="f2540" y="f2541"/>
                  <a:pt x="f2542" y="f144"/>
                </a:cubicBezTo>
                <a:cubicBezTo>
                  <a:pt x="f2543" y="f2544"/>
                  <a:pt x="f2545" y="f576"/>
                  <a:pt x="f2546" y="f2520"/>
                </a:cubicBezTo>
                <a:cubicBezTo>
                  <a:pt x="f1842" y="f152"/>
                  <a:pt x="f2547" y="f578"/>
                  <a:pt x="f2548" y="f320"/>
                </a:cubicBezTo>
                <a:cubicBezTo>
                  <a:pt x="f2549" y="f568"/>
                  <a:pt x="f2550" y="f146"/>
                  <a:pt x="f2551" y="f325"/>
                </a:cubicBezTo>
                <a:cubicBezTo>
                  <a:pt x="f2547" y="f322"/>
                  <a:pt x="f2547" y="f2531"/>
                  <a:pt x="f2552" y="f133"/>
                </a:cubicBezTo>
                <a:cubicBezTo>
                  <a:pt x="f1842" y="f2515"/>
                  <a:pt x="f2546" y="f123"/>
                  <a:pt x="f2553" y="f346"/>
                </a:cubicBezTo>
                <a:cubicBezTo>
                  <a:pt x="f2550" y="f114"/>
                  <a:pt x="f2554" y="f348"/>
                  <a:pt x="f2555" y="f2476"/>
                </a:cubicBezTo>
                <a:cubicBezTo>
                  <a:pt x="f2556" y="f113"/>
                  <a:pt x="f2557" y="f113"/>
                  <a:pt x="f2558" y="f138"/>
                </a:cubicBezTo>
                <a:cubicBezTo>
                  <a:pt x="f2559" y="f123"/>
                  <a:pt x="f2560" y="f136"/>
                  <a:pt x="f2561" y="f116"/>
                </a:cubicBezTo>
                <a:cubicBezTo>
                  <a:pt x="f2562" y="f345"/>
                  <a:pt x="f2563" y="f340"/>
                  <a:pt x="f2564" y="f333"/>
                </a:cubicBezTo>
                <a:cubicBezTo>
                  <a:pt x="f2565" y="f2566"/>
                  <a:pt x="f2567" y="f146"/>
                  <a:pt x="f2568" y="f575"/>
                </a:cubicBezTo>
                <a:cubicBezTo>
                  <a:pt x="f2569" y="f576"/>
                  <a:pt x="f2570" y="f146"/>
                  <a:pt x="f2571" y="f120"/>
                </a:cubicBezTo>
                <a:cubicBezTo>
                  <a:pt x="f2572" y="f2541"/>
                  <a:pt x="f2573" y="f571"/>
                  <a:pt x="f2574" y="f2575"/>
                </a:cubicBezTo>
                <a:cubicBezTo>
                  <a:pt x="f2576" y="f118"/>
                  <a:pt x="f2577" y="f118"/>
                  <a:pt x="f2578" y="f130"/>
                </a:cubicBezTo>
                <a:cubicBezTo>
                  <a:pt x="f2579" y="f2531"/>
                  <a:pt x="f2580" y="f144"/>
                  <a:pt x="f2581" y="f333"/>
                </a:cubicBezTo>
                <a:cubicBezTo>
                  <a:pt x="f2582" y="f128"/>
                  <a:pt x="f2583" y="f338"/>
                  <a:pt x="f2584" y="f136"/>
                </a:cubicBezTo>
                <a:cubicBezTo>
                  <a:pt x="f2585" y="f141"/>
                  <a:pt x="f2586" y="f141"/>
                  <a:pt x="f2587" y="f338"/>
                </a:cubicBezTo>
                <a:cubicBezTo>
                  <a:pt x="f2588" y="f118"/>
                  <a:pt x="f2589" y="f128"/>
                  <a:pt x="f2590" y="f141"/>
                </a:cubicBezTo>
                <a:cubicBezTo>
                  <a:pt x="f2591" y="f331"/>
                  <a:pt x="f2592" y="f322"/>
                  <a:pt x="f2593" y="f320"/>
                </a:cubicBezTo>
                <a:cubicBezTo>
                  <a:pt x="f2594" y="f162"/>
                  <a:pt x="f2595" y="f162"/>
                  <a:pt x="f2596" y="f152"/>
                </a:cubicBezTo>
                <a:cubicBezTo>
                  <a:pt x="f1822" y="f154"/>
                  <a:pt x="f1822" y="f146"/>
                  <a:pt x="f2597" y="f322"/>
                </a:cubicBezTo>
                <a:cubicBezTo>
                  <a:pt x="f2598" y="f2566"/>
                  <a:pt x="f2599" y="f2531"/>
                  <a:pt x="f2600" y="f133"/>
                </a:cubicBezTo>
                <a:cubicBezTo>
                  <a:pt x="f2601" y="f141"/>
                  <a:pt x="f2602" y="f2575"/>
                  <a:pt x="f2603" y="f2531"/>
                </a:cubicBezTo>
                <a:cubicBezTo>
                  <a:pt x="f2604" y="f570"/>
                  <a:pt x="f2605" y="f325"/>
                  <a:pt x="f2606" y="f331"/>
                </a:cubicBezTo>
                <a:cubicBezTo>
                  <a:pt x="f2607" y="f123"/>
                  <a:pt x="f2608" y="f343"/>
                  <a:pt x="f2609" y="f338"/>
                </a:cubicBezTo>
                <a:cubicBezTo>
                  <a:pt x="f2610" y="f141"/>
                  <a:pt x="f2611" y="f2575"/>
                  <a:pt x="f2612" y="f563"/>
                </a:cubicBezTo>
                <a:cubicBezTo>
                  <a:pt x="f2613" y="f2515"/>
                  <a:pt x="f2614" y="f136"/>
                  <a:pt x="f2615" y="f570"/>
                </a:cubicBezTo>
                <a:cubicBezTo>
                  <a:pt x="f2616" y="f128"/>
                  <a:pt x="f2617" y="f123"/>
                  <a:pt x="f2618" y="f125"/>
                </a:cubicBezTo>
                <a:cubicBezTo>
                  <a:pt x="f2619" y="f114"/>
                  <a:pt x="f2620" y="f348"/>
                  <a:pt x="f2621" y="f2484"/>
                </a:cubicBezTo>
                <a:cubicBezTo>
                  <a:pt x="f1815" y="f351"/>
                  <a:pt x="f2622" y="f348"/>
                  <a:pt x="f2623" y="f114"/>
                </a:cubicBezTo>
                <a:cubicBezTo>
                  <a:pt x="f2624" y="f141"/>
                  <a:pt x="f2624" y="f563"/>
                  <a:pt x="f2625" y="f2575"/>
                </a:cubicBezTo>
                <a:cubicBezTo>
                  <a:pt x="f2626" y="f571"/>
                  <a:pt x="f1812" y="f130"/>
                  <a:pt x="f2627" y="f340"/>
                </a:cubicBezTo>
                <a:cubicBezTo>
                  <a:pt x="f2628" y="f359"/>
                  <a:pt x="f2629" y="f343"/>
                  <a:pt x="f2630" y="f138"/>
                </a:cubicBezTo>
                <a:cubicBezTo>
                  <a:pt x="f2631" y="f351"/>
                  <a:pt x="f2632" y="f108"/>
                  <a:pt x="f2633" y="f353"/>
                </a:cubicBezTo>
                <a:cubicBezTo>
                  <a:pt x="f2634" y="f2470"/>
                  <a:pt x="f2635" y="f355"/>
                  <a:pt x="f2636" y="f2484"/>
                </a:cubicBezTo>
                <a:cubicBezTo>
                  <a:pt x="f2637" y="f2638"/>
                  <a:pt x="f2639" y="f2470"/>
                  <a:pt x="f2640" y="f346"/>
                </a:cubicBezTo>
                <a:cubicBezTo>
                  <a:pt x="f2641" y="f359"/>
                  <a:pt x="f2642" y="f359"/>
                  <a:pt x="f2643" y="f2476"/>
                </a:cubicBezTo>
                <a:cubicBezTo>
                  <a:pt x="f2644" y="f350"/>
                  <a:pt x="f2645" y="f108"/>
                  <a:pt x="f2646" y="f348"/>
                </a:cubicBezTo>
                <a:cubicBezTo>
                  <a:pt x="f2647" y="f116"/>
                  <a:pt x="f2648" y="f123"/>
                  <a:pt x="f2649" y="f116"/>
                </a:cubicBezTo>
                <a:cubicBezTo>
                  <a:pt x="f2650" y="f125"/>
                  <a:pt x="f2651" y="f114"/>
                  <a:pt x="f2652" y="f338"/>
                </a:cubicBezTo>
                <a:cubicBezTo>
                  <a:pt x="f2653" y="f136"/>
                  <a:pt x="f2653" y="f338"/>
                  <a:pt x="f2654" y="f340"/>
                </a:cubicBezTo>
                <a:cubicBezTo>
                  <a:pt x="f2655" y="f125"/>
                  <a:pt x="f2656" y="f114"/>
                  <a:pt x="f2657" y="f114"/>
                </a:cubicBezTo>
                <a:cubicBezTo>
                  <a:pt x="f2658" y="f343"/>
                  <a:pt x="f2659" y="f345"/>
                  <a:pt x="f2660" y="f346"/>
                </a:cubicBezTo>
                <a:cubicBezTo>
                  <a:pt x="f2661" y="f2476"/>
                  <a:pt x="f2662" y="f345"/>
                  <a:pt x="f2663" y="f141"/>
                </a:cubicBezTo>
                <a:cubicBezTo>
                  <a:pt x="f2664" y="f2566"/>
                  <a:pt x="f2665" y="f322"/>
                  <a:pt x="f2666" y="f133"/>
                </a:cubicBezTo>
                <a:cubicBezTo>
                  <a:pt x="f2667" y="f128"/>
                  <a:pt x="f2668" y="f125"/>
                  <a:pt x="f2669" y="f345"/>
                </a:cubicBezTo>
                <a:cubicBezTo>
                  <a:pt x="f2670" y="f346"/>
                  <a:pt x="f2671" y="f346"/>
                  <a:pt x="f2672" y="f345"/>
                </a:cubicBezTo>
                <a:cubicBezTo>
                  <a:pt x="f2673" y="f345"/>
                  <a:pt x="f2674" y="f348"/>
                  <a:pt x="f2675" y="f2638"/>
                </a:cubicBezTo>
                <a:cubicBezTo>
                  <a:pt x="f2676" y="f553"/>
                  <a:pt x="f2677" y="f2678"/>
                  <a:pt x="f2679" y="f2680"/>
                </a:cubicBezTo>
                <a:cubicBezTo>
                  <a:pt x="f2681" y="f364"/>
                  <a:pt x="f2682" y="f384"/>
                  <a:pt x="f2683" y="f112"/>
                </a:cubicBezTo>
                <a:cubicBezTo>
                  <a:pt x="f2684" y="f2470"/>
                  <a:pt x="f2685" y="f364"/>
                  <a:pt x="f2686" y="f2638"/>
                </a:cubicBezTo>
                <a:cubicBezTo>
                  <a:pt x="f2687" y="f553"/>
                  <a:pt x="f2688" y="f364"/>
                  <a:pt x="f2689" y="f2468"/>
                </a:cubicBezTo>
                <a:cubicBezTo>
                  <a:pt x="f2690" y="f2484"/>
                  <a:pt x="f2691" y="f357"/>
                  <a:pt x="f2692" y="f364"/>
                </a:cubicBezTo>
                <a:cubicBezTo>
                  <a:pt x="f2693" y="f2680"/>
                  <a:pt x="f2694" y="f2680"/>
                  <a:pt x="f2695" y="f102"/>
                </a:cubicBezTo>
                <a:cubicBezTo>
                  <a:pt x="f2696" y="f2678"/>
                  <a:pt x="f2697" y="f2678"/>
                  <a:pt x="f1798" y="f386"/>
                </a:cubicBezTo>
                <a:cubicBezTo>
                  <a:pt x="f2698" y="f439"/>
                  <a:pt x="f2699" y="f2700"/>
                  <a:pt x="f2701" y="f382"/>
                </a:cubicBezTo>
                <a:cubicBezTo>
                  <a:pt x="f2702" y="f106"/>
                  <a:pt x="f2703" y="f355"/>
                  <a:pt x="f2704" y="f2638"/>
                </a:cubicBezTo>
                <a:cubicBezTo>
                  <a:pt x="f2705" y="f2678"/>
                  <a:pt x="f2706" y="f382"/>
                  <a:pt x="f2707" y="f2439"/>
                </a:cubicBezTo>
                <a:cubicBezTo>
                  <a:pt x="f2708" y="f108"/>
                  <a:pt x="f2706" y="f114"/>
                  <a:pt x="f2709" y="f118"/>
                </a:cubicBezTo>
                <a:cubicBezTo>
                  <a:pt x="f2710" y="f141"/>
                  <a:pt x="f2701" y="f136"/>
                  <a:pt x="f2699" y="f123"/>
                </a:cubicBezTo>
                <a:cubicBezTo>
                  <a:pt x="f2711" y="f116"/>
                  <a:pt x="f2712" y="f114"/>
                  <a:pt x="f2713" y="f125"/>
                </a:cubicBezTo>
                <a:cubicBezTo>
                  <a:pt x="f2714" y="f359"/>
                  <a:pt x="f2714" y="f338"/>
                  <a:pt x="f2715" y="f141"/>
                </a:cubicBezTo>
                <a:cubicBezTo>
                  <a:pt x="f2716" y="f2575"/>
                  <a:pt x="f2714" y="f2575"/>
                  <a:pt x="f2717" y="f333"/>
                </a:cubicBezTo>
                <a:cubicBezTo>
                  <a:pt x="f2718" y="f331"/>
                  <a:pt x="f2719" y="f144"/>
                  <a:pt x="f2720" y="f2515"/>
                </a:cubicBezTo>
                <a:cubicBezTo>
                  <a:pt x="f2721" y="f340"/>
                  <a:pt x="f2722" y="f128"/>
                  <a:pt x="f1452" y="f338"/>
                </a:cubicBezTo>
                <a:cubicBezTo>
                  <a:pt x="f2723" y="f2515"/>
                  <a:pt x="f2724" y="f141"/>
                  <a:pt x="f2725" y="f141"/>
                </a:cubicBezTo>
                <a:cubicBezTo>
                  <a:pt x="f2726" y="f563"/>
                  <a:pt x="f2727" y="f343"/>
                  <a:pt x="f2728" y="f357"/>
                </a:cubicBezTo>
                <a:cubicBezTo>
                  <a:pt x="f2729" y="f2439"/>
                  <a:pt x="f2730" y="f553"/>
                  <a:pt x="f2731" y="f102"/>
                </a:cubicBezTo>
                <a:cubicBezTo>
                  <a:pt x="f2732" y="f390"/>
                  <a:pt x="f2731" y="f2445"/>
                  <a:pt x="f2726" y="f100"/>
                </a:cubicBezTo>
                <a:cubicBezTo>
                  <a:pt x="f2733" y="f394"/>
                  <a:pt x="f2734" y="f439"/>
                  <a:pt x="f2735" y="f2451"/>
                </a:cubicBezTo>
                <a:cubicBezTo>
                  <a:pt x="f2736" y="f384"/>
                  <a:pt x="f2737" y="f553"/>
                  <a:pt x="f2738" y="f2680"/>
                </a:cubicBezTo>
                <a:cubicBezTo>
                  <a:pt x="f2739" y="f2451"/>
                  <a:pt x="f2740" y="f388"/>
                  <a:pt x="f2741" y="f386"/>
                </a:cubicBezTo>
                <a:cubicBezTo>
                  <a:pt x="f2742" y="f386"/>
                  <a:pt x="f2743" y="f388"/>
                  <a:pt x="f2744" y="f2745"/>
                </a:cubicBezTo>
                <a:cubicBezTo>
                  <a:pt x="f2746" y="f549"/>
                  <a:pt x="f2747" y="f441"/>
                  <a:pt x="f2748" y="f392"/>
                </a:cubicBezTo>
                <a:cubicBezTo>
                  <a:pt x="f1794" y="f382"/>
                  <a:pt x="f1794" y="f382"/>
                  <a:pt x="f2749" y="f2451"/>
                </a:cubicBezTo>
                <a:cubicBezTo>
                  <a:pt x="f2750" y="f446"/>
                  <a:pt x="f2751" y="f443"/>
                  <a:pt x="f2752" y="f395"/>
                </a:cubicBezTo>
                <a:cubicBezTo>
                  <a:pt x="f2753" y="f2745"/>
                  <a:pt x="f2754" y="f98"/>
                  <a:pt x="f2755" y="f2745"/>
                </a:cubicBezTo>
                <a:cubicBezTo>
                  <a:pt x="f2756" y="f441"/>
                  <a:pt x="f2757" y="f2446"/>
                  <a:pt x="f2758" y="f2468"/>
                </a:cubicBezTo>
                <a:cubicBezTo>
                  <a:pt x="f2759" y="f357"/>
                  <a:pt x="f2759" y="f108"/>
                  <a:pt x="f2760" y="f110"/>
                </a:cubicBezTo>
                <a:cubicBezTo>
                  <a:pt x="f2761" y="f138"/>
                  <a:pt x="f2762" y="f116"/>
                  <a:pt x="f2763" y="f345"/>
                </a:cubicBezTo>
                <a:cubicBezTo>
                  <a:pt x="f1483" y="f113"/>
                  <a:pt x="f2764" y="f106"/>
                  <a:pt x="f2765" y="f384"/>
                </a:cubicBezTo>
                <a:cubicBezTo>
                  <a:pt x="f2766" y="f2700"/>
                  <a:pt x="f2767" y="f405"/>
                  <a:pt x="f2768" y="f96"/>
                </a:cubicBezTo>
                <a:cubicBezTo>
                  <a:pt x="f2769" y="f549"/>
                  <a:pt x="f2770" y="f446"/>
                  <a:pt x="f2770" y="f431"/>
                </a:cubicBezTo>
                <a:cubicBezTo>
                  <a:pt x="f2770" y="f456"/>
                  <a:pt x="f2771" y="f2259"/>
                  <a:pt x="f2762" y="f409"/>
                </a:cubicBezTo>
                <a:cubicBezTo>
                  <a:pt x="f2772" y="f485"/>
                  <a:pt x="f2763" y="f409"/>
                  <a:pt x="f2773" y="f2774"/>
                </a:cubicBezTo>
                <a:cubicBezTo>
                  <a:pt x="f2775" y="f394"/>
                  <a:pt x="f2776" y="f394"/>
                  <a:pt x="f2777" y="f405"/>
                </a:cubicBezTo>
                <a:cubicBezTo>
                  <a:pt x="f2778" y="f395"/>
                  <a:pt x="f2779" y="f432"/>
                  <a:pt x="f2780" y="f94"/>
                </a:cubicBezTo>
                <a:cubicBezTo>
                  <a:pt x="f2781" y="f546"/>
                  <a:pt x="f2782" y="f456"/>
                  <a:pt x="f2783" y="f409"/>
                </a:cubicBezTo>
                <a:cubicBezTo>
                  <a:pt x="f2784" y="f462"/>
                  <a:pt x="f2785" y="f487"/>
                  <a:pt x="f2786" y="f83"/>
                </a:cubicBezTo>
                <a:cubicBezTo>
                  <a:pt x="f2787" y="f425"/>
                  <a:pt x="f2788" y="f2264"/>
                  <a:pt x="f2789" y="f423"/>
                </a:cubicBezTo>
                <a:cubicBezTo>
                  <a:pt x="f2790" y="f73"/>
                  <a:pt x="f2791" y="f478"/>
                  <a:pt x="f2792" y="f70"/>
                </a:cubicBezTo>
                <a:cubicBezTo>
                  <a:pt x="f2793" y="f475"/>
                  <a:pt x="f2794" y="f472"/>
                  <a:pt x="f1500" y="f423"/>
                </a:cubicBezTo>
                <a:cubicBezTo>
                  <a:pt x="f2795" y="f77"/>
                  <a:pt x="f1502" y="f420"/>
                  <a:pt x="f2796" y="f472"/>
                </a:cubicBezTo>
                <a:cubicBezTo>
                  <a:pt x="f2797" y="f473"/>
                  <a:pt x="f2798" y="f532"/>
                  <a:pt x="f2799" y="f537"/>
                </a:cubicBezTo>
                <a:cubicBezTo>
                  <a:pt x="f2800" y="f508"/>
                  <a:pt x="f2801" y="f423"/>
                  <a:pt x="f1782" y="f77"/>
                </a:cubicBezTo>
                <a:cubicBezTo>
                  <a:pt x="f2802" y="f494"/>
                  <a:pt x="f2802" y="f2250"/>
                  <a:pt x="f2803" y="f79"/>
                </a:cubicBezTo>
                <a:cubicBezTo>
                  <a:pt x="f2804" y="f2805"/>
                  <a:pt x="f2806" y="f2204"/>
                  <a:pt x="f2807" y="f462"/>
                </a:cubicBezTo>
                <a:cubicBezTo>
                  <a:pt x="f2808" y="f2254"/>
                  <a:pt x="f2809" y="f409"/>
                  <a:pt x="f2810" y="f2259"/>
                </a:cubicBezTo>
                <a:cubicBezTo>
                  <a:pt x="f2811" y="f398"/>
                  <a:pt x="f1780" y="f96"/>
                  <a:pt x="f2812" y="f2258"/>
                </a:cubicBezTo>
                <a:cubicBezTo>
                  <a:pt x="f1506" y="f454"/>
                  <a:pt x="f2813" y="f428"/>
                  <a:pt x="f2814" y="f2204"/>
                </a:cubicBezTo>
                <a:cubicBezTo>
                  <a:pt x="f2811" y="f2805"/>
                  <a:pt x="f2815" y="f494"/>
                  <a:pt x="f2816" y="f418"/>
                </a:cubicBezTo>
                <a:cubicBezTo>
                  <a:pt x="f1780" y="f425"/>
                  <a:pt x="f2816" y="f87"/>
                  <a:pt x="f2817" y="f411"/>
                </a:cubicBezTo>
                <a:cubicBezTo>
                  <a:pt x="f2818" y="f462"/>
                  <a:pt x="f2819" y="f411"/>
                  <a:pt x="f2820" y="f411"/>
                </a:cubicBezTo>
                <a:cubicBezTo>
                  <a:pt x="f2821" y="f411"/>
                  <a:pt x="f2822" y="f411"/>
                  <a:pt x="f2823" y="f2206"/>
                </a:cubicBezTo>
                <a:cubicBezTo>
                  <a:pt x="f2824" y="f456"/>
                  <a:pt x="f2825" y="f546"/>
                  <a:pt x="f2826" y="f546"/>
                </a:cubicBezTo>
                <a:cubicBezTo>
                  <a:pt x="f1772" y="f546"/>
                  <a:pt x="f2827" y="f546"/>
                  <a:pt x="f2828" y="f443"/>
                </a:cubicBezTo>
                <a:cubicBezTo>
                  <a:pt x="f2829" y="f446"/>
                  <a:pt x="f2830" y="f446"/>
                  <a:pt x="f2831" y="f92"/>
                </a:cubicBezTo>
                <a:cubicBezTo>
                  <a:pt x="f2832" y="f454"/>
                  <a:pt x="f2833" y="f2774"/>
                  <a:pt x="f2834" y="f429"/>
                </a:cubicBezTo>
                <a:cubicBezTo>
                  <a:pt x="f2835" y="f94"/>
                  <a:pt x="f2836" y="f446"/>
                  <a:pt x="f2837" y="f398"/>
                </a:cubicBezTo>
                <a:cubicBezTo>
                  <a:pt x="f2838" y="f441"/>
                  <a:pt x="f2839" y="f549"/>
                  <a:pt x="f2840" y="f2258"/>
                </a:cubicBezTo>
                <a:cubicBezTo>
                  <a:pt x="f2841" y="f429"/>
                  <a:pt x="f2842" y="f2774"/>
                  <a:pt x="f2843" y="f428"/>
                </a:cubicBezTo>
                <a:cubicBezTo>
                  <a:pt x="f2844" y="f462"/>
                  <a:pt x="f2845" y="f497"/>
                  <a:pt x="f2846" y="f2254"/>
                </a:cubicBezTo>
                <a:cubicBezTo>
                  <a:pt x="f2847" y="f2254"/>
                  <a:pt x="f2847" y="f485"/>
                  <a:pt x="f2848" y="f485"/>
                </a:cubicBezTo>
                <a:cubicBezTo>
                  <a:pt x="f1513" y="f2258"/>
                  <a:pt x="f1513" y="f2258"/>
                  <a:pt x="f2849" y="f2254"/>
                </a:cubicBezTo>
                <a:cubicBezTo>
                  <a:pt x="f2850" y="f83"/>
                  <a:pt x="f2851" y="f85"/>
                  <a:pt x="f2852" y="f2206"/>
                </a:cubicBezTo>
                <a:cubicBezTo>
                  <a:pt x="f2853" y="f2259"/>
                  <a:pt x="f2854" y="f459"/>
                  <a:pt x="f2855" y="f485"/>
                </a:cubicBezTo>
                <a:cubicBezTo>
                  <a:pt x="f2856" y="f497"/>
                  <a:pt x="f2857" y="f480"/>
                  <a:pt x="f2858" y="f83"/>
                </a:cubicBezTo>
                <a:cubicBezTo>
                  <a:pt x="f2859" y="f87"/>
                  <a:pt x="f2860" y="f85"/>
                  <a:pt x="f2861" y="f487"/>
                </a:cubicBezTo>
                <a:cubicBezTo>
                  <a:pt x="f2862" y="f2206"/>
                  <a:pt x="f2863" y="f497"/>
                  <a:pt x="f2864" y="f83"/>
                </a:cubicBezTo>
                <a:cubicBezTo>
                  <a:pt x="f2865" y="f2250"/>
                  <a:pt x="f2865" y="f2250"/>
                  <a:pt x="f2866" y="f83"/>
                </a:cubicBezTo>
                <a:cubicBezTo>
                  <a:pt x="f2867" y="f497"/>
                  <a:pt x="f2868" y="f409"/>
                  <a:pt x="f2869" y="f2870"/>
                </a:cubicBezTo>
                <a:cubicBezTo>
                  <a:pt x="f2871" y="f456"/>
                  <a:pt x="f2872" y="f2259"/>
                  <a:pt x="f2871" y="f454"/>
                </a:cubicBezTo>
                <a:cubicBezTo>
                  <a:pt x="f2873" y="f489"/>
                  <a:pt x="f2874" y="f480"/>
                  <a:pt x="f2875" y="f411"/>
                </a:cubicBezTo>
                <a:cubicBezTo>
                  <a:pt x="f2876" y="f411"/>
                  <a:pt x="f2877" y="f487"/>
                  <a:pt x="f2878" y="f487"/>
                </a:cubicBezTo>
                <a:cubicBezTo>
                  <a:pt x="f2879" y="f2412"/>
                  <a:pt x="f2880" y="f81"/>
                  <a:pt x="f2881" y="f418"/>
                </a:cubicBezTo>
                <a:cubicBezTo>
                  <a:pt x="f2882" y="f424"/>
                  <a:pt x="f2883" y="f532"/>
                  <a:pt x="f2884" y="f66"/>
                </a:cubicBezTo>
                <a:cubicBezTo>
                  <a:pt x="f2885" y="f64"/>
                  <a:pt x="f2886" y="f2221"/>
                  <a:pt x="f2887" y="f2397"/>
                </a:cubicBezTo>
                <a:cubicBezTo>
                  <a:pt x="f2888" y="f2212"/>
                  <a:pt x="f1437" y="f2889"/>
                  <a:pt x="f1437" y="f525"/>
                </a:cubicBezTo>
                <a:cubicBezTo>
                  <a:pt x="f1437" y="f532"/>
                  <a:pt x="f2890" y="f70"/>
                  <a:pt x="f2891" y="f504"/>
                </a:cubicBezTo>
                <a:cubicBezTo>
                  <a:pt x="f2892" y="f470"/>
                  <a:pt x="f2891" y="f420"/>
                  <a:pt x="f2893" y="f2894"/>
                </a:cubicBezTo>
                <a:cubicBezTo>
                  <a:pt x="f2890" y="f413"/>
                  <a:pt x="f2888" y="f85"/>
                  <a:pt x="f2895" y="f85"/>
                </a:cubicBezTo>
                <a:cubicBezTo>
                  <a:pt x="f2896" y="f85"/>
                  <a:pt x="f2897" y="f81"/>
                  <a:pt x="f2898" y="f2805"/>
                </a:cubicBezTo>
                <a:cubicBezTo>
                  <a:pt x="f2899" y="f520"/>
                  <a:pt x="f2900" y="f425"/>
                  <a:pt x="f2901" y="f420"/>
                </a:cubicBezTo>
                <a:cubicBezTo>
                  <a:pt x="f2902" y="f73"/>
                  <a:pt x="f2903" y="f70"/>
                  <a:pt x="f2904" y="f424"/>
                </a:cubicBezTo>
                <a:cubicBezTo>
                  <a:pt x="f2905" y="f504"/>
                  <a:pt x="f2906" y="f475"/>
                  <a:pt x="f2907" y="f525"/>
                </a:cubicBezTo>
                <a:cubicBezTo>
                  <a:pt x="f2908" y="f527"/>
                  <a:pt x="f2908" y="f527"/>
                  <a:pt x="f2909" y="f527"/>
                </a:cubicBezTo>
                <a:cubicBezTo>
                  <a:pt x="f2910" y="f58"/>
                  <a:pt x="f909" y="f2911"/>
                  <a:pt x="f2912" y="f472"/>
                </a:cubicBezTo>
                <a:cubicBezTo>
                  <a:pt x="f2913" y="f508"/>
                  <a:pt x="f2914" y="f2191"/>
                  <a:pt x="f2914" y="f62"/>
                </a:cubicBezTo>
                <a:cubicBezTo>
                  <a:pt x="f2912" y="f527"/>
                  <a:pt x="f1751" y="f2273"/>
                  <a:pt x="f2915" y="f527"/>
                </a:cubicBezTo>
                <a:cubicBezTo>
                  <a:pt x="f2916" y="f527"/>
                  <a:pt x="f2917" y="f2271"/>
                  <a:pt x="f2918" y="f525"/>
                </a:cubicBezTo>
                <a:cubicBezTo>
                  <a:pt x="f2919" y="f2889"/>
                  <a:pt x="f2920" y="f2921"/>
                  <a:pt x="f2918" y="f2221"/>
                </a:cubicBezTo>
                <a:cubicBezTo>
                  <a:pt x="f2917" y="f2911"/>
                  <a:pt x="f2917" y="f58"/>
                  <a:pt x="f2922" y="f53"/>
                </a:cubicBezTo>
                <a:cubicBezTo>
                  <a:pt x="f2923" y="f2276"/>
                  <a:pt x="f2918" y="f2232"/>
                  <a:pt x="f2924" y="f2215"/>
                </a:cubicBezTo>
                <a:cubicBezTo>
                  <a:pt x="f2925" y="f2926"/>
                  <a:pt x="f2927" y="f2275"/>
                  <a:pt x="f2928" y="f55"/>
                </a:cubicBezTo>
                <a:cubicBezTo>
                  <a:pt x="f932" y="f2231"/>
                  <a:pt x="f2929" y="f2219"/>
                  <a:pt x="f879" y="f49"/>
                </a:cubicBezTo>
                <a:cubicBezTo>
                  <a:pt x="f935" y="f2231"/>
                  <a:pt x="f2930" y="f2212"/>
                  <a:pt x="f2931" y="f68"/>
                </a:cubicBezTo>
                <a:cubicBezTo>
                  <a:pt x="f2932" y="f68"/>
                  <a:pt x="f932" y="f62"/>
                  <a:pt x="f2933" y="f532"/>
                </a:cubicBezTo>
                <a:cubicBezTo>
                  <a:pt x="f880" y="f508"/>
                  <a:pt x="f2934" y="f70"/>
                  <a:pt x="f1431" y="f75"/>
                </a:cubicBezTo>
                <a:cubicBezTo>
                  <a:pt x="f2935" y="f2264"/>
                  <a:pt x="f930" y="f2264"/>
                  <a:pt x="f2936" y="f77"/>
                </a:cubicBezTo>
                <a:cubicBezTo>
                  <a:pt x="f1538" y="f2894"/>
                  <a:pt x="f2937" y="f420"/>
                  <a:pt x="f941" y="f418"/>
                </a:cubicBezTo>
                <a:cubicBezTo>
                  <a:pt x="f2938" y="f418"/>
                  <a:pt x="f868" y="f470"/>
                  <a:pt x="f2939" y="f418"/>
                </a:cubicBezTo>
                <a:cubicBezTo>
                  <a:pt x="f2940" y="f418"/>
                  <a:pt x="f865" y="f2264"/>
                  <a:pt x="f2941" y="f424"/>
                </a:cubicBezTo>
                <a:cubicBezTo>
                  <a:pt x="f2942" y="f508"/>
                  <a:pt x="f2943" y="f508"/>
                  <a:pt x="f1547" y="f2191"/>
                </a:cubicBezTo>
                <a:cubicBezTo>
                  <a:pt x="f2944" y="f62"/>
                  <a:pt x="f2945" y="f2271"/>
                  <a:pt x="f2945" y="f2921"/>
                </a:cubicBezTo>
                <a:cubicBezTo>
                  <a:pt x="f199" y="f55"/>
                  <a:pt x="f857" y="f58"/>
                  <a:pt x="f206" y="f53"/>
                </a:cubicBezTo>
                <a:cubicBezTo>
                  <a:pt x="f1746" y="f2946"/>
                  <a:pt x="f193" y="f2231"/>
                  <a:pt x="f217" y="f58"/>
                </a:cubicBezTo>
                <a:cubicBezTo>
                  <a:pt x="f2947" y="f2275"/>
                  <a:pt x="f191" y="f2221"/>
                  <a:pt x="f219" y="f2221"/>
                </a:cubicBezTo>
                <a:cubicBezTo>
                  <a:pt x="f1550" y="f2275"/>
                  <a:pt x="f186" y="f2911"/>
                  <a:pt x="f182" y="f2921"/>
                </a:cubicBezTo>
                <a:cubicBezTo>
                  <a:pt x="f180" y="f2273"/>
                  <a:pt x="f230" y="f2212"/>
                  <a:pt x="f2948" y="f2275"/>
                </a:cubicBezTo>
                <a:cubicBezTo>
                  <a:pt x="f174" y="f2949"/>
                  <a:pt x="f265" y="f49"/>
                  <a:pt x="f2950" y="f2234"/>
                </a:cubicBezTo>
                <a:cubicBezTo>
                  <a:pt x="f2951" y="f2240"/>
                  <a:pt x="f2952" y="f2233"/>
                  <a:pt x="f151" y="f49"/>
                </a:cubicBezTo>
                <a:cubicBezTo>
                  <a:pt x="f2953" y="f2954"/>
                  <a:pt x="f2955" y="f2240"/>
                  <a:pt x="f2956" y="f51"/>
                </a:cubicBezTo>
                <a:cubicBezTo>
                  <a:pt x="f145" y="f2219"/>
                  <a:pt x="f145" y="f2954"/>
                  <a:pt x="f2957" y="f2954"/>
                </a:cubicBezTo>
                <a:cubicBezTo>
                  <a:pt x="f2958" y="f2235"/>
                  <a:pt x="f2959" y="f2234"/>
                  <a:pt x="f289" y="f2279"/>
                </a:cubicBezTo>
                <a:cubicBezTo>
                  <a:pt x="f135" y="f2232"/>
                  <a:pt x="f1735" y="f2231"/>
                  <a:pt x="f290" y="f53"/>
                </a:cubicBezTo>
                <a:cubicBezTo>
                  <a:pt x="f2960" y="f60"/>
                  <a:pt x="f131" y="f2212"/>
                  <a:pt x="f126" y="f2275"/>
                </a:cubicBezTo>
                <a:cubicBezTo>
                  <a:pt x="f1559" y="f60"/>
                  <a:pt x="f1559" y="f2926"/>
                  <a:pt x="f1559" y="f2276"/>
                </a:cubicBezTo>
                <a:cubicBezTo>
                  <a:pt x="f1559" y="f2961"/>
                  <a:pt x="f2962" y="f2325"/>
                  <a:pt x="f817" y="f2963"/>
                </a:cubicBezTo>
                <a:cubicBezTo>
                  <a:pt x="f1734" y="f2333"/>
                  <a:pt x="f305" y="f2964"/>
                  <a:pt x="f111" y="f2318"/>
                </a:cubicBezTo>
                <a:cubicBezTo>
                  <a:pt x="f307" y="f39"/>
                  <a:pt x="f99" y="f2297"/>
                  <a:pt x="f2965" y="f2312"/>
                </a:cubicBezTo>
                <a:cubicBezTo>
                  <a:pt x="f311" y="f2966"/>
                  <a:pt x="f785" y="f2308"/>
                  <a:pt x="f1563" y="f35"/>
                </a:cubicBezTo>
                <a:cubicBezTo>
                  <a:pt x="f1000" y="f32"/>
                  <a:pt x="f996" y="f2303"/>
                  <a:pt x="f2967" y="f2968"/>
                </a:cubicBezTo>
                <a:cubicBezTo>
                  <a:pt x="f2969" y="f2340"/>
                  <a:pt x="f1569" y="f2970"/>
                  <a:pt x="f349" y="f2343"/>
                </a:cubicBezTo>
                <a:cubicBezTo>
                  <a:pt x="f344" y="f2341"/>
                  <a:pt x="f2971" y="f2342"/>
                  <a:pt x="f2972" y="f2337"/>
                </a:cubicBezTo>
                <a:cubicBezTo>
                  <a:pt x="f2973" y="f2974"/>
                  <a:pt x="f2975" y="f39"/>
                  <a:pt x="f2976" y="f2977"/>
                </a:cubicBezTo>
                <a:cubicBezTo>
                  <a:pt x="f2976" y="f2361"/>
                  <a:pt x="f74" y="f28"/>
                  <a:pt x="f74" y="f2373"/>
                </a:cubicBezTo>
                <a:cubicBezTo>
                  <a:pt x="f754" y="f2978"/>
                  <a:pt x="f754" y="f2978"/>
                  <a:pt x="f72" y="f2342"/>
                </a:cubicBezTo>
                <a:cubicBezTo>
                  <a:pt x="f363" y="f2337"/>
                  <a:pt x="f1590" y="f2301"/>
                  <a:pt x="f69" y="f2977"/>
                </a:cubicBezTo>
                <a:cubicBezTo>
                  <a:pt x="f2979" y="f2340"/>
                  <a:pt x="f2979" y="f2340"/>
                  <a:pt x="f1707" y="f2980"/>
                </a:cubicBezTo>
                <a:cubicBezTo>
                  <a:pt x="f374" y="f2303"/>
                  <a:pt x="f372" y="f2337"/>
                  <a:pt x="f747" y="f2981"/>
                </a:cubicBezTo>
                <a:cubicBezTo>
                  <a:pt x="f366" y="f2299"/>
                  <a:pt x="f2982" y="f2376"/>
                  <a:pt x="f750" y="f2378"/>
                </a:cubicBezTo>
                <a:cubicBezTo>
                  <a:pt x="f1405" y="f2983"/>
                  <a:pt x="f2984" y="f2293"/>
                  <a:pt x="f2985" y="f2963"/>
                </a:cubicBezTo>
                <a:cubicBezTo>
                  <a:pt x="f2986" y="f2987"/>
                  <a:pt x="f1590" y="f2391"/>
                  <a:pt x="f365" y="f2391"/>
                </a:cubicBezTo>
                <a:cubicBezTo>
                  <a:pt x="f1592" y="f2391"/>
                  <a:pt x="f2988" y="f2987"/>
                  <a:pt x="f376" y="f2989"/>
                </a:cubicBezTo>
                <a:cubicBezTo>
                  <a:pt x="f1593" y="f2325"/>
                  <a:pt x="f2990" y="f2289"/>
                  <a:pt x="f59" y="f2332"/>
                </a:cubicBezTo>
                <a:cubicBezTo>
                  <a:pt x="f380" y="f2991"/>
                  <a:pt x="f2992" y="f2291"/>
                  <a:pt x="f383" y="f2963"/>
                </a:cubicBezTo>
                <a:cubicBezTo>
                  <a:pt x="f2993" y="f2987"/>
                  <a:pt x="f2993" y="f2987"/>
                  <a:pt x="f2994" y="f2293"/>
                </a:cubicBezTo>
                <a:cubicBezTo>
                  <a:pt x="f2994" y="f2333"/>
                  <a:pt x="f2994" y="f2318"/>
                  <a:pt x="f1394" y="f2983"/>
                </a:cubicBezTo>
                <a:cubicBezTo>
                  <a:pt x="f389" y="f2291"/>
                  <a:pt x="f2995" y="f2388"/>
                  <a:pt x="f401" y="f2989"/>
                </a:cubicBezTo>
                <a:cubicBezTo>
                  <a:pt x="f402" y="f2996"/>
                  <a:pt x="f2997" y="f2327"/>
                  <a:pt x="f52" y="f2288"/>
                </a:cubicBezTo>
                <a:cubicBezTo>
                  <a:pt x="f404" y="f2325"/>
                  <a:pt x="f2998" y="f2989"/>
                  <a:pt x="f2998" y="f2321"/>
                </a:cubicBezTo>
                <a:cubicBezTo>
                  <a:pt x="f50" y="f2991"/>
                  <a:pt x="f2999" y="f2293"/>
                  <a:pt x="f3000" y="f3001"/>
                </a:cubicBezTo>
                <a:cubicBezTo>
                  <a:pt x="f1694" y="f37"/>
                  <a:pt x="f1694" y="f2299"/>
                  <a:pt x="f1387" y="f2308"/>
                </a:cubicBezTo>
                <a:cubicBezTo>
                  <a:pt x="f3002" y="f2337"/>
                  <a:pt x="f44" y="f2342"/>
                  <a:pt x="f3003" y="f2305"/>
                </a:cubicBezTo>
                <a:cubicBezTo>
                  <a:pt x="f1606" y="f2340"/>
                  <a:pt x="f3004" y="f2359"/>
                  <a:pt x="f3005" y="f3006"/>
                </a:cubicBezTo>
                <a:cubicBezTo>
                  <a:pt x="f3007" y="f2308"/>
                  <a:pt x="f3008" y="f2376"/>
                  <a:pt x="f717" y="f35"/>
                </a:cubicBezTo>
                <a:cubicBezTo>
                  <a:pt x="f38" y="f2301"/>
                  <a:pt x="f1033" y="f30"/>
                  <a:pt x="f3009" y="f2977"/>
                </a:cubicBezTo>
                <a:cubicBezTo>
                  <a:pt x="f3010" y="f2342"/>
                  <a:pt x="f416" y="f28"/>
                  <a:pt x="f3011" y="f2361"/>
                </a:cubicBezTo>
                <a:cubicBezTo>
                  <a:pt x="f1379" y="f3006"/>
                  <a:pt x="f3012" y="f30"/>
                  <a:pt x="f40" y="f2977"/>
                </a:cubicBezTo>
                <a:cubicBezTo>
                  <a:pt x="f3013" y="f2373"/>
                  <a:pt x="f3007" y="f2305"/>
                  <a:pt x="f1612" y="f2359"/>
                </a:cubicBezTo>
                <a:cubicBezTo>
                  <a:pt x="f724" y="f3014"/>
                  <a:pt x="f1613" y="f2370"/>
                  <a:pt x="f3015" y="f3014"/>
                </a:cubicBezTo>
                <a:cubicBezTo>
                  <a:pt x="f3010" y="f2978"/>
                  <a:pt x="f3009" y="f3014"/>
                  <a:pt x="f3009" y="f2346"/>
                </a:cubicBezTo>
                <a:cubicBezTo>
                  <a:pt x="f3009" y="f3016"/>
                  <a:pt x="f3009" y="f19"/>
                  <a:pt x="f3009" y="f2348"/>
                </a:cubicBezTo>
                <a:cubicBezTo>
                  <a:pt x="f38" y="f3017"/>
                  <a:pt x="f38" y="f2349"/>
                  <a:pt x="f1033" y="f3018"/>
                </a:cubicBezTo>
                <a:cubicBezTo>
                  <a:pt x="f1622" y="f3019"/>
                  <a:pt x="f3020" y="f17"/>
                  <a:pt x="f1034" y="f2356"/>
                </a:cubicBezTo>
                <a:cubicBezTo>
                  <a:pt x="f1035" y="f3021"/>
                  <a:pt x="f1040" y="f2370"/>
                  <a:pt x="f1041" y="f21"/>
                </a:cubicBezTo>
                <a:cubicBezTo>
                  <a:pt x="f436" y="f21"/>
                  <a:pt x="f1043" y="f25"/>
                  <a:pt x="f3022" y="f3023"/>
                </a:cubicBezTo>
                <a:cubicBezTo>
                  <a:pt x="f3022" y="f2356"/>
                  <a:pt x="f3022" y="f3019"/>
                  <a:pt x="f3022" y="f2350"/>
                </a:cubicBezTo>
                <a:cubicBezTo>
                  <a:pt x="f1044" y="f3024"/>
                  <a:pt x="f1140" y="f11"/>
                  <a:pt x="f3025" y="f3024"/>
                </a:cubicBezTo>
                <a:cubicBezTo>
                  <a:pt x="f440" y="f3026"/>
                  <a:pt x="f27" y="f9"/>
                  <a:pt x="f8" y="f9"/>
                </a:cubicBezTo>
                <a:close/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C797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0" cap="none" spc="0" baseline="0">
              <a:solidFill>
                <a:srgbClr val="AFAB85"/>
              </a:solidFill>
              <a:uFillTx/>
              <a:latin typeface="Arial"/>
            </a:endParaRPr>
          </a:p>
        </p:txBody>
      </p:sp>
      <p:sp>
        <p:nvSpPr>
          <p:cNvPr id="3" name="TextBox 173">
            <a:extLst>
              <a:ext uri="{FF2B5EF4-FFF2-40B4-BE49-F238E27FC236}">
                <a16:creationId xmlns:a16="http://schemas.microsoft.com/office/drawing/2014/main" id="{77E559F8-AC4C-46C8-B41F-C8A6A0BB43DC}"/>
              </a:ext>
            </a:extLst>
          </p:cNvPr>
          <p:cNvSpPr txBox="1"/>
          <p:nvPr/>
        </p:nvSpPr>
        <p:spPr>
          <a:xfrm>
            <a:off x="3318503" y="4246309"/>
            <a:ext cx="5757483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 pitchFamily="34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7F90B271-15FD-4157-A9C4-75EB6EE7B175}"/>
              </a:ext>
            </a:extLst>
          </p:cNvPr>
          <p:cNvSpPr/>
          <p:nvPr/>
        </p:nvSpPr>
        <p:spPr>
          <a:xfrm>
            <a:off x="4117652" y="2843409"/>
            <a:ext cx="58777" cy="342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"/>
              <a:gd name="f7" fmla="val 9"/>
              <a:gd name="f8" fmla="val 5"/>
              <a:gd name="f9" fmla="val 1"/>
              <a:gd name="f10" fmla="val 10"/>
              <a:gd name="f11" fmla="val 3"/>
              <a:gd name="f12" fmla="val 4"/>
              <a:gd name="f13" fmla="val 14"/>
              <a:gd name="f14" fmla="val 6"/>
              <a:gd name="f15" fmla="val 13"/>
              <a:gd name="f16" fmla="val 7"/>
              <a:gd name="f17" fmla="val 8"/>
              <a:gd name="f18" fmla="val 2"/>
              <a:gd name="f19" fmla="+- 0 0 -90"/>
              <a:gd name="f20" fmla="*/ f3 1 15"/>
              <a:gd name="f21" fmla="*/ f4 1 9"/>
              <a:gd name="f22" fmla="val f5"/>
              <a:gd name="f23" fmla="val f6"/>
              <a:gd name="f24" fmla="val f7"/>
              <a:gd name="f25" fmla="*/ f19 f0 1"/>
              <a:gd name="f26" fmla="+- f24 0 f22"/>
              <a:gd name="f27" fmla="+- f23 0 f22"/>
              <a:gd name="f28" fmla="*/ f25 1 f2"/>
              <a:gd name="f29" fmla="*/ f27 1 15"/>
              <a:gd name="f30" fmla="*/ f26 1 9"/>
              <a:gd name="f31" fmla="*/ 0 f27 1"/>
              <a:gd name="f32" fmla="*/ 0 f26 1"/>
              <a:gd name="f33" fmla="*/ 15 f27 1"/>
              <a:gd name="f34" fmla="*/ 4 f26 1"/>
              <a:gd name="f35" fmla="*/ 13 f27 1"/>
              <a:gd name="f36" fmla="*/ 9 f26 1"/>
              <a:gd name="f37" fmla="*/ 2 f26 1"/>
              <a:gd name="f38" fmla="+- f28 0 f1"/>
              <a:gd name="f39" fmla="*/ f31 1 15"/>
              <a:gd name="f40" fmla="*/ f32 1 9"/>
              <a:gd name="f41" fmla="*/ f33 1 15"/>
              <a:gd name="f42" fmla="*/ f34 1 9"/>
              <a:gd name="f43" fmla="*/ f35 1 15"/>
              <a:gd name="f44" fmla="*/ f36 1 9"/>
              <a:gd name="f45" fmla="*/ f37 1 9"/>
              <a:gd name="f46" fmla="*/ 0 1 f29"/>
              <a:gd name="f47" fmla="*/ f23 1 f29"/>
              <a:gd name="f48" fmla="*/ 0 1 f30"/>
              <a:gd name="f49" fmla="*/ f24 1 f30"/>
              <a:gd name="f50" fmla="*/ f39 1 f29"/>
              <a:gd name="f51" fmla="*/ f40 1 f30"/>
              <a:gd name="f52" fmla="*/ f41 1 f29"/>
              <a:gd name="f53" fmla="*/ f42 1 f30"/>
              <a:gd name="f54" fmla="*/ f43 1 f29"/>
              <a:gd name="f55" fmla="*/ f44 1 f30"/>
              <a:gd name="f56" fmla="*/ f45 1 f30"/>
              <a:gd name="f57" fmla="*/ f46 f20 1"/>
              <a:gd name="f58" fmla="*/ f47 f20 1"/>
              <a:gd name="f59" fmla="*/ f49 f21 1"/>
              <a:gd name="f60" fmla="*/ f48 f21 1"/>
              <a:gd name="f61" fmla="*/ f50 f20 1"/>
              <a:gd name="f62" fmla="*/ f51 f21 1"/>
              <a:gd name="f63" fmla="*/ f52 f20 1"/>
              <a:gd name="f64" fmla="*/ f53 f21 1"/>
              <a:gd name="f65" fmla="*/ f54 f20 1"/>
              <a:gd name="f66" fmla="*/ f55 f21 1"/>
              <a:gd name="f67" fmla="*/ f56 f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61" y="f62"/>
              </a:cxn>
              <a:cxn ang="f38">
                <a:pos x="f63" y="f64"/>
              </a:cxn>
              <a:cxn ang="f38">
                <a:pos x="f65" y="f66"/>
              </a:cxn>
              <a:cxn ang="f38">
                <a:pos x="f61" y="f67"/>
              </a:cxn>
              <a:cxn ang="f38">
                <a:pos x="f61" y="f62"/>
              </a:cxn>
            </a:cxnLst>
            <a:rect l="f57" t="f60" r="f58" b="f59"/>
            <a:pathLst>
              <a:path w="15" h="9">
                <a:moveTo>
                  <a:pt x="f5" y="f5"/>
                </a:moveTo>
                <a:cubicBezTo>
                  <a:pt x="f8" y="f9"/>
                  <a:pt x="f10" y="f11"/>
                  <a:pt x="f6" y="f12"/>
                </a:cubicBezTo>
                <a:cubicBezTo>
                  <a:pt x="f13" y="f14"/>
                  <a:pt x="f15" y="f16"/>
                  <a:pt x="f15" y="f7"/>
                </a:cubicBezTo>
                <a:cubicBezTo>
                  <a:pt x="f17" y="f16"/>
                  <a:pt x="f12" y="f12"/>
                  <a:pt x="f5" y="f18"/>
                </a:cubicBezTo>
                <a:cubicBezTo>
                  <a:pt x="f5" y="f9"/>
                  <a:pt x="f5" y="f9"/>
                  <a:pt x="f5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37636924-7EAB-4878-9182-A32712EB511F}"/>
              </a:ext>
            </a:extLst>
          </p:cNvPr>
          <p:cNvSpPr/>
          <p:nvPr/>
        </p:nvSpPr>
        <p:spPr>
          <a:xfrm>
            <a:off x="2088827" y="2565989"/>
            <a:ext cx="73481" cy="342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"/>
              <a:gd name="f7" fmla="val 9"/>
              <a:gd name="f8" fmla="val 18"/>
              <a:gd name="f9" fmla="val 12"/>
              <a:gd name="f10" fmla="val 6"/>
              <a:gd name="f11" fmla="val 3"/>
              <a:gd name="f12" fmla="val 11"/>
              <a:gd name="f13" fmla="val 1"/>
              <a:gd name="f14" fmla="val 5"/>
              <a:gd name="f15" fmla="+- 0 0 -90"/>
              <a:gd name="f16" fmla="*/ f3 1 19"/>
              <a:gd name="f17" fmla="*/ f4 1 9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3 1 19"/>
              <a:gd name="f26" fmla="*/ f22 1 9"/>
              <a:gd name="f27" fmla="*/ 18 f23 1"/>
              <a:gd name="f28" fmla="*/ 9 f22 1"/>
              <a:gd name="f29" fmla="*/ 0 f23 1"/>
              <a:gd name="f30" fmla="*/ 0 f22 1"/>
              <a:gd name="f31" fmla="+- f24 0 f1"/>
              <a:gd name="f32" fmla="*/ f27 1 19"/>
              <a:gd name="f33" fmla="*/ f28 1 9"/>
              <a:gd name="f34" fmla="*/ f29 1 19"/>
              <a:gd name="f35" fmla="*/ f30 1 9"/>
              <a:gd name="f36" fmla="*/ 0 1 f25"/>
              <a:gd name="f37" fmla="*/ f19 1 f25"/>
              <a:gd name="f38" fmla="*/ 0 1 f26"/>
              <a:gd name="f39" fmla="*/ f20 1 f26"/>
              <a:gd name="f40" fmla="*/ f32 1 f25"/>
              <a:gd name="f41" fmla="*/ f33 1 f26"/>
              <a:gd name="f42" fmla="*/ f34 1 f25"/>
              <a:gd name="f43" fmla="*/ f35 1 f26"/>
              <a:gd name="f44" fmla="*/ f36 f16 1"/>
              <a:gd name="f45" fmla="*/ f37 f16 1"/>
              <a:gd name="f46" fmla="*/ f39 f17 1"/>
              <a:gd name="f47" fmla="*/ f38 f17 1"/>
              <a:gd name="f48" fmla="*/ f40 f16 1"/>
              <a:gd name="f49" fmla="*/ f41 f17 1"/>
              <a:gd name="f50" fmla="*/ f42 f16 1"/>
              <a:gd name="f51" fmla="*/ f43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1">
                <a:pos x="f48" y="f49"/>
              </a:cxn>
              <a:cxn ang="f31">
                <a:pos x="f50" y="f51"/>
              </a:cxn>
              <a:cxn ang="f31">
                <a:pos x="f48" y="f49"/>
              </a:cxn>
            </a:cxnLst>
            <a:rect l="f44" t="f47" r="f45" b="f46"/>
            <a:pathLst>
              <a:path w="19" h="9">
                <a:moveTo>
                  <a:pt x="f8" y="f7"/>
                </a:moveTo>
                <a:cubicBezTo>
                  <a:pt x="f9" y="f10"/>
                  <a:pt x="f10" y="f11"/>
                  <a:pt x="f5" y="f5"/>
                </a:cubicBezTo>
                <a:cubicBezTo>
                  <a:pt x="f12" y="f13"/>
                  <a:pt x="f6" y="f14"/>
                  <a:pt x="f8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BB45C178-8924-47D7-A9E6-84C6512DE6A0}"/>
              </a:ext>
            </a:extLst>
          </p:cNvPr>
          <p:cNvSpPr/>
          <p:nvPr/>
        </p:nvSpPr>
        <p:spPr>
          <a:xfrm>
            <a:off x="2198363" y="2588611"/>
            <a:ext cx="128582" cy="342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9"/>
              <a:gd name="f7" fmla="val 5"/>
              <a:gd name="f8" fmla="val 7"/>
              <a:gd name="f9" fmla="val 13"/>
              <a:gd name="f10" fmla="val 2"/>
              <a:gd name="f11" fmla="+- 0 0 -90"/>
              <a:gd name="f12" fmla="*/ f3 1 19"/>
              <a:gd name="f13" fmla="*/ f4 1 5"/>
              <a:gd name="f14" fmla="val f5"/>
              <a:gd name="f15" fmla="val f6"/>
              <a:gd name="f16" fmla="val f7"/>
              <a:gd name="f17" fmla="*/ f11 f0 1"/>
              <a:gd name="f18" fmla="+- f16 0 f14"/>
              <a:gd name="f19" fmla="+- f15 0 f14"/>
              <a:gd name="f20" fmla="*/ f17 1 f2"/>
              <a:gd name="f21" fmla="*/ f18 1 5"/>
              <a:gd name="f22" fmla="*/ f19 1 19"/>
              <a:gd name="f23" fmla="*/ 0 f19 1"/>
              <a:gd name="f24" fmla="*/ 0 f18 1"/>
              <a:gd name="f25" fmla="*/ 19 f19 1"/>
              <a:gd name="f26" fmla="+- f20 0 f1"/>
              <a:gd name="f27" fmla="*/ f23 1 19"/>
              <a:gd name="f28" fmla="*/ f24 1 5"/>
              <a:gd name="f29" fmla="*/ f25 1 19"/>
              <a:gd name="f30" fmla="*/ 0 1 f22"/>
              <a:gd name="f31" fmla="*/ f15 1 f22"/>
              <a:gd name="f32" fmla="*/ 0 1 f21"/>
              <a:gd name="f33" fmla="*/ f16 1 f21"/>
              <a:gd name="f34" fmla="*/ f27 1 f22"/>
              <a:gd name="f35" fmla="*/ f28 1 f21"/>
              <a:gd name="f36" fmla="*/ f29 1 f22"/>
              <a:gd name="f37" fmla="*/ f30 f12 1"/>
              <a:gd name="f38" fmla="*/ f31 f12 1"/>
              <a:gd name="f39" fmla="*/ f33 f13 1"/>
              <a:gd name="f40" fmla="*/ f32 f13 1"/>
              <a:gd name="f41" fmla="*/ f34 f12 1"/>
              <a:gd name="f42" fmla="*/ f35 f13 1"/>
              <a:gd name="f43" fmla="*/ f36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1" y="f42"/>
              </a:cxn>
              <a:cxn ang="f26">
                <a:pos x="f43" y="f42"/>
              </a:cxn>
              <a:cxn ang="f26">
                <a:pos x="f41" y="f42"/>
              </a:cxn>
            </a:cxnLst>
            <a:rect l="f37" t="f40" r="f38" b="f39"/>
            <a:pathLst>
              <a:path w="19" h="5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7" y="f7"/>
                  <a:pt x="f10" y="f7"/>
                  <a:pt x="f5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6C1250B9-16D3-4BB5-BD71-5D36E4021A01}"/>
              </a:ext>
            </a:extLst>
          </p:cNvPr>
          <p:cNvSpPr/>
          <p:nvPr/>
        </p:nvSpPr>
        <p:spPr>
          <a:xfrm>
            <a:off x="4214094" y="2866031"/>
            <a:ext cx="108585" cy="3429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6"/>
              <a:gd name="f7" fmla="val 5"/>
              <a:gd name="f8" fmla="val 6"/>
              <a:gd name="f9" fmla="val 11"/>
              <a:gd name="f10" fmla="val 4"/>
              <a:gd name="f11" fmla="val 2"/>
              <a:gd name="f12" fmla="+- 0 0 -90"/>
              <a:gd name="f13" fmla="*/ f3 1 16"/>
              <a:gd name="f14" fmla="*/ f4 1 5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19 1 5"/>
              <a:gd name="f23" fmla="*/ f20 1 16"/>
              <a:gd name="f24" fmla="*/ 0 f20 1"/>
              <a:gd name="f25" fmla="*/ 0 f19 1"/>
              <a:gd name="f26" fmla="*/ 16 f20 1"/>
              <a:gd name="f27" fmla="+- f21 0 f1"/>
              <a:gd name="f28" fmla="*/ f24 1 16"/>
              <a:gd name="f29" fmla="*/ f25 1 5"/>
              <a:gd name="f30" fmla="*/ f26 1 16"/>
              <a:gd name="f31" fmla="*/ 0 1 f23"/>
              <a:gd name="f32" fmla="*/ f16 1 f23"/>
              <a:gd name="f33" fmla="*/ 0 1 f22"/>
              <a:gd name="f34" fmla="*/ f17 1 f22"/>
              <a:gd name="f35" fmla="*/ f28 1 f23"/>
              <a:gd name="f36" fmla="*/ f29 1 f22"/>
              <a:gd name="f37" fmla="*/ f30 1 f23"/>
              <a:gd name="f38" fmla="*/ f31 f13 1"/>
              <a:gd name="f39" fmla="*/ f32 f13 1"/>
              <a:gd name="f40" fmla="*/ f34 f14 1"/>
              <a:gd name="f41" fmla="*/ f33 f14 1"/>
              <a:gd name="f42" fmla="*/ f35 f13 1"/>
              <a:gd name="f43" fmla="*/ f36 f14 1"/>
              <a:gd name="f44" fmla="*/ f37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42" y="f43"/>
              </a:cxn>
              <a:cxn ang="f27">
                <a:pos x="f44" y="f43"/>
              </a:cxn>
              <a:cxn ang="f27">
                <a:pos x="f42" y="f43"/>
              </a:cxn>
            </a:cxnLst>
            <a:rect l="f38" t="f41" r="f39" b="f40"/>
            <a:pathLst>
              <a:path w="16" h="5">
                <a:moveTo>
                  <a:pt x="f5" y="f5"/>
                </a:moveTo>
                <a:cubicBezTo>
                  <a:pt x="f8" y="f5"/>
                  <a:pt x="f9" y="f5"/>
                  <a:pt x="f6" y="f5"/>
                </a:cubicBezTo>
                <a:cubicBezTo>
                  <a:pt x="f10" y="f7"/>
                  <a:pt x="f11" y="f7"/>
                  <a:pt x="f5" y="f5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E09B5419-9AC8-40A7-B24A-0EA097842A89}"/>
              </a:ext>
            </a:extLst>
          </p:cNvPr>
          <p:cNvSpPr/>
          <p:nvPr/>
        </p:nvSpPr>
        <p:spPr>
          <a:xfrm>
            <a:off x="3284223" y="3417286"/>
            <a:ext cx="34290" cy="4331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8"/>
              <a:gd name="f7" fmla="val 10"/>
              <a:gd name="f8" fmla="val 2"/>
              <a:gd name="f9" fmla="val 6"/>
              <a:gd name="f10" fmla="val 3"/>
              <a:gd name="f11" fmla="val 4"/>
              <a:gd name="f12" fmla="val 5"/>
              <a:gd name="f13" fmla="val 7"/>
              <a:gd name="f14" fmla="val 9"/>
              <a:gd name="f15" fmla="+- 0 0 -90"/>
              <a:gd name="f16" fmla="*/ f3 1 8"/>
              <a:gd name="f17" fmla="*/ f4 1 10"/>
              <a:gd name="f18" fmla="val f5"/>
              <a:gd name="f19" fmla="val f6"/>
              <a:gd name="f20" fmla="val f7"/>
              <a:gd name="f21" fmla="*/ f15 f0 1"/>
              <a:gd name="f22" fmla="+- f20 0 f18"/>
              <a:gd name="f23" fmla="+- f19 0 f18"/>
              <a:gd name="f24" fmla="*/ f21 1 f2"/>
              <a:gd name="f25" fmla="*/ f22 1 10"/>
              <a:gd name="f26" fmla="*/ f23 1 8"/>
              <a:gd name="f27" fmla="*/ 0 f23 1"/>
              <a:gd name="f28" fmla="*/ 10 f22 1"/>
              <a:gd name="f29" fmla="*/ 5 f23 1"/>
              <a:gd name="f30" fmla="*/ 0 f22 1"/>
              <a:gd name="f31" fmla="*/ 8 f23 1"/>
              <a:gd name="f32" fmla="*/ 9 f22 1"/>
              <a:gd name="f33" fmla="+- f24 0 f1"/>
              <a:gd name="f34" fmla="*/ f27 1 8"/>
              <a:gd name="f35" fmla="*/ f28 1 10"/>
              <a:gd name="f36" fmla="*/ f29 1 8"/>
              <a:gd name="f37" fmla="*/ f30 1 10"/>
              <a:gd name="f38" fmla="*/ f31 1 8"/>
              <a:gd name="f39" fmla="*/ f32 1 10"/>
              <a:gd name="f40" fmla="*/ 0 1 f26"/>
              <a:gd name="f41" fmla="*/ f19 1 f26"/>
              <a:gd name="f42" fmla="*/ 0 1 f25"/>
              <a:gd name="f43" fmla="*/ f20 1 f25"/>
              <a:gd name="f44" fmla="*/ f34 1 f26"/>
              <a:gd name="f45" fmla="*/ f35 1 f25"/>
              <a:gd name="f46" fmla="*/ f36 1 f26"/>
              <a:gd name="f47" fmla="*/ f37 1 f25"/>
              <a:gd name="f48" fmla="*/ f38 1 f26"/>
              <a:gd name="f49" fmla="*/ f39 1 f25"/>
              <a:gd name="f50" fmla="*/ f40 f16 1"/>
              <a:gd name="f51" fmla="*/ f41 f16 1"/>
              <a:gd name="f52" fmla="*/ f43 f17 1"/>
              <a:gd name="f53" fmla="*/ f42 f17 1"/>
              <a:gd name="f54" fmla="*/ f44 f16 1"/>
              <a:gd name="f55" fmla="*/ f45 f17 1"/>
              <a:gd name="f56" fmla="*/ f46 f16 1"/>
              <a:gd name="f57" fmla="*/ f47 f17 1"/>
              <a:gd name="f58" fmla="*/ f48 f16 1"/>
              <a:gd name="f59" fmla="*/ f49 f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54" y="f55"/>
              </a:cxn>
              <a:cxn ang="f33">
                <a:pos x="f56" y="f57"/>
              </a:cxn>
              <a:cxn ang="f33">
                <a:pos x="f58" y="f59"/>
              </a:cxn>
              <a:cxn ang="f33">
                <a:pos x="f54" y="f55"/>
              </a:cxn>
            </a:cxnLst>
            <a:rect l="f50" t="f53" r="f51" b="f52"/>
            <a:pathLst>
              <a:path w="8" h="10">
                <a:moveTo>
                  <a:pt x="f5" y="f7"/>
                </a:moveTo>
                <a:cubicBezTo>
                  <a:pt x="f8" y="f9"/>
                  <a:pt x="f10" y="f11"/>
                  <a:pt x="f12" y="f5"/>
                </a:cubicBezTo>
                <a:cubicBezTo>
                  <a:pt x="f9" y="f11"/>
                  <a:pt x="f13" y="f9"/>
                  <a:pt x="f6" y="f14"/>
                </a:cubicBezTo>
                <a:cubicBezTo>
                  <a:pt x="f9" y="f14"/>
                  <a:pt x="f10" y="f14"/>
                  <a:pt x="f5" y="f7"/>
                </a:cubicBezTo>
                <a:close/>
              </a:path>
            </a:pathLst>
          </a:cu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8D8F0E4-C337-47D0-82F8-54BA0746A527}"/>
              </a:ext>
            </a:extLst>
          </p:cNvPr>
          <p:cNvSpPr txBox="1"/>
          <p:nvPr/>
        </p:nvSpPr>
        <p:spPr>
          <a:xfrm>
            <a:off x="464341" y="174275"/>
            <a:ext cx="8679658" cy="5429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4290" rIns="0" bIns="3429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b="1" i="0" u="sng" strike="noStrike" kern="1200" cap="none" spc="0" baseline="0">
                <a:solidFill>
                  <a:srgbClr val="AFAB85"/>
                </a:solidFill>
                <a:uFillTx/>
                <a:latin typeface="Arial"/>
              </a:rPr>
              <a:t>Infographic Style</a:t>
            </a:r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5D8B1B3D-02A1-45C9-8ECD-42A7F139E80F}"/>
              </a:ext>
            </a:extLst>
          </p:cNvPr>
          <p:cNvSpPr>
            <a:spLocks noGrp="1"/>
          </p:cNvSpPr>
          <p:nvPr>
            <p:ph type="pic" idx="4294967295"/>
          </p:nvPr>
        </p:nvSpPr>
        <p:spPr>
          <a:xfrm>
            <a:off x="0" y="0"/>
            <a:ext cx="9144000" cy="4180115"/>
          </a:xfrm>
          <a:solidFill>
            <a:srgbClr val="A9A57C"/>
          </a:solidFill>
        </p:spPr>
        <p:txBody>
          <a:bodyPr/>
          <a:lstStyle/>
          <a:p>
            <a:endParaRPr lang="LID4096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43;p41">
            <a:extLst>
              <a:ext uri="{FF2B5EF4-FFF2-40B4-BE49-F238E27FC236}">
                <a16:creationId xmlns:a16="http://schemas.microsoft.com/office/drawing/2014/main" id="{E53CDC8C-1B9B-414C-B7FF-780DB3868423}"/>
              </a:ext>
            </a:extLst>
          </p:cNvPr>
          <p:cNvGrpSpPr/>
          <p:nvPr/>
        </p:nvGrpSpPr>
        <p:grpSpPr>
          <a:xfrm>
            <a:off x="1042598" y="974137"/>
            <a:ext cx="5773832" cy="3249613"/>
            <a:chOff x="1042598" y="974137"/>
            <a:chExt cx="5773832" cy="3249613"/>
          </a:xfrm>
        </p:grpSpPr>
        <p:grpSp>
          <p:nvGrpSpPr>
            <p:cNvPr id="3" name="Google Shape;644;p41">
              <a:extLst>
                <a:ext uri="{FF2B5EF4-FFF2-40B4-BE49-F238E27FC236}">
                  <a16:creationId xmlns:a16="http://schemas.microsoft.com/office/drawing/2014/main" id="{39835C9B-1551-441F-99F8-4DCD9135105D}"/>
                </a:ext>
              </a:extLst>
            </p:cNvPr>
            <p:cNvGrpSpPr/>
            <p:nvPr/>
          </p:nvGrpSpPr>
          <p:grpSpPr>
            <a:xfrm>
              <a:off x="1042598" y="974137"/>
              <a:ext cx="5773832" cy="3249613"/>
              <a:chOff x="1042598" y="974137"/>
              <a:chExt cx="5773832" cy="3249613"/>
            </a:xfrm>
          </p:grpSpPr>
          <p:grpSp>
            <p:nvGrpSpPr>
              <p:cNvPr id="4" name="Google Shape;645;p41">
                <a:extLst>
                  <a:ext uri="{FF2B5EF4-FFF2-40B4-BE49-F238E27FC236}">
                    <a16:creationId xmlns:a16="http://schemas.microsoft.com/office/drawing/2014/main" id="{9A82965C-7E60-4A95-8433-65819CE47D3A}"/>
                  </a:ext>
                </a:extLst>
              </p:cNvPr>
              <p:cNvGrpSpPr/>
              <p:nvPr/>
            </p:nvGrpSpPr>
            <p:grpSpPr>
              <a:xfrm>
                <a:off x="1042598" y="1026606"/>
                <a:ext cx="5723604" cy="3197144"/>
                <a:chOff x="1042598" y="1026606"/>
                <a:chExt cx="5723604" cy="3197144"/>
              </a:xfrm>
            </p:grpSpPr>
            <p:sp>
              <p:nvSpPr>
                <p:cNvPr id="5" name="Google Shape;646;p41">
                  <a:extLst>
                    <a:ext uri="{FF2B5EF4-FFF2-40B4-BE49-F238E27FC236}">
                      <a16:creationId xmlns:a16="http://schemas.microsoft.com/office/drawing/2014/main" id="{C977FA4A-0D37-4DEE-937C-1B98F6F01FB1}"/>
                    </a:ext>
                  </a:extLst>
                </p:cNvPr>
                <p:cNvSpPr/>
                <p:nvPr/>
              </p:nvSpPr>
              <p:spPr>
                <a:xfrm>
                  <a:off x="1042598" y="1026606"/>
                  <a:ext cx="5723604" cy="319714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3652"/>
                    <a:gd name="f4" fmla="val 7290"/>
                    <a:gd name="f5" fmla="*/ f0 1 13652"/>
                    <a:gd name="f6" fmla="*/ f1 1 7290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13652"/>
                    <a:gd name="f13" fmla="*/ f10 1 7290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13652" h="7290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6" name="Google Shape;647;p41">
                  <a:extLst>
                    <a:ext uri="{FF2B5EF4-FFF2-40B4-BE49-F238E27FC236}">
                      <a16:creationId xmlns:a16="http://schemas.microsoft.com/office/drawing/2014/main" id="{7DDAC5E2-0489-4BC0-AF3B-7D2B3798C03E}"/>
                    </a:ext>
                  </a:extLst>
                </p:cNvPr>
                <p:cNvSpPr/>
                <p:nvPr/>
              </p:nvSpPr>
              <p:spPr>
                <a:xfrm>
                  <a:off x="2071856" y="1026606"/>
                  <a:ext cx="3488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2"/>
                    <a:gd name="f4" fmla="val 3879"/>
                    <a:gd name="f5" fmla="*/ f0 1 832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832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832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7" name="Google Shape;648;p41">
                  <a:extLst>
                    <a:ext uri="{FF2B5EF4-FFF2-40B4-BE49-F238E27FC236}">
                      <a16:creationId xmlns:a16="http://schemas.microsoft.com/office/drawing/2014/main" id="{AA629C86-556A-441D-9723-6BCBE4F23E7A}"/>
                    </a:ext>
                  </a:extLst>
                </p:cNvPr>
                <p:cNvSpPr/>
                <p:nvPr/>
              </p:nvSpPr>
              <p:spPr>
                <a:xfrm>
                  <a:off x="1138190" y="1026606"/>
                  <a:ext cx="3488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2"/>
                    <a:gd name="f4" fmla="val 3879"/>
                    <a:gd name="f5" fmla="*/ f0 1 832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832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832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8" name="Google Shape;649;p41">
                  <a:extLst>
                    <a:ext uri="{FF2B5EF4-FFF2-40B4-BE49-F238E27FC236}">
                      <a16:creationId xmlns:a16="http://schemas.microsoft.com/office/drawing/2014/main" id="{65CBDC16-9EC2-4BC6-915A-184113FB208F}"/>
                    </a:ext>
                  </a:extLst>
                </p:cNvPr>
                <p:cNvSpPr/>
                <p:nvPr/>
              </p:nvSpPr>
              <p:spPr>
                <a:xfrm>
                  <a:off x="1596432" y="1026606"/>
                  <a:ext cx="1484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54"/>
                    <a:gd name="f4" fmla="val 3879"/>
                    <a:gd name="f5" fmla="val 1"/>
                    <a:gd name="f6" fmla="*/ f0 1 354"/>
                    <a:gd name="f7" fmla="*/ f1 1 3879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354"/>
                    <a:gd name="f14" fmla="*/ f11 1 3879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354" h="3879">
                      <a:moveTo>
                        <a:pt x="f5" y="f2"/>
                      </a:moveTo>
                      <a:lnTo>
                        <a:pt x="f5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9" name="Google Shape;650;p41">
                  <a:extLst>
                    <a:ext uri="{FF2B5EF4-FFF2-40B4-BE49-F238E27FC236}">
                      <a16:creationId xmlns:a16="http://schemas.microsoft.com/office/drawing/2014/main" id="{F3B91C9D-ACF6-42F9-A8A8-83702813F232}"/>
                    </a:ext>
                  </a:extLst>
                </p:cNvPr>
                <p:cNvSpPr/>
                <p:nvPr/>
              </p:nvSpPr>
              <p:spPr>
                <a:xfrm>
                  <a:off x="1787606" y="1026606"/>
                  <a:ext cx="74203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77"/>
                    <a:gd name="f4" fmla="val 3879"/>
                    <a:gd name="f5" fmla="*/ f0 1 177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177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177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0" name="Google Shape;651;p41">
                  <a:extLst>
                    <a:ext uri="{FF2B5EF4-FFF2-40B4-BE49-F238E27FC236}">
                      <a16:creationId xmlns:a16="http://schemas.microsoft.com/office/drawing/2014/main" id="{E5A46FB3-4F8F-4950-A379-5F12CA95024A}"/>
                    </a:ext>
                  </a:extLst>
                </p:cNvPr>
                <p:cNvSpPr/>
                <p:nvPr/>
              </p:nvSpPr>
              <p:spPr>
                <a:xfrm>
                  <a:off x="3487667" y="1026606"/>
                  <a:ext cx="351330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8"/>
                    <a:gd name="f4" fmla="val 3879"/>
                    <a:gd name="f5" fmla="val 837"/>
                    <a:gd name="f6" fmla="*/ f0 1 838"/>
                    <a:gd name="f7" fmla="*/ f1 1 3879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838"/>
                    <a:gd name="f14" fmla="*/ f11 1 3879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838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5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1" name="Google Shape;652;p41">
                  <a:extLst>
                    <a:ext uri="{FF2B5EF4-FFF2-40B4-BE49-F238E27FC236}">
                      <a16:creationId xmlns:a16="http://schemas.microsoft.com/office/drawing/2014/main" id="{F1305042-0394-4B18-BE7B-343D49E86A8D}"/>
                    </a:ext>
                  </a:extLst>
                </p:cNvPr>
                <p:cNvSpPr/>
                <p:nvPr/>
              </p:nvSpPr>
              <p:spPr>
                <a:xfrm>
                  <a:off x="2554001" y="1026606"/>
                  <a:ext cx="351330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8"/>
                    <a:gd name="f4" fmla="val 3879"/>
                    <a:gd name="f5" fmla="*/ f0 1 838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838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838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2" name="Google Shape;653;p41">
                  <a:extLst>
                    <a:ext uri="{FF2B5EF4-FFF2-40B4-BE49-F238E27FC236}">
                      <a16:creationId xmlns:a16="http://schemas.microsoft.com/office/drawing/2014/main" id="{7722FA03-703C-493E-8991-11CB58F098AB}"/>
                    </a:ext>
                  </a:extLst>
                </p:cNvPr>
                <p:cNvSpPr/>
                <p:nvPr/>
              </p:nvSpPr>
              <p:spPr>
                <a:xfrm>
                  <a:off x="3012234" y="1026606"/>
                  <a:ext cx="150930" cy="1701195"/>
                </a:xfrm>
                <a:custGeom>
                  <a:avLst/>
                  <a:gdLst>
                    <a:gd name="f0" fmla="val 360"/>
                    <a:gd name="f1" fmla="val w"/>
                    <a:gd name="f2" fmla="val h"/>
                    <a:gd name="f3" fmla="val 0"/>
                    <a:gd name="f4" fmla="val 3879"/>
                    <a:gd name="f5" fmla="val 1"/>
                    <a:gd name="f6" fmla="*/ f1 1 360"/>
                    <a:gd name="f7" fmla="*/ f2 1 3879"/>
                    <a:gd name="f8" fmla="val f3"/>
                    <a:gd name="f9" fmla="val f0"/>
                    <a:gd name="f10" fmla="val f4"/>
                    <a:gd name="f11" fmla="+- f10 0 f8"/>
                    <a:gd name="f12" fmla="+- f9 0 f8"/>
                    <a:gd name="f13" fmla="*/ f12 1 360"/>
                    <a:gd name="f14" fmla="*/ f11 1 3879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360" h="3879">
                      <a:moveTo>
                        <a:pt x="f5" y="f3"/>
                      </a:moveTo>
                      <a:lnTo>
                        <a:pt x="f5" y="f4"/>
                      </a:lnTo>
                      <a:lnTo>
                        <a:pt x="f0" y="f4"/>
                      </a:lnTo>
                      <a:lnTo>
                        <a:pt x="f0" y="f3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3" name="Google Shape;654;p41">
                  <a:extLst>
                    <a:ext uri="{FF2B5EF4-FFF2-40B4-BE49-F238E27FC236}">
                      <a16:creationId xmlns:a16="http://schemas.microsoft.com/office/drawing/2014/main" id="{DB892FCE-E3D9-4386-A8A1-2690EBE94D88}"/>
                    </a:ext>
                  </a:extLst>
                </p:cNvPr>
                <p:cNvSpPr/>
                <p:nvPr/>
              </p:nvSpPr>
              <p:spPr>
                <a:xfrm>
                  <a:off x="3203417" y="1026606"/>
                  <a:ext cx="76727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83"/>
                    <a:gd name="f4" fmla="val 3879"/>
                    <a:gd name="f5" fmla="val 1"/>
                    <a:gd name="f6" fmla="*/ f0 1 183"/>
                    <a:gd name="f7" fmla="*/ f1 1 3879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183"/>
                    <a:gd name="f14" fmla="*/ f11 1 3879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183" h="3879">
                      <a:moveTo>
                        <a:pt x="f5" y="f2"/>
                      </a:moveTo>
                      <a:lnTo>
                        <a:pt x="f5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4" name="Google Shape;655;p41">
                  <a:extLst>
                    <a:ext uri="{FF2B5EF4-FFF2-40B4-BE49-F238E27FC236}">
                      <a16:creationId xmlns:a16="http://schemas.microsoft.com/office/drawing/2014/main" id="{B83D5E82-F0EF-44AF-A6D6-4401DCD70420}"/>
                    </a:ext>
                  </a:extLst>
                </p:cNvPr>
                <p:cNvSpPr/>
                <p:nvPr/>
              </p:nvSpPr>
              <p:spPr>
                <a:xfrm>
                  <a:off x="4905984" y="1026606"/>
                  <a:ext cx="3488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2"/>
                    <a:gd name="f4" fmla="val 3879"/>
                    <a:gd name="f5" fmla="*/ f0 1 832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832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832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5" name="Google Shape;656;p41">
                  <a:extLst>
                    <a:ext uri="{FF2B5EF4-FFF2-40B4-BE49-F238E27FC236}">
                      <a16:creationId xmlns:a16="http://schemas.microsoft.com/office/drawing/2014/main" id="{BDA76D56-69B2-4A59-BE6B-8F967C8C0836}"/>
                    </a:ext>
                  </a:extLst>
                </p:cNvPr>
                <p:cNvSpPr/>
                <p:nvPr/>
              </p:nvSpPr>
              <p:spPr>
                <a:xfrm>
                  <a:off x="3972318" y="1026606"/>
                  <a:ext cx="3488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2"/>
                    <a:gd name="f4" fmla="val 3879"/>
                    <a:gd name="f5" fmla="*/ f0 1 832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832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832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6" name="Google Shape;657;p41">
                  <a:extLst>
                    <a:ext uri="{FF2B5EF4-FFF2-40B4-BE49-F238E27FC236}">
                      <a16:creationId xmlns:a16="http://schemas.microsoft.com/office/drawing/2014/main" id="{05549DCC-51BA-4E10-AAE3-446854C04410}"/>
                    </a:ext>
                  </a:extLst>
                </p:cNvPr>
                <p:cNvSpPr/>
                <p:nvPr/>
              </p:nvSpPr>
              <p:spPr>
                <a:xfrm>
                  <a:off x="4430560" y="1026606"/>
                  <a:ext cx="1484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54"/>
                    <a:gd name="f4" fmla="val 3879"/>
                    <a:gd name="f5" fmla="val 1"/>
                    <a:gd name="f6" fmla="*/ f0 1 354"/>
                    <a:gd name="f7" fmla="*/ f1 1 3879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354"/>
                    <a:gd name="f14" fmla="*/ f11 1 3879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354" h="3879">
                      <a:moveTo>
                        <a:pt x="f5" y="f2"/>
                      </a:moveTo>
                      <a:lnTo>
                        <a:pt x="f5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7" name="Google Shape;658;p41">
                  <a:extLst>
                    <a:ext uri="{FF2B5EF4-FFF2-40B4-BE49-F238E27FC236}">
                      <a16:creationId xmlns:a16="http://schemas.microsoft.com/office/drawing/2014/main" id="{E156DF44-E9FA-4C3E-A678-E64F4D2F8119}"/>
                    </a:ext>
                  </a:extLst>
                </p:cNvPr>
                <p:cNvSpPr/>
                <p:nvPr/>
              </p:nvSpPr>
              <p:spPr>
                <a:xfrm>
                  <a:off x="4621734" y="1026606"/>
                  <a:ext cx="74203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77"/>
                    <a:gd name="f4" fmla="val 3879"/>
                    <a:gd name="f5" fmla="*/ f0 1 177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177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177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8" name="Google Shape;659;p41">
                  <a:extLst>
                    <a:ext uri="{FF2B5EF4-FFF2-40B4-BE49-F238E27FC236}">
                      <a16:creationId xmlns:a16="http://schemas.microsoft.com/office/drawing/2014/main" id="{0280708B-F9ED-4ADD-BB22-653EEEA65ACB}"/>
                    </a:ext>
                  </a:extLst>
                </p:cNvPr>
                <p:cNvSpPr/>
                <p:nvPr/>
              </p:nvSpPr>
              <p:spPr>
                <a:xfrm>
                  <a:off x="6321795" y="1026606"/>
                  <a:ext cx="3488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2"/>
                    <a:gd name="f4" fmla="val 3879"/>
                    <a:gd name="f5" fmla="*/ f0 1 832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832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832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9" name="Google Shape;660;p41">
                  <a:extLst>
                    <a:ext uri="{FF2B5EF4-FFF2-40B4-BE49-F238E27FC236}">
                      <a16:creationId xmlns:a16="http://schemas.microsoft.com/office/drawing/2014/main" id="{F6F097E8-A314-445E-9388-F9153D07FC36}"/>
                    </a:ext>
                  </a:extLst>
                </p:cNvPr>
                <p:cNvSpPr/>
                <p:nvPr/>
              </p:nvSpPr>
              <p:spPr>
                <a:xfrm>
                  <a:off x="5388120" y="1026606"/>
                  <a:ext cx="34923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3"/>
                    <a:gd name="f4" fmla="val 3879"/>
                    <a:gd name="f5" fmla="val 1"/>
                    <a:gd name="f6" fmla="val 832"/>
                    <a:gd name="f7" fmla="*/ f0 1 833"/>
                    <a:gd name="f8" fmla="*/ f1 1 3879"/>
                    <a:gd name="f9" fmla="val f2"/>
                    <a:gd name="f10" fmla="val f3"/>
                    <a:gd name="f11" fmla="val f4"/>
                    <a:gd name="f12" fmla="+- f11 0 f9"/>
                    <a:gd name="f13" fmla="+- f10 0 f9"/>
                    <a:gd name="f14" fmla="*/ f13 1 833"/>
                    <a:gd name="f15" fmla="*/ f12 1 3879"/>
                    <a:gd name="f16" fmla="*/ f9 1 f14"/>
                    <a:gd name="f17" fmla="*/ f10 1 f14"/>
                    <a:gd name="f18" fmla="*/ f9 1 f15"/>
                    <a:gd name="f19" fmla="*/ f11 1 f15"/>
                    <a:gd name="f20" fmla="*/ f16 f7 1"/>
                    <a:gd name="f21" fmla="*/ f17 f7 1"/>
                    <a:gd name="f22" fmla="*/ f19 f8 1"/>
                    <a:gd name="f23" fmla="*/ f18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0" t="f23" r="f21" b="f22"/>
                  <a:pathLst>
                    <a:path w="833" h="3879">
                      <a:moveTo>
                        <a:pt x="f5" y="f2"/>
                      </a:moveTo>
                      <a:lnTo>
                        <a:pt x="f5" y="f4"/>
                      </a:lnTo>
                      <a:lnTo>
                        <a:pt x="f6" y="f4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0" name="Google Shape;661;p41">
                  <a:extLst>
                    <a:ext uri="{FF2B5EF4-FFF2-40B4-BE49-F238E27FC236}">
                      <a16:creationId xmlns:a16="http://schemas.microsoft.com/office/drawing/2014/main" id="{7ADB8DEB-CFBA-48F8-B6BB-70F4D158A54F}"/>
                    </a:ext>
                  </a:extLst>
                </p:cNvPr>
                <p:cNvSpPr/>
                <p:nvPr/>
              </p:nvSpPr>
              <p:spPr>
                <a:xfrm>
                  <a:off x="5846783" y="1026606"/>
                  <a:ext cx="150510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59"/>
                    <a:gd name="f4" fmla="val 3879"/>
                    <a:gd name="f5" fmla="*/ f0 1 359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359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359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1" name="Google Shape;662;p41">
                  <a:extLst>
                    <a:ext uri="{FF2B5EF4-FFF2-40B4-BE49-F238E27FC236}">
                      <a16:creationId xmlns:a16="http://schemas.microsoft.com/office/drawing/2014/main" id="{5B949F84-B58E-48E2-9D82-C1B2434AD789}"/>
                    </a:ext>
                  </a:extLst>
                </p:cNvPr>
                <p:cNvSpPr/>
                <p:nvPr/>
              </p:nvSpPr>
              <p:spPr>
                <a:xfrm>
                  <a:off x="6037545" y="1026606"/>
                  <a:ext cx="74624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78"/>
                    <a:gd name="f4" fmla="val 3879"/>
                    <a:gd name="f5" fmla="val 1"/>
                    <a:gd name="f6" fmla="val 177"/>
                    <a:gd name="f7" fmla="*/ f0 1 178"/>
                    <a:gd name="f8" fmla="*/ f1 1 3879"/>
                    <a:gd name="f9" fmla="val f2"/>
                    <a:gd name="f10" fmla="val f3"/>
                    <a:gd name="f11" fmla="val f4"/>
                    <a:gd name="f12" fmla="+- f11 0 f9"/>
                    <a:gd name="f13" fmla="+- f10 0 f9"/>
                    <a:gd name="f14" fmla="*/ f13 1 178"/>
                    <a:gd name="f15" fmla="*/ f12 1 3879"/>
                    <a:gd name="f16" fmla="*/ f9 1 f14"/>
                    <a:gd name="f17" fmla="*/ f10 1 f14"/>
                    <a:gd name="f18" fmla="*/ f9 1 f15"/>
                    <a:gd name="f19" fmla="*/ f11 1 f15"/>
                    <a:gd name="f20" fmla="*/ f16 f7 1"/>
                    <a:gd name="f21" fmla="*/ f17 f7 1"/>
                    <a:gd name="f22" fmla="*/ f19 f8 1"/>
                    <a:gd name="f23" fmla="*/ f18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0" t="f23" r="f21" b="f22"/>
                  <a:pathLst>
                    <a:path w="178" h="3879">
                      <a:moveTo>
                        <a:pt x="f5" y="f2"/>
                      </a:moveTo>
                      <a:lnTo>
                        <a:pt x="f5" y="f4"/>
                      </a:lnTo>
                      <a:lnTo>
                        <a:pt x="f6" y="f4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2" name="Google Shape;663;p41">
                  <a:extLst>
                    <a:ext uri="{FF2B5EF4-FFF2-40B4-BE49-F238E27FC236}">
                      <a16:creationId xmlns:a16="http://schemas.microsoft.com/office/drawing/2014/main" id="{FA91D07A-0A7B-4313-A0AB-5388933644DC}"/>
                    </a:ext>
                  </a:extLst>
                </p:cNvPr>
                <p:cNvSpPr/>
                <p:nvPr/>
              </p:nvSpPr>
              <p:spPr>
                <a:xfrm>
                  <a:off x="1042598" y="2577382"/>
                  <a:ext cx="5723604" cy="18288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3652"/>
                    <a:gd name="f4" fmla="val 417"/>
                    <a:gd name="f5" fmla="val 1"/>
                    <a:gd name="f6" fmla="*/ f0 1 13652"/>
                    <a:gd name="f7" fmla="*/ f1 1 417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13652"/>
                    <a:gd name="f14" fmla="*/ f11 1 417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13652" h="417">
                      <a:moveTo>
                        <a:pt x="f2" y="f5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5"/>
                      </a:lnTo>
                      <a:close/>
                    </a:path>
                  </a:pathLst>
                </a:custGeom>
                <a:solidFill>
                  <a:srgbClr val="4F493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23" name="Google Shape;664;p41">
                <a:extLst>
                  <a:ext uri="{FF2B5EF4-FFF2-40B4-BE49-F238E27FC236}">
                    <a16:creationId xmlns:a16="http://schemas.microsoft.com/office/drawing/2014/main" id="{203BEFCF-F878-44ED-A17D-155F3FF8D695}"/>
                  </a:ext>
                </a:extLst>
              </p:cNvPr>
              <p:cNvGrpSpPr/>
              <p:nvPr/>
            </p:nvGrpSpPr>
            <p:grpSpPr>
              <a:xfrm>
                <a:off x="1092826" y="974137"/>
                <a:ext cx="5723604" cy="3197144"/>
                <a:chOff x="1092826" y="974137"/>
                <a:chExt cx="5723604" cy="3197144"/>
              </a:xfrm>
            </p:grpSpPr>
            <p:sp>
              <p:nvSpPr>
                <p:cNvPr id="24" name="Google Shape;665;p41">
                  <a:extLst>
                    <a:ext uri="{FF2B5EF4-FFF2-40B4-BE49-F238E27FC236}">
                      <a16:creationId xmlns:a16="http://schemas.microsoft.com/office/drawing/2014/main" id="{37C86D79-41F5-46AC-9205-8A52599D872C}"/>
                    </a:ext>
                  </a:extLst>
                </p:cNvPr>
                <p:cNvSpPr/>
                <p:nvPr/>
              </p:nvSpPr>
              <p:spPr>
                <a:xfrm>
                  <a:off x="1092826" y="974137"/>
                  <a:ext cx="5723604" cy="3197144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3652"/>
                    <a:gd name="f4" fmla="val 7290"/>
                    <a:gd name="f5" fmla="*/ f0 1 13652"/>
                    <a:gd name="f6" fmla="*/ f1 1 7290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13652"/>
                    <a:gd name="f13" fmla="*/ f10 1 7290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13652" h="7290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5" name="Google Shape;666;p41">
                  <a:extLst>
                    <a:ext uri="{FF2B5EF4-FFF2-40B4-BE49-F238E27FC236}">
                      <a16:creationId xmlns:a16="http://schemas.microsoft.com/office/drawing/2014/main" id="{E68A2F29-355B-47C8-AD11-168D2EDE1325}"/>
                    </a:ext>
                  </a:extLst>
                </p:cNvPr>
                <p:cNvSpPr/>
                <p:nvPr/>
              </p:nvSpPr>
              <p:spPr>
                <a:xfrm>
                  <a:off x="2122084" y="974137"/>
                  <a:ext cx="3488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2"/>
                    <a:gd name="f4" fmla="val 3879"/>
                    <a:gd name="f5" fmla="*/ f0 1 832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832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832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AFAB85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6" name="Google Shape;667;p41">
                  <a:extLst>
                    <a:ext uri="{FF2B5EF4-FFF2-40B4-BE49-F238E27FC236}">
                      <a16:creationId xmlns:a16="http://schemas.microsoft.com/office/drawing/2014/main" id="{AE6E631F-652F-433B-9DE3-D1F817100381}"/>
                    </a:ext>
                  </a:extLst>
                </p:cNvPr>
                <p:cNvSpPr/>
                <p:nvPr/>
              </p:nvSpPr>
              <p:spPr>
                <a:xfrm>
                  <a:off x="1188418" y="974137"/>
                  <a:ext cx="3488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2"/>
                    <a:gd name="f4" fmla="val 3879"/>
                    <a:gd name="f5" fmla="*/ f0 1 832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832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832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7" name="Google Shape;668;p41">
                  <a:extLst>
                    <a:ext uri="{FF2B5EF4-FFF2-40B4-BE49-F238E27FC236}">
                      <a16:creationId xmlns:a16="http://schemas.microsoft.com/office/drawing/2014/main" id="{75D72C35-07AC-4FFE-8E3C-454E1B41C65E}"/>
                    </a:ext>
                  </a:extLst>
                </p:cNvPr>
                <p:cNvSpPr/>
                <p:nvPr/>
              </p:nvSpPr>
              <p:spPr>
                <a:xfrm>
                  <a:off x="1646660" y="974137"/>
                  <a:ext cx="1484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54"/>
                    <a:gd name="f4" fmla="val 3879"/>
                    <a:gd name="f5" fmla="val 1"/>
                    <a:gd name="f6" fmla="*/ f0 1 354"/>
                    <a:gd name="f7" fmla="*/ f1 1 3879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354"/>
                    <a:gd name="f14" fmla="*/ f11 1 3879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354" h="3879">
                      <a:moveTo>
                        <a:pt x="f5" y="f2"/>
                      </a:moveTo>
                      <a:lnTo>
                        <a:pt x="f5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8" name="Google Shape;669;p41">
                  <a:extLst>
                    <a:ext uri="{FF2B5EF4-FFF2-40B4-BE49-F238E27FC236}">
                      <a16:creationId xmlns:a16="http://schemas.microsoft.com/office/drawing/2014/main" id="{1E683BFB-A0E5-48AB-AC23-C7529D2F970D}"/>
                    </a:ext>
                  </a:extLst>
                </p:cNvPr>
                <p:cNvSpPr/>
                <p:nvPr/>
              </p:nvSpPr>
              <p:spPr>
                <a:xfrm>
                  <a:off x="1837834" y="974137"/>
                  <a:ext cx="74203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77"/>
                    <a:gd name="f4" fmla="val 3879"/>
                    <a:gd name="f5" fmla="*/ f0 1 177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177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177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9" name="Google Shape;670;p41">
                  <a:extLst>
                    <a:ext uri="{FF2B5EF4-FFF2-40B4-BE49-F238E27FC236}">
                      <a16:creationId xmlns:a16="http://schemas.microsoft.com/office/drawing/2014/main" id="{9CB397E7-896D-425D-8411-633F37F529B5}"/>
                    </a:ext>
                  </a:extLst>
                </p:cNvPr>
                <p:cNvSpPr/>
                <p:nvPr/>
              </p:nvSpPr>
              <p:spPr>
                <a:xfrm>
                  <a:off x="3537895" y="974137"/>
                  <a:ext cx="351330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8"/>
                    <a:gd name="f4" fmla="val 3879"/>
                    <a:gd name="f5" fmla="val 837"/>
                    <a:gd name="f6" fmla="*/ f0 1 838"/>
                    <a:gd name="f7" fmla="*/ f1 1 3879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838"/>
                    <a:gd name="f14" fmla="*/ f11 1 3879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838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5" y="f4"/>
                      </a:lnTo>
                      <a:lnTo>
                        <a:pt x="f5" y="f2"/>
                      </a:lnTo>
                      <a:close/>
                    </a:path>
                  </a:pathLst>
                </a:custGeom>
                <a:solidFill>
                  <a:srgbClr val="AFAB85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0" name="Google Shape;671;p41">
                  <a:extLst>
                    <a:ext uri="{FF2B5EF4-FFF2-40B4-BE49-F238E27FC236}">
                      <a16:creationId xmlns:a16="http://schemas.microsoft.com/office/drawing/2014/main" id="{1385D6E1-8E1F-4CA6-8CEB-ECCE489998E7}"/>
                    </a:ext>
                  </a:extLst>
                </p:cNvPr>
                <p:cNvSpPr/>
                <p:nvPr/>
              </p:nvSpPr>
              <p:spPr>
                <a:xfrm>
                  <a:off x="2604220" y="974137"/>
                  <a:ext cx="351330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8"/>
                    <a:gd name="f4" fmla="val 3879"/>
                    <a:gd name="f5" fmla="*/ f0 1 838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838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838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1" name="Google Shape;672;p41">
                  <a:extLst>
                    <a:ext uri="{FF2B5EF4-FFF2-40B4-BE49-F238E27FC236}">
                      <a16:creationId xmlns:a16="http://schemas.microsoft.com/office/drawing/2014/main" id="{3E8C1551-A6FB-4303-92F8-1CC21488EA92}"/>
                    </a:ext>
                  </a:extLst>
                </p:cNvPr>
                <p:cNvSpPr/>
                <p:nvPr/>
              </p:nvSpPr>
              <p:spPr>
                <a:xfrm>
                  <a:off x="3062462" y="974137"/>
                  <a:ext cx="150930" cy="1701195"/>
                </a:xfrm>
                <a:custGeom>
                  <a:avLst/>
                  <a:gdLst>
                    <a:gd name="f0" fmla="val 360"/>
                    <a:gd name="f1" fmla="val w"/>
                    <a:gd name="f2" fmla="val h"/>
                    <a:gd name="f3" fmla="val 0"/>
                    <a:gd name="f4" fmla="val 3879"/>
                    <a:gd name="f5" fmla="val 1"/>
                    <a:gd name="f6" fmla="*/ f1 1 360"/>
                    <a:gd name="f7" fmla="*/ f2 1 3879"/>
                    <a:gd name="f8" fmla="val f3"/>
                    <a:gd name="f9" fmla="val f0"/>
                    <a:gd name="f10" fmla="val f4"/>
                    <a:gd name="f11" fmla="+- f10 0 f8"/>
                    <a:gd name="f12" fmla="+- f9 0 f8"/>
                    <a:gd name="f13" fmla="*/ f12 1 360"/>
                    <a:gd name="f14" fmla="*/ f11 1 3879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360" h="3879">
                      <a:moveTo>
                        <a:pt x="f5" y="f3"/>
                      </a:moveTo>
                      <a:lnTo>
                        <a:pt x="f5" y="f4"/>
                      </a:lnTo>
                      <a:lnTo>
                        <a:pt x="f0" y="f4"/>
                      </a:lnTo>
                      <a:lnTo>
                        <a:pt x="f0" y="f3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2" name="Google Shape;673;p41">
                  <a:extLst>
                    <a:ext uri="{FF2B5EF4-FFF2-40B4-BE49-F238E27FC236}">
                      <a16:creationId xmlns:a16="http://schemas.microsoft.com/office/drawing/2014/main" id="{1F188613-3F4B-4BCD-A8C0-38DCE4A51BC1}"/>
                    </a:ext>
                  </a:extLst>
                </p:cNvPr>
                <p:cNvSpPr/>
                <p:nvPr/>
              </p:nvSpPr>
              <p:spPr>
                <a:xfrm>
                  <a:off x="3253645" y="974137"/>
                  <a:ext cx="76727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83"/>
                    <a:gd name="f4" fmla="val 3879"/>
                    <a:gd name="f5" fmla="val 1"/>
                    <a:gd name="f6" fmla="*/ f0 1 183"/>
                    <a:gd name="f7" fmla="*/ f1 1 3879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183"/>
                    <a:gd name="f14" fmla="*/ f11 1 3879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183" h="3879">
                      <a:moveTo>
                        <a:pt x="f5" y="f2"/>
                      </a:moveTo>
                      <a:lnTo>
                        <a:pt x="f5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3" name="Google Shape;674;p41">
                  <a:extLst>
                    <a:ext uri="{FF2B5EF4-FFF2-40B4-BE49-F238E27FC236}">
                      <a16:creationId xmlns:a16="http://schemas.microsoft.com/office/drawing/2014/main" id="{AAA4DFAF-2755-47C1-ADB1-94B18029EBAC}"/>
                    </a:ext>
                  </a:extLst>
                </p:cNvPr>
                <p:cNvSpPr/>
                <p:nvPr/>
              </p:nvSpPr>
              <p:spPr>
                <a:xfrm>
                  <a:off x="4956212" y="974137"/>
                  <a:ext cx="3488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2"/>
                    <a:gd name="f4" fmla="val 3879"/>
                    <a:gd name="f5" fmla="*/ f0 1 832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832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832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AFAB85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4" name="Google Shape;675;p41">
                  <a:extLst>
                    <a:ext uri="{FF2B5EF4-FFF2-40B4-BE49-F238E27FC236}">
                      <a16:creationId xmlns:a16="http://schemas.microsoft.com/office/drawing/2014/main" id="{7C95A94B-7C4B-47BE-AB87-0A6F94354008}"/>
                    </a:ext>
                  </a:extLst>
                </p:cNvPr>
                <p:cNvSpPr/>
                <p:nvPr/>
              </p:nvSpPr>
              <p:spPr>
                <a:xfrm>
                  <a:off x="4022546" y="974137"/>
                  <a:ext cx="3488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2"/>
                    <a:gd name="f4" fmla="val 3879"/>
                    <a:gd name="f5" fmla="*/ f0 1 832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832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832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5" name="Google Shape;676;p41">
                  <a:extLst>
                    <a:ext uri="{FF2B5EF4-FFF2-40B4-BE49-F238E27FC236}">
                      <a16:creationId xmlns:a16="http://schemas.microsoft.com/office/drawing/2014/main" id="{AB6EF2FF-01CB-4CBF-89C0-F9E14F313A32}"/>
                    </a:ext>
                  </a:extLst>
                </p:cNvPr>
                <p:cNvSpPr/>
                <p:nvPr/>
              </p:nvSpPr>
              <p:spPr>
                <a:xfrm>
                  <a:off x="4480779" y="974137"/>
                  <a:ext cx="1484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54"/>
                    <a:gd name="f4" fmla="val 3879"/>
                    <a:gd name="f5" fmla="val 1"/>
                    <a:gd name="f6" fmla="*/ f0 1 354"/>
                    <a:gd name="f7" fmla="*/ f1 1 3879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354"/>
                    <a:gd name="f14" fmla="*/ f11 1 3879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354" h="3879">
                      <a:moveTo>
                        <a:pt x="f5" y="f2"/>
                      </a:moveTo>
                      <a:lnTo>
                        <a:pt x="f5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6" name="Google Shape;677;p41">
                  <a:extLst>
                    <a:ext uri="{FF2B5EF4-FFF2-40B4-BE49-F238E27FC236}">
                      <a16:creationId xmlns:a16="http://schemas.microsoft.com/office/drawing/2014/main" id="{41314053-B454-46FB-89F1-637A0B7B130F}"/>
                    </a:ext>
                  </a:extLst>
                </p:cNvPr>
                <p:cNvSpPr/>
                <p:nvPr/>
              </p:nvSpPr>
              <p:spPr>
                <a:xfrm>
                  <a:off x="4671962" y="974137"/>
                  <a:ext cx="74203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77"/>
                    <a:gd name="f4" fmla="val 3879"/>
                    <a:gd name="f5" fmla="*/ f0 1 177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177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177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7" name="Google Shape;678;p41">
                  <a:extLst>
                    <a:ext uri="{FF2B5EF4-FFF2-40B4-BE49-F238E27FC236}">
                      <a16:creationId xmlns:a16="http://schemas.microsoft.com/office/drawing/2014/main" id="{9E401570-ED31-4FEF-A0A5-20E531C8A946}"/>
                    </a:ext>
                  </a:extLst>
                </p:cNvPr>
                <p:cNvSpPr/>
                <p:nvPr/>
              </p:nvSpPr>
              <p:spPr>
                <a:xfrm>
                  <a:off x="6372014" y="974137"/>
                  <a:ext cx="34881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2"/>
                    <a:gd name="f4" fmla="val 3879"/>
                    <a:gd name="f5" fmla="*/ f0 1 832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832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832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AFAB85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8" name="Google Shape;679;p41">
                  <a:extLst>
                    <a:ext uri="{FF2B5EF4-FFF2-40B4-BE49-F238E27FC236}">
                      <a16:creationId xmlns:a16="http://schemas.microsoft.com/office/drawing/2014/main" id="{3C0868CD-A048-4159-8822-B64C265AB46E}"/>
                    </a:ext>
                  </a:extLst>
                </p:cNvPr>
                <p:cNvSpPr/>
                <p:nvPr/>
              </p:nvSpPr>
              <p:spPr>
                <a:xfrm>
                  <a:off x="5438348" y="974137"/>
                  <a:ext cx="349236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833"/>
                    <a:gd name="f4" fmla="val 3879"/>
                    <a:gd name="f5" fmla="val 1"/>
                    <a:gd name="f6" fmla="val 832"/>
                    <a:gd name="f7" fmla="*/ f0 1 833"/>
                    <a:gd name="f8" fmla="*/ f1 1 3879"/>
                    <a:gd name="f9" fmla="val f2"/>
                    <a:gd name="f10" fmla="val f3"/>
                    <a:gd name="f11" fmla="val f4"/>
                    <a:gd name="f12" fmla="+- f11 0 f9"/>
                    <a:gd name="f13" fmla="+- f10 0 f9"/>
                    <a:gd name="f14" fmla="*/ f13 1 833"/>
                    <a:gd name="f15" fmla="*/ f12 1 3879"/>
                    <a:gd name="f16" fmla="*/ f9 1 f14"/>
                    <a:gd name="f17" fmla="*/ f10 1 f14"/>
                    <a:gd name="f18" fmla="*/ f9 1 f15"/>
                    <a:gd name="f19" fmla="*/ f11 1 f15"/>
                    <a:gd name="f20" fmla="*/ f16 f7 1"/>
                    <a:gd name="f21" fmla="*/ f17 f7 1"/>
                    <a:gd name="f22" fmla="*/ f19 f8 1"/>
                    <a:gd name="f23" fmla="*/ f18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0" t="f23" r="f21" b="f22"/>
                  <a:pathLst>
                    <a:path w="833" h="3879">
                      <a:moveTo>
                        <a:pt x="f5" y="f2"/>
                      </a:moveTo>
                      <a:lnTo>
                        <a:pt x="f5" y="f4"/>
                      </a:lnTo>
                      <a:lnTo>
                        <a:pt x="f6" y="f4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39" name="Google Shape;680;p41">
                  <a:extLst>
                    <a:ext uri="{FF2B5EF4-FFF2-40B4-BE49-F238E27FC236}">
                      <a16:creationId xmlns:a16="http://schemas.microsoft.com/office/drawing/2014/main" id="{201712C8-86F0-4499-9AAC-C11A03421B02}"/>
                    </a:ext>
                  </a:extLst>
                </p:cNvPr>
                <p:cNvSpPr/>
                <p:nvPr/>
              </p:nvSpPr>
              <p:spPr>
                <a:xfrm>
                  <a:off x="5897011" y="974137"/>
                  <a:ext cx="150510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359"/>
                    <a:gd name="f4" fmla="val 3879"/>
                    <a:gd name="f5" fmla="*/ f0 1 359"/>
                    <a:gd name="f6" fmla="*/ f1 1 3879"/>
                    <a:gd name="f7" fmla="val f2"/>
                    <a:gd name="f8" fmla="val f3"/>
                    <a:gd name="f9" fmla="val f4"/>
                    <a:gd name="f10" fmla="+- f9 0 f7"/>
                    <a:gd name="f11" fmla="+- f8 0 f7"/>
                    <a:gd name="f12" fmla="*/ f11 1 359"/>
                    <a:gd name="f13" fmla="*/ f10 1 3879"/>
                    <a:gd name="f14" fmla="*/ f7 1 f12"/>
                    <a:gd name="f15" fmla="*/ f8 1 f12"/>
                    <a:gd name="f16" fmla="*/ f7 1 f13"/>
                    <a:gd name="f17" fmla="*/ f9 1 f13"/>
                    <a:gd name="f18" fmla="*/ f14 f5 1"/>
                    <a:gd name="f19" fmla="*/ f15 f5 1"/>
                    <a:gd name="f20" fmla="*/ f17 f6 1"/>
                    <a:gd name="f21" fmla="*/ f16 f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8" t="f21" r="f19" b="f20"/>
                  <a:pathLst>
                    <a:path w="359" h="3879">
                      <a:moveTo>
                        <a:pt x="f2" y="f2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2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40" name="Google Shape;681;p41">
                  <a:extLst>
                    <a:ext uri="{FF2B5EF4-FFF2-40B4-BE49-F238E27FC236}">
                      <a16:creationId xmlns:a16="http://schemas.microsoft.com/office/drawing/2014/main" id="{992E6C97-59B3-4CBD-AB7A-5199C1246646}"/>
                    </a:ext>
                  </a:extLst>
                </p:cNvPr>
                <p:cNvSpPr/>
                <p:nvPr/>
              </p:nvSpPr>
              <p:spPr>
                <a:xfrm>
                  <a:off x="6087764" y="974137"/>
                  <a:ext cx="74624" cy="17011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78"/>
                    <a:gd name="f4" fmla="val 3879"/>
                    <a:gd name="f5" fmla="val 1"/>
                    <a:gd name="f6" fmla="val 177"/>
                    <a:gd name="f7" fmla="*/ f0 1 178"/>
                    <a:gd name="f8" fmla="*/ f1 1 3879"/>
                    <a:gd name="f9" fmla="val f2"/>
                    <a:gd name="f10" fmla="val f3"/>
                    <a:gd name="f11" fmla="val f4"/>
                    <a:gd name="f12" fmla="+- f11 0 f9"/>
                    <a:gd name="f13" fmla="+- f10 0 f9"/>
                    <a:gd name="f14" fmla="*/ f13 1 178"/>
                    <a:gd name="f15" fmla="*/ f12 1 3879"/>
                    <a:gd name="f16" fmla="*/ f9 1 f14"/>
                    <a:gd name="f17" fmla="*/ f10 1 f14"/>
                    <a:gd name="f18" fmla="*/ f9 1 f15"/>
                    <a:gd name="f19" fmla="*/ f11 1 f15"/>
                    <a:gd name="f20" fmla="*/ f16 f7 1"/>
                    <a:gd name="f21" fmla="*/ f17 f7 1"/>
                    <a:gd name="f22" fmla="*/ f19 f8 1"/>
                    <a:gd name="f23" fmla="*/ f18 f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20" t="f23" r="f21" b="f22"/>
                  <a:pathLst>
                    <a:path w="178" h="3879">
                      <a:moveTo>
                        <a:pt x="f5" y="f2"/>
                      </a:moveTo>
                      <a:lnTo>
                        <a:pt x="f5" y="f4"/>
                      </a:lnTo>
                      <a:lnTo>
                        <a:pt x="f6" y="f4"/>
                      </a:lnTo>
                      <a:lnTo>
                        <a:pt x="f6" y="f2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41" name="Google Shape;682;p41">
                  <a:extLst>
                    <a:ext uri="{FF2B5EF4-FFF2-40B4-BE49-F238E27FC236}">
                      <a16:creationId xmlns:a16="http://schemas.microsoft.com/office/drawing/2014/main" id="{428C26B7-5D4A-4F2B-9625-6130331AB712}"/>
                    </a:ext>
                  </a:extLst>
                </p:cNvPr>
                <p:cNvSpPr/>
                <p:nvPr/>
              </p:nvSpPr>
              <p:spPr>
                <a:xfrm>
                  <a:off x="1092826" y="2524905"/>
                  <a:ext cx="5723604" cy="182880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13652"/>
                    <a:gd name="f4" fmla="val 417"/>
                    <a:gd name="f5" fmla="val 1"/>
                    <a:gd name="f6" fmla="*/ f0 1 13652"/>
                    <a:gd name="f7" fmla="*/ f1 1 417"/>
                    <a:gd name="f8" fmla="val f2"/>
                    <a:gd name="f9" fmla="val f3"/>
                    <a:gd name="f10" fmla="val f4"/>
                    <a:gd name="f11" fmla="+- f10 0 f8"/>
                    <a:gd name="f12" fmla="+- f9 0 f8"/>
                    <a:gd name="f13" fmla="*/ f12 1 13652"/>
                    <a:gd name="f14" fmla="*/ f11 1 417"/>
                    <a:gd name="f15" fmla="*/ f8 1 f13"/>
                    <a:gd name="f16" fmla="*/ f9 1 f13"/>
                    <a:gd name="f17" fmla="*/ f8 1 f14"/>
                    <a:gd name="f18" fmla="*/ f10 1 f14"/>
                    <a:gd name="f19" fmla="*/ f15 f6 1"/>
                    <a:gd name="f20" fmla="*/ f16 f6 1"/>
                    <a:gd name="f21" fmla="*/ f18 f7 1"/>
                    <a:gd name="f22" fmla="*/ f17 f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9" t="f22" r="f20" b="f21"/>
                  <a:pathLst>
                    <a:path w="13652" h="417">
                      <a:moveTo>
                        <a:pt x="f2" y="f5"/>
                      </a:moveTo>
                      <a:lnTo>
                        <a:pt x="f2" y="f4"/>
                      </a:lnTo>
                      <a:lnTo>
                        <a:pt x="f3" y="f4"/>
                      </a:lnTo>
                      <a:lnTo>
                        <a:pt x="f3" y="f5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 cap="flat">
                  <a:noFill/>
                  <a:prstDash val="solid"/>
                </a:ln>
              </p:spPr>
              <p:txBody>
                <a:bodyPr vert="horz" wrap="square" lIns="91421" tIns="91421" rIns="91421" bIns="91421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s-PE" sz="1400" b="0" i="0" u="none" strike="noStrike" kern="0" cap="none" spc="0" baseline="0">
                    <a:solidFill>
                      <a:srgbClr val="000000"/>
                    </a:solidFill>
                    <a:uFillTx/>
                    <a:latin typeface="Arial"/>
                    <a:ea typeface="Arial"/>
                    <a:cs typeface="Arial"/>
                  </a:endParaRPr>
                </a:p>
              </p:txBody>
            </p:sp>
          </p:grpSp>
        </p:grpSp>
        <p:grpSp>
          <p:nvGrpSpPr>
            <p:cNvPr id="42" name="Google Shape;683;p41">
              <a:extLst>
                <a:ext uri="{FF2B5EF4-FFF2-40B4-BE49-F238E27FC236}">
                  <a16:creationId xmlns:a16="http://schemas.microsoft.com/office/drawing/2014/main" id="{7AEA125D-114D-4C30-8F94-C768CBA87F9D}"/>
                </a:ext>
              </a:extLst>
            </p:cNvPr>
            <p:cNvGrpSpPr/>
            <p:nvPr/>
          </p:nvGrpSpPr>
          <p:grpSpPr>
            <a:xfrm>
              <a:off x="1236241" y="1195989"/>
              <a:ext cx="5438778" cy="2752764"/>
              <a:chOff x="1236241" y="1195989"/>
              <a:chExt cx="5438778" cy="2752764"/>
            </a:xfrm>
          </p:grpSpPr>
          <p:sp>
            <p:nvSpPr>
              <p:cNvPr id="43" name="Google Shape;684;p41">
                <a:extLst>
                  <a:ext uri="{FF2B5EF4-FFF2-40B4-BE49-F238E27FC236}">
                    <a16:creationId xmlns:a16="http://schemas.microsoft.com/office/drawing/2014/main" id="{F608A798-5F97-4E72-96B8-432DA662C7D9}"/>
                  </a:ext>
                </a:extLst>
              </p:cNvPr>
              <p:cNvSpPr/>
              <p:nvPr/>
            </p:nvSpPr>
            <p:spPr>
              <a:xfrm>
                <a:off x="1236241" y="1195989"/>
                <a:ext cx="5438778" cy="2752764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1061"/>
                  <a:gd name="f4" fmla="val 11060"/>
                  <a:gd name="f5" fmla="*/ f0 1 11061"/>
                  <a:gd name="f6" fmla="*/ f1 1 11061"/>
                  <a:gd name="f7" fmla="val f2"/>
                  <a:gd name="f8" fmla="val f3"/>
                  <a:gd name="f9" fmla="+- f8 0 f7"/>
                  <a:gd name="f10" fmla="*/ f9 1 11061"/>
                  <a:gd name="f11" fmla="*/ f7 1 f10"/>
                  <a:gd name="f12" fmla="*/ f8 1 f10"/>
                  <a:gd name="f13" fmla="*/ f11 f5 1"/>
                  <a:gd name="f14" fmla="*/ f12 f5 1"/>
                  <a:gd name="f15" fmla="*/ f12 f6 1"/>
                  <a:gd name="f16" fmla="*/ f11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11061" h="11061">
                    <a:moveTo>
                      <a:pt x="f2" y="f2"/>
                    </a:moveTo>
                    <a:lnTo>
                      <a:pt x="f2" y="f4"/>
                    </a:lnTo>
                    <a:lnTo>
                      <a:pt x="f4" y="f4"/>
                    </a:lnTo>
                    <a:lnTo>
                      <a:pt x="f4" y="f2"/>
                    </a:lnTo>
                    <a:close/>
                  </a:path>
                </a:pathLst>
              </a:custGeom>
              <a:solidFill>
                <a:srgbClr val="9C6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44" name="Google Shape;685;p41">
                <a:extLst>
                  <a:ext uri="{FF2B5EF4-FFF2-40B4-BE49-F238E27FC236}">
                    <a16:creationId xmlns:a16="http://schemas.microsoft.com/office/drawing/2014/main" id="{B29BAE5D-819D-491C-AEE0-014076525ECA}"/>
                  </a:ext>
                </a:extLst>
              </p:cNvPr>
              <p:cNvSpPr/>
              <p:nvPr/>
            </p:nvSpPr>
            <p:spPr>
              <a:xfrm>
                <a:off x="1339157" y="1290803"/>
                <a:ext cx="5232974" cy="2562871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0298"/>
                  <a:gd name="f4" fmla="val 1"/>
                  <a:gd name="f5" fmla="*/ f0 1 10298"/>
                  <a:gd name="f6" fmla="*/ f1 1 10298"/>
                  <a:gd name="f7" fmla="val f2"/>
                  <a:gd name="f8" fmla="val f3"/>
                  <a:gd name="f9" fmla="+- f8 0 f7"/>
                  <a:gd name="f10" fmla="*/ f9 1 10298"/>
                  <a:gd name="f11" fmla="*/ f7 1 f10"/>
                  <a:gd name="f12" fmla="*/ f8 1 f10"/>
                  <a:gd name="f13" fmla="*/ f11 f5 1"/>
                  <a:gd name="f14" fmla="*/ f12 f5 1"/>
                  <a:gd name="f15" fmla="*/ f12 f6 1"/>
                  <a:gd name="f16" fmla="*/ f11 f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3" t="f16" r="f14" b="f15"/>
                <a:pathLst>
                  <a:path w="10298" h="10298">
                    <a:moveTo>
                      <a:pt x="f4" y="f4"/>
                    </a:moveTo>
                    <a:lnTo>
                      <a:pt x="f4" y="f3"/>
                    </a:lnTo>
                    <a:lnTo>
                      <a:pt x="f3" y="f3"/>
                    </a:lnTo>
                    <a:lnTo>
                      <a:pt x="f3" y="f4"/>
                    </a:ln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45" name="Google Shape;686;p41">
            <a:extLst>
              <a:ext uri="{FF2B5EF4-FFF2-40B4-BE49-F238E27FC236}">
                <a16:creationId xmlns:a16="http://schemas.microsoft.com/office/drawing/2014/main" id="{EE23FE72-7D52-40B3-9605-F51792CB6252}"/>
              </a:ext>
            </a:extLst>
          </p:cNvPr>
          <p:cNvSpPr/>
          <p:nvPr/>
        </p:nvSpPr>
        <p:spPr>
          <a:xfrm rot="162537">
            <a:off x="2793062" y="3159873"/>
            <a:ext cx="2226829" cy="389250"/>
          </a:xfrm>
          <a:custGeom>
            <a:avLst/>
            <a:gdLst>
              <a:gd name="f0" fmla="val w"/>
              <a:gd name="f1" fmla="val h"/>
              <a:gd name="f2" fmla="val 0"/>
              <a:gd name="f3" fmla="val 17315"/>
              <a:gd name="f4" fmla="val 4654"/>
              <a:gd name="f5" fmla="val 1"/>
              <a:gd name="f6" fmla="val 143"/>
              <a:gd name="f7" fmla="val 1413"/>
              <a:gd name="f8" fmla="val 2460"/>
              <a:gd name="f9" fmla="val 3839"/>
              <a:gd name="f10" fmla="val 4653"/>
              <a:gd name="f11" fmla="val 17314"/>
              <a:gd name="f12" fmla="val 4579"/>
              <a:gd name="f13" fmla="val 3588"/>
              <a:gd name="f14" fmla="val 17098"/>
              <a:gd name="f15" fmla="val 2176"/>
              <a:gd name="f16" fmla="val 940"/>
              <a:gd name="f17" fmla="*/ f0 1 17315"/>
              <a:gd name="f18" fmla="*/ f1 1 4654"/>
              <a:gd name="f19" fmla="val f2"/>
              <a:gd name="f20" fmla="val f3"/>
              <a:gd name="f21" fmla="val f4"/>
              <a:gd name="f22" fmla="+- f21 0 f19"/>
              <a:gd name="f23" fmla="+- f20 0 f19"/>
              <a:gd name="f24" fmla="*/ f23 1 17315"/>
              <a:gd name="f25" fmla="*/ f22 1 4654"/>
              <a:gd name="f26" fmla="*/ f19 1 f24"/>
              <a:gd name="f27" fmla="*/ f20 1 f24"/>
              <a:gd name="f28" fmla="*/ f19 1 f25"/>
              <a:gd name="f29" fmla="*/ f21 1 f25"/>
              <a:gd name="f30" fmla="*/ f26 f17 1"/>
              <a:gd name="f31" fmla="*/ f27 f17 1"/>
              <a:gd name="f32" fmla="*/ f29 f18 1"/>
              <a:gd name="f33" fmla="*/ f2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17315" h="4654">
                <a:moveTo>
                  <a:pt x="f5" y="f2"/>
                </a:moveTo>
                <a:lnTo>
                  <a:pt x="f6" y="f7"/>
                </a:lnTo>
                <a:lnTo>
                  <a:pt x="f5" y="f8"/>
                </a:lnTo>
                <a:lnTo>
                  <a:pt x="f6" y="f9"/>
                </a:lnTo>
                <a:lnTo>
                  <a:pt x="f6" y="f10"/>
                </a:lnTo>
                <a:lnTo>
                  <a:pt x="f11" y="f12"/>
                </a:lnTo>
                <a:lnTo>
                  <a:pt x="f11" y="f13"/>
                </a:lnTo>
                <a:lnTo>
                  <a:pt x="f14" y="f15"/>
                </a:lnTo>
                <a:lnTo>
                  <a:pt x="f11" y="f16"/>
                </a:lnTo>
                <a:lnTo>
                  <a:pt x="f11" y="f2"/>
                </a:lnTo>
                <a:close/>
              </a:path>
            </a:pathLst>
          </a:custGeom>
          <a:solidFill>
            <a:srgbClr val="754E2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000" b="0" i="0" u="none" strike="noStrike" kern="0" cap="none" spc="0" baseline="0">
              <a:solidFill>
                <a:srgbClr val="C98413"/>
              </a:solidFill>
              <a:uFillTx/>
              <a:latin typeface="Grand Hotel"/>
              <a:ea typeface="Grand Hotel"/>
              <a:cs typeface="Grand Hotel"/>
            </a:endParaRPr>
          </a:p>
        </p:txBody>
      </p:sp>
      <p:sp>
        <p:nvSpPr>
          <p:cNvPr id="46" name="Google Shape;687;p41">
            <a:extLst>
              <a:ext uri="{FF2B5EF4-FFF2-40B4-BE49-F238E27FC236}">
                <a16:creationId xmlns:a16="http://schemas.microsoft.com/office/drawing/2014/main" id="{A09FF34D-FFAF-4179-912D-D5049BA50E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9196" y="3248753"/>
            <a:ext cx="4794519" cy="219904"/>
          </a:xfrm>
        </p:spPr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</a:rPr>
              <a:t>— Someone Famous</a:t>
            </a:r>
          </a:p>
        </p:txBody>
      </p:sp>
      <p:sp>
        <p:nvSpPr>
          <p:cNvPr id="47" name="Google Shape;688;p41">
            <a:extLst>
              <a:ext uri="{FF2B5EF4-FFF2-40B4-BE49-F238E27FC236}">
                <a16:creationId xmlns:a16="http://schemas.microsoft.com/office/drawing/2014/main" id="{07B53C18-10A9-4064-B078-DDC8549EB3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66045" y="1701616"/>
            <a:ext cx="4794519" cy="1212302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2000"/>
              <a:t>“This is a quote, words full of wisdom that someone important said and can make the reader get inspired.”</a:t>
            </a: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0FF5E0EA-A745-488D-86E9-F1CA9735BB17}"/>
              </a:ext>
            </a:extLst>
          </p:cNvPr>
          <p:cNvSpPr/>
          <p:nvPr/>
        </p:nvSpPr>
        <p:spPr>
          <a:xfrm flipH="1">
            <a:off x="6945252" y="974137"/>
            <a:ext cx="1755666" cy="32587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02"/>
              <a:gd name="f7" fmla="val 1120"/>
              <a:gd name="f8" fmla="val 18"/>
              <a:gd name="f9" fmla="val 566"/>
              <a:gd name="f10" fmla="val 46"/>
              <a:gd name="f11" fmla="val 73"/>
              <a:gd name="f12" fmla="val 99"/>
              <a:gd name="f13" fmla="val 565"/>
              <a:gd name="f14" fmla="val 100"/>
              <a:gd name="f15" fmla="val 564"/>
              <a:gd name="f16" fmla="val 563"/>
              <a:gd name="f17" fmla="val 83"/>
              <a:gd name="f18" fmla="val 558"/>
              <a:gd name="f19" fmla="val 66"/>
              <a:gd name="f20" fmla="val 553"/>
              <a:gd name="f21" fmla="val 48"/>
              <a:gd name="f22" fmla="val 548"/>
              <a:gd name="f23" fmla="val 67"/>
              <a:gd name="f24" fmla="val 477"/>
              <a:gd name="f25" fmla="val 85"/>
              <a:gd name="f26" fmla="val 407"/>
              <a:gd name="f27" fmla="val 104"/>
              <a:gd name="f28" fmla="val 335"/>
              <a:gd name="f29" fmla="val 94"/>
              <a:gd name="f30" fmla="val 337"/>
              <a:gd name="f31" fmla="val 339"/>
              <a:gd name="f32" fmla="val 75"/>
              <a:gd name="f33" fmla="val 341"/>
              <a:gd name="f34" fmla="val 50"/>
              <a:gd name="f35" fmla="val 249"/>
              <a:gd name="f36" fmla="val 25"/>
              <a:gd name="f37" fmla="val 158"/>
              <a:gd name="f38" fmla="val 65"/>
              <a:gd name="f39" fmla="val 81"/>
              <a:gd name="f40" fmla="val 43"/>
              <a:gd name="f41" fmla="val 161"/>
              <a:gd name="f42" fmla="val 22"/>
              <a:gd name="f43" fmla="val 241"/>
              <a:gd name="f44" fmla="val 264"/>
              <a:gd name="f45" fmla="val 84"/>
              <a:gd name="f46" fmla="val 286"/>
              <a:gd name="f47" fmla="val 165"/>
              <a:gd name="f48" fmla="val 308"/>
              <a:gd name="f49" fmla="val 246"/>
              <a:gd name="f50" fmla="val 309"/>
              <a:gd name="f51" fmla="val 310"/>
              <a:gd name="f52" fmla="val 312"/>
              <a:gd name="f53" fmla="val 245"/>
              <a:gd name="f54" fmla="val 196"/>
              <a:gd name="f55" fmla="val 147"/>
              <a:gd name="f56" fmla="val 97"/>
              <a:gd name="f57" fmla="val 394"/>
              <a:gd name="f58" fmla="val 476"/>
              <a:gd name="f59" fmla="val 559"/>
              <a:gd name="f60" fmla="val 189"/>
              <a:gd name="f61" fmla="val 282"/>
              <a:gd name="f62" fmla="val 379"/>
              <a:gd name="f63" fmla="val 489"/>
              <a:gd name="f64" fmla="val 420"/>
              <a:gd name="f65" fmla="val 351"/>
              <a:gd name="f66" fmla="val 348"/>
              <a:gd name="f67" fmla="val 391"/>
              <a:gd name="f68" fmla="val 346"/>
              <a:gd name="f69" fmla="val 399"/>
              <a:gd name="f70" fmla="val 343"/>
              <a:gd name="f71" fmla="val 410"/>
              <a:gd name="f72" fmla="val 403"/>
              <a:gd name="f73" fmla="val 460"/>
              <a:gd name="f74" fmla="val 396"/>
              <a:gd name="f75" fmla="val 519"/>
              <a:gd name="f76" fmla="val 388"/>
              <a:gd name="f77" fmla="val 532"/>
              <a:gd name="f78" fmla="val 484"/>
              <a:gd name="f79" fmla="val 544"/>
              <a:gd name="f80" fmla="val 577"/>
              <a:gd name="f81" fmla="val 556"/>
              <a:gd name="f82" fmla="val 672"/>
              <a:gd name="f83" fmla="val 534"/>
              <a:gd name="f84" fmla="val 676"/>
              <a:gd name="f85" fmla="val 513"/>
              <a:gd name="f86" fmla="val 679"/>
              <a:gd name="f87" fmla="val 487"/>
              <a:gd name="f88" fmla="val 683"/>
              <a:gd name="f89" fmla="val 527"/>
              <a:gd name="f90" fmla="val 691"/>
              <a:gd name="f91" fmla="val 697"/>
              <a:gd name="f92" fmla="val 705"/>
              <a:gd name="f93" fmla="val 584"/>
              <a:gd name="f94" fmla="val 799"/>
              <a:gd name="f95" fmla="val 892"/>
              <a:gd name="f96" fmla="val 987"/>
              <a:gd name="f97" fmla="val 498"/>
              <a:gd name="f98" fmla="val 978"/>
              <a:gd name="f99" fmla="val 450"/>
              <a:gd name="f100" fmla="val 969"/>
              <a:gd name="f101" fmla="val 402"/>
              <a:gd name="f102" fmla="val 960"/>
              <a:gd name="f103" fmla="val 1011"/>
              <a:gd name="f104" fmla="val 1061"/>
              <a:gd name="f105" fmla="val 1114"/>
              <a:gd name="f106" fmla="val 320"/>
              <a:gd name="f107" fmla="val 1116"/>
              <a:gd name="f108" fmla="val 238"/>
              <a:gd name="f109" fmla="val 1118"/>
              <a:gd name="f110" fmla="val 154"/>
              <a:gd name="f111" fmla="val 152"/>
              <a:gd name="f112" fmla="val 1031"/>
              <a:gd name="f113" fmla="val 150"/>
              <a:gd name="f114" fmla="val 943"/>
              <a:gd name="f115" fmla="val 148"/>
              <a:gd name="f116" fmla="val 853"/>
              <a:gd name="f117" fmla="val 62"/>
              <a:gd name="f118" fmla="val 757"/>
              <a:gd name="f119" fmla="val 663"/>
              <a:gd name="f120" fmla="val 383"/>
              <a:gd name="f121" fmla="val 845"/>
              <a:gd name="f122" fmla="val 307"/>
              <a:gd name="f123" fmla="val 236"/>
              <a:gd name="f124" fmla="val 168"/>
              <a:gd name="f125" fmla="val 921"/>
              <a:gd name="f126" fmla="val 993"/>
              <a:gd name="f127" fmla="val 243"/>
              <a:gd name="f128" fmla="val 314"/>
              <a:gd name="f129" fmla="val 986"/>
              <a:gd name="f130" fmla="val 915"/>
              <a:gd name="f131" fmla="val 285"/>
              <a:gd name="f132" fmla="val 146"/>
              <a:gd name="f133" fmla="val 266"/>
              <a:gd name="f134" fmla="val 215"/>
              <a:gd name="f135" fmla="val 247"/>
              <a:gd name="f136" fmla="val 228"/>
              <a:gd name="f137" fmla="val 267"/>
              <a:gd name="f138" fmla="val 157"/>
              <a:gd name="f139" fmla="val 248"/>
              <a:gd name="f140" fmla="val 87"/>
              <a:gd name="f141" fmla="val 229"/>
              <a:gd name="f142" fmla="val 37"/>
              <a:gd name="f143" fmla="val 89"/>
              <a:gd name="f144" fmla="val 56"/>
              <a:gd name="f145" fmla="val 19"/>
              <a:gd name="f146" fmla="val 38"/>
              <a:gd name="f147" fmla="val 214"/>
              <a:gd name="f148" fmla="val 33"/>
              <a:gd name="f149" fmla="val 796"/>
              <a:gd name="f150" fmla="val 106"/>
              <a:gd name="f151" fmla="val 178"/>
              <a:gd name="f152" fmla="val 250"/>
              <a:gd name="f153" fmla="val 731"/>
              <a:gd name="f154" fmla="val 667"/>
              <a:gd name="f155" fmla="val 605"/>
              <a:gd name="f156" fmla="val 181"/>
              <a:gd name="f157" fmla="val 571"/>
              <a:gd name="f158" fmla="val 107"/>
              <a:gd name="f159" fmla="val 579"/>
              <a:gd name="f160" fmla="val 580"/>
              <a:gd name="f161" fmla="val 653"/>
              <a:gd name="f162" fmla="val 724"/>
              <a:gd name="f163" fmla="val 329"/>
              <a:gd name="f164" fmla="val 325"/>
              <a:gd name="f165" fmla="val 473"/>
              <a:gd name="f166" fmla="val 253"/>
              <a:gd name="f167" fmla="val 182"/>
              <a:gd name="f168" fmla="val 111"/>
              <a:gd name="f169" fmla="val 471"/>
              <a:gd name="f170" fmla="val 400"/>
              <a:gd name="f171" fmla="val 183"/>
              <a:gd name="f172" fmla="val 77"/>
              <a:gd name="f173" fmla="val 499"/>
              <a:gd name="f174" fmla="val 518"/>
              <a:gd name="f175" fmla="val 217"/>
              <a:gd name="f176" fmla="val 536"/>
              <a:gd name="f177" fmla="val 288"/>
              <a:gd name="f178" fmla="val 555"/>
              <a:gd name="f179" fmla="val 306"/>
              <a:gd name="f180" fmla="val 414"/>
              <a:gd name="f181" fmla="val 344"/>
              <a:gd name="f182" fmla="val 318"/>
              <a:gd name="f183" fmla="val 295"/>
              <a:gd name="f184" fmla="val 333"/>
              <a:gd name="f185" fmla="val 273"/>
              <a:gd name="f186" fmla="val 227"/>
              <a:gd name="f187" fmla="val 136"/>
              <a:gd name="f188" fmla="val 326"/>
              <a:gd name="f189" fmla="val 135"/>
              <a:gd name="f190" fmla="val 133"/>
              <a:gd name="f191" fmla="val 128"/>
              <a:gd name="f192" fmla="val 332"/>
              <a:gd name="f193" fmla="val 120"/>
              <a:gd name="f194" fmla="val 336"/>
              <a:gd name="f195" fmla="val 118"/>
              <a:gd name="f196" fmla="val 342"/>
              <a:gd name="f197" fmla="val 393"/>
              <a:gd name="f198" fmla="val 91"/>
              <a:gd name="f199" fmla="val 445"/>
              <a:gd name="f200" fmla="val 426"/>
              <a:gd name="f201" fmla="val 290"/>
              <a:gd name="f202" fmla="val 570"/>
              <a:gd name="f203" fmla="val 321"/>
              <a:gd name="f204" fmla="val 647"/>
              <a:gd name="f205" fmla="val 390"/>
              <a:gd name="f206" fmla="val 638"/>
              <a:gd name="f207" fmla="val 461"/>
              <a:gd name="f208" fmla="val 629"/>
              <a:gd name="f209" fmla="val 533"/>
              <a:gd name="f210" fmla="val 620"/>
              <a:gd name="f211" fmla="val 524"/>
              <a:gd name="f212" fmla="val 547"/>
              <a:gd name="f213" fmla="val 514"/>
              <a:gd name="f214" fmla="val 505"/>
              <a:gd name="f215" fmla="val 404"/>
              <a:gd name="f216" fmla="val 448"/>
              <a:gd name="f217" fmla="val 412"/>
              <a:gd name="f218" fmla="val 419"/>
              <a:gd name="f219" fmla="val 340"/>
              <a:gd name="f220" fmla="val 828"/>
              <a:gd name="f221" fmla="val 359"/>
              <a:gd name="f222" fmla="val 377"/>
              <a:gd name="f223" fmla="val 398"/>
              <a:gd name="f224" fmla="val 849"/>
              <a:gd name="f225" fmla="val 397"/>
              <a:gd name="f226" fmla="val 869"/>
              <a:gd name="f227" fmla="val 888"/>
              <a:gd name="f228" fmla="val 894"/>
              <a:gd name="f229" fmla="val 903"/>
              <a:gd name="f230" fmla="val 408"/>
              <a:gd name="f231" fmla="val 904"/>
              <a:gd name="f232" fmla="val 452"/>
              <a:gd name="f233" fmla="val 913"/>
              <a:gd name="f234" fmla="val 497"/>
              <a:gd name="f235" fmla="val 542"/>
              <a:gd name="f236" fmla="val 929"/>
              <a:gd name="f237" fmla="val 858"/>
              <a:gd name="f238" fmla="val 569"/>
              <a:gd name="f239" fmla="val 788"/>
              <a:gd name="f240" fmla="val 583"/>
              <a:gd name="f241" fmla="val 716"/>
              <a:gd name="f242" fmla="val 509"/>
              <a:gd name="f243" fmla="val 707"/>
              <a:gd name="f244" fmla="val 439"/>
              <a:gd name="f245" fmla="val 674"/>
              <a:gd name="f246" fmla="val 365"/>
              <a:gd name="f247" fmla="val 700"/>
              <a:gd name="f248" fmla="val 357"/>
              <a:gd name="f249" fmla="val 742"/>
              <a:gd name="f250" fmla="val 349"/>
              <a:gd name="f251" fmla="val 784"/>
              <a:gd name="f252" fmla="val 704"/>
              <a:gd name="f253" fmla="val 304"/>
              <a:gd name="f254" fmla="val 670"/>
              <a:gd name="f255" fmla="val 300"/>
              <a:gd name="f256" fmla="val 637"/>
              <a:gd name="f257" fmla="val 296"/>
              <a:gd name="f258" fmla="val 606"/>
              <a:gd name="f259" fmla="val 608"/>
              <a:gd name="f260" fmla="val 277"/>
              <a:gd name="f261" fmla="val 609"/>
              <a:gd name="f262" fmla="val 268"/>
              <a:gd name="f263" fmla="val 610"/>
              <a:gd name="f264" fmla="val 682"/>
              <a:gd name="f265" fmla="val 755"/>
              <a:gd name="f266" fmla="val 829"/>
              <a:gd name="f267" fmla="val 287"/>
              <a:gd name="f268" fmla="val 305"/>
              <a:gd name="f269" fmla="val 324"/>
              <a:gd name="f270" fmla="val 786"/>
              <a:gd name="f271" fmla="val 744"/>
              <a:gd name="f272" fmla="val 701"/>
              <a:gd name="f273" fmla="val 702"/>
              <a:gd name="f274" fmla="val 323"/>
              <a:gd name="f275" fmla="val 703"/>
              <a:gd name="f276" fmla="val 279"/>
              <a:gd name="f277" fmla="val 261"/>
              <a:gd name="f278" fmla="val 293"/>
              <a:gd name="f279" fmla="val 232"/>
              <a:gd name="f280" fmla="val 313"/>
              <a:gd name="f281" fmla="+- 0 0 -90"/>
              <a:gd name="f282" fmla="*/ f3 1 602"/>
              <a:gd name="f283" fmla="*/ f4 1 1120"/>
              <a:gd name="f284" fmla="val f5"/>
              <a:gd name="f285" fmla="val f6"/>
              <a:gd name="f286" fmla="val f7"/>
              <a:gd name="f287" fmla="*/ f281 f0 1"/>
              <a:gd name="f288" fmla="+- f286 0 f284"/>
              <a:gd name="f289" fmla="+- f285 0 f284"/>
              <a:gd name="f290" fmla="*/ f287 1 f2"/>
              <a:gd name="f291" fmla="*/ f289 1 602"/>
              <a:gd name="f292" fmla="*/ f288 1 1120"/>
              <a:gd name="f293" fmla="*/ 99 f289 1"/>
              <a:gd name="f294" fmla="*/ 566 f288 1"/>
              <a:gd name="f295" fmla="*/ 48 f289 1"/>
              <a:gd name="f296" fmla="*/ 548 f288 1"/>
              <a:gd name="f297" fmla="*/ 75 f289 1"/>
              <a:gd name="f298" fmla="*/ 341 f288 1"/>
              <a:gd name="f299" fmla="*/ 241 f289 1"/>
              <a:gd name="f300" fmla="*/ 0 f288 1"/>
              <a:gd name="f301" fmla="*/ 312 f289 1"/>
              <a:gd name="f302" fmla="*/ 245 f288 1"/>
              <a:gd name="f303" fmla="*/ 559 f289 1"/>
              <a:gd name="f304" fmla="*/ 97 f288 1"/>
              <a:gd name="f305" fmla="*/ 351 f289 1"/>
              <a:gd name="f306" fmla="*/ 379 f288 1"/>
              <a:gd name="f307" fmla="*/ 519 f289 1"/>
              <a:gd name="f308" fmla="*/ 388 f288 1"/>
              <a:gd name="f309" fmla="*/ 487 f289 1"/>
              <a:gd name="f310" fmla="*/ 683 f288 1"/>
              <a:gd name="f311" fmla="*/ 548 f289 1"/>
              <a:gd name="f312" fmla="*/ 987 f288 1"/>
              <a:gd name="f313" fmla="*/ 402 f289 1"/>
              <a:gd name="f314" fmla="*/ 1114 f288 1"/>
              <a:gd name="f315" fmla="*/ 148 f289 1"/>
              <a:gd name="f316" fmla="*/ 853 f288 1"/>
              <a:gd name="f317" fmla="*/ 18 f289 1"/>
              <a:gd name="f318" fmla="*/ 168 f289 1"/>
              <a:gd name="f319" fmla="*/ 845 f288 1"/>
              <a:gd name="f320" fmla="*/ 383 f289 1"/>
              <a:gd name="f321" fmla="*/ 1061 f288 1"/>
              <a:gd name="f322" fmla="*/ 285 f288 1"/>
              <a:gd name="f323" fmla="*/ 229 f289 1"/>
              <a:gd name="f324" fmla="*/ 18 f288 1"/>
              <a:gd name="f325" fmla="*/ 250 f289 1"/>
              <a:gd name="f326" fmla="*/ 796 f288 1"/>
              <a:gd name="f327" fmla="*/ 33 f289 1"/>
              <a:gd name="f328" fmla="*/ 580 f288 1"/>
              <a:gd name="f329" fmla="*/ 329 f289 1"/>
              <a:gd name="f330" fmla="*/ 325 f288 1"/>
              <a:gd name="f331" fmla="*/ 544 f289 1"/>
              <a:gd name="f332" fmla="*/ 111 f288 1"/>
              <a:gd name="f333" fmla="*/ 288 f289 1"/>
              <a:gd name="f334" fmla="*/ 555 f288 1"/>
              <a:gd name="f335" fmla="*/ 273 f289 1"/>
              <a:gd name="f336" fmla="*/ 133 f289 1"/>
              <a:gd name="f337" fmla="*/ 326 f288 1"/>
              <a:gd name="f338" fmla="*/ 77 f289 1"/>
              <a:gd name="f339" fmla="*/ 499 f288 1"/>
              <a:gd name="f340" fmla="*/ 321 f289 1"/>
              <a:gd name="f341" fmla="*/ 647 f288 1"/>
              <a:gd name="f342" fmla="*/ 505 f289 1"/>
              <a:gd name="f343" fmla="*/ 404 f288 1"/>
              <a:gd name="f344" fmla="*/ 340 f289 1"/>
              <a:gd name="f345" fmla="*/ 828 f288 1"/>
              <a:gd name="f346" fmla="*/ 398 f289 1"/>
              <a:gd name="f347" fmla="*/ 888 f288 1"/>
              <a:gd name="f348" fmla="*/ 542 f289 1"/>
              <a:gd name="f349" fmla="*/ 929 f288 1"/>
              <a:gd name="f350" fmla="*/ 365 f289 1"/>
              <a:gd name="f351" fmla="*/ 700 f288 1"/>
              <a:gd name="f352" fmla="*/ 309 f289 1"/>
              <a:gd name="f353" fmla="*/ 704 f288 1"/>
              <a:gd name="f354" fmla="*/ 268 f289 1"/>
              <a:gd name="f355" fmla="*/ 610 f288 1"/>
              <a:gd name="f356" fmla="*/ 324 f289 1"/>
              <a:gd name="f357" fmla="*/ 829 f288 1"/>
              <a:gd name="f358" fmla="*/ 232 f289 1"/>
              <a:gd name="f359" fmla="*/ 300 f288 1"/>
              <a:gd name="f360" fmla="*/ 310 f289 1"/>
              <a:gd name="f361" fmla="*/ 279 f288 1"/>
              <a:gd name="f362" fmla="+- f290 0 f1"/>
              <a:gd name="f363" fmla="*/ f293 1 602"/>
              <a:gd name="f364" fmla="*/ f294 1 1120"/>
              <a:gd name="f365" fmla="*/ f295 1 602"/>
              <a:gd name="f366" fmla="*/ f296 1 1120"/>
              <a:gd name="f367" fmla="*/ f297 1 602"/>
              <a:gd name="f368" fmla="*/ f298 1 1120"/>
              <a:gd name="f369" fmla="*/ f299 1 602"/>
              <a:gd name="f370" fmla="*/ f300 1 1120"/>
              <a:gd name="f371" fmla="*/ f301 1 602"/>
              <a:gd name="f372" fmla="*/ f302 1 1120"/>
              <a:gd name="f373" fmla="*/ f303 1 602"/>
              <a:gd name="f374" fmla="*/ f304 1 1120"/>
              <a:gd name="f375" fmla="*/ f305 1 602"/>
              <a:gd name="f376" fmla="*/ f306 1 1120"/>
              <a:gd name="f377" fmla="*/ f307 1 602"/>
              <a:gd name="f378" fmla="*/ f308 1 1120"/>
              <a:gd name="f379" fmla="*/ f309 1 602"/>
              <a:gd name="f380" fmla="*/ f310 1 1120"/>
              <a:gd name="f381" fmla="*/ f311 1 602"/>
              <a:gd name="f382" fmla="*/ f312 1 1120"/>
              <a:gd name="f383" fmla="*/ f313 1 602"/>
              <a:gd name="f384" fmla="*/ f314 1 1120"/>
              <a:gd name="f385" fmla="*/ f315 1 602"/>
              <a:gd name="f386" fmla="*/ f316 1 1120"/>
              <a:gd name="f387" fmla="*/ f317 1 602"/>
              <a:gd name="f388" fmla="*/ f318 1 602"/>
              <a:gd name="f389" fmla="*/ f319 1 1120"/>
              <a:gd name="f390" fmla="*/ f320 1 602"/>
              <a:gd name="f391" fmla="*/ f321 1 1120"/>
              <a:gd name="f392" fmla="*/ f322 1 1120"/>
              <a:gd name="f393" fmla="*/ f323 1 602"/>
              <a:gd name="f394" fmla="*/ f324 1 1120"/>
              <a:gd name="f395" fmla="*/ f325 1 602"/>
              <a:gd name="f396" fmla="*/ f326 1 1120"/>
              <a:gd name="f397" fmla="*/ f327 1 602"/>
              <a:gd name="f398" fmla="*/ f328 1 1120"/>
              <a:gd name="f399" fmla="*/ f329 1 602"/>
              <a:gd name="f400" fmla="*/ f330 1 1120"/>
              <a:gd name="f401" fmla="*/ f331 1 602"/>
              <a:gd name="f402" fmla="*/ f332 1 1120"/>
              <a:gd name="f403" fmla="*/ f333 1 602"/>
              <a:gd name="f404" fmla="*/ f334 1 1120"/>
              <a:gd name="f405" fmla="*/ f335 1 602"/>
              <a:gd name="f406" fmla="*/ f336 1 602"/>
              <a:gd name="f407" fmla="*/ f337 1 1120"/>
              <a:gd name="f408" fmla="*/ f338 1 602"/>
              <a:gd name="f409" fmla="*/ f339 1 1120"/>
              <a:gd name="f410" fmla="*/ f340 1 602"/>
              <a:gd name="f411" fmla="*/ f341 1 1120"/>
              <a:gd name="f412" fmla="*/ f342 1 602"/>
              <a:gd name="f413" fmla="*/ f343 1 1120"/>
              <a:gd name="f414" fmla="*/ f344 1 602"/>
              <a:gd name="f415" fmla="*/ f345 1 1120"/>
              <a:gd name="f416" fmla="*/ f346 1 602"/>
              <a:gd name="f417" fmla="*/ f347 1 1120"/>
              <a:gd name="f418" fmla="*/ f348 1 602"/>
              <a:gd name="f419" fmla="*/ f349 1 1120"/>
              <a:gd name="f420" fmla="*/ f350 1 602"/>
              <a:gd name="f421" fmla="*/ f351 1 1120"/>
              <a:gd name="f422" fmla="*/ f352 1 602"/>
              <a:gd name="f423" fmla="*/ f353 1 1120"/>
              <a:gd name="f424" fmla="*/ f354 1 602"/>
              <a:gd name="f425" fmla="*/ f355 1 1120"/>
              <a:gd name="f426" fmla="*/ f356 1 602"/>
              <a:gd name="f427" fmla="*/ f357 1 1120"/>
              <a:gd name="f428" fmla="*/ f358 1 602"/>
              <a:gd name="f429" fmla="*/ f359 1 1120"/>
              <a:gd name="f430" fmla="*/ f360 1 602"/>
              <a:gd name="f431" fmla="*/ f361 1 1120"/>
              <a:gd name="f432" fmla="*/ 0 1 f291"/>
              <a:gd name="f433" fmla="*/ f285 1 f291"/>
              <a:gd name="f434" fmla="*/ 0 1 f292"/>
              <a:gd name="f435" fmla="*/ f286 1 f292"/>
              <a:gd name="f436" fmla="*/ f363 1 f291"/>
              <a:gd name="f437" fmla="*/ f364 1 f292"/>
              <a:gd name="f438" fmla="*/ f365 1 f291"/>
              <a:gd name="f439" fmla="*/ f366 1 f292"/>
              <a:gd name="f440" fmla="*/ f367 1 f291"/>
              <a:gd name="f441" fmla="*/ f368 1 f292"/>
              <a:gd name="f442" fmla="*/ f369 1 f291"/>
              <a:gd name="f443" fmla="*/ f370 1 f292"/>
              <a:gd name="f444" fmla="*/ f371 1 f291"/>
              <a:gd name="f445" fmla="*/ f372 1 f292"/>
              <a:gd name="f446" fmla="*/ f373 1 f291"/>
              <a:gd name="f447" fmla="*/ f374 1 f292"/>
              <a:gd name="f448" fmla="*/ f375 1 f291"/>
              <a:gd name="f449" fmla="*/ f376 1 f292"/>
              <a:gd name="f450" fmla="*/ f377 1 f291"/>
              <a:gd name="f451" fmla="*/ f378 1 f292"/>
              <a:gd name="f452" fmla="*/ f379 1 f291"/>
              <a:gd name="f453" fmla="*/ f380 1 f292"/>
              <a:gd name="f454" fmla="*/ f381 1 f291"/>
              <a:gd name="f455" fmla="*/ f382 1 f292"/>
              <a:gd name="f456" fmla="*/ f383 1 f291"/>
              <a:gd name="f457" fmla="*/ f384 1 f292"/>
              <a:gd name="f458" fmla="*/ f385 1 f291"/>
              <a:gd name="f459" fmla="*/ f386 1 f292"/>
              <a:gd name="f460" fmla="*/ f387 1 f291"/>
              <a:gd name="f461" fmla="*/ f388 1 f291"/>
              <a:gd name="f462" fmla="*/ f389 1 f292"/>
              <a:gd name="f463" fmla="*/ f390 1 f291"/>
              <a:gd name="f464" fmla="*/ f391 1 f292"/>
              <a:gd name="f465" fmla="*/ f392 1 f292"/>
              <a:gd name="f466" fmla="*/ f393 1 f291"/>
              <a:gd name="f467" fmla="*/ f394 1 f292"/>
              <a:gd name="f468" fmla="*/ f395 1 f291"/>
              <a:gd name="f469" fmla="*/ f396 1 f292"/>
              <a:gd name="f470" fmla="*/ f397 1 f291"/>
              <a:gd name="f471" fmla="*/ f398 1 f292"/>
              <a:gd name="f472" fmla="*/ f399 1 f291"/>
              <a:gd name="f473" fmla="*/ f400 1 f292"/>
              <a:gd name="f474" fmla="*/ f401 1 f291"/>
              <a:gd name="f475" fmla="*/ f402 1 f292"/>
              <a:gd name="f476" fmla="*/ f403 1 f291"/>
              <a:gd name="f477" fmla="*/ f404 1 f292"/>
              <a:gd name="f478" fmla="*/ f405 1 f291"/>
              <a:gd name="f479" fmla="*/ f406 1 f291"/>
              <a:gd name="f480" fmla="*/ f407 1 f292"/>
              <a:gd name="f481" fmla="*/ f408 1 f291"/>
              <a:gd name="f482" fmla="*/ f409 1 f292"/>
              <a:gd name="f483" fmla="*/ f410 1 f291"/>
              <a:gd name="f484" fmla="*/ f411 1 f292"/>
              <a:gd name="f485" fmla="*/ f412 1 f291"/>
              <a:gd name="f486" fmla="*/ f413 1 f292"/>
              <a:gd name="f487" fmla="*/ f414 1 f291"/>
              <a:gd name="f488" fmla="*/ f415 1 f292"/>
              <a:gd name="f489" fmla="*/ f416 1 f291"/>
              <a:gd name="f490" fmla="*/ f417 1 f292"/>
              <a:gd name="f491" fmla="*/ f418 1 f291"/>
              <a:gd name="f492" fmla="*/ f419 1 f292"/>
              <a:gd name="f493" fmla="*/ f420 1 f291"/>
              <a:gd name="f494" fmla="*/ f421 1 f292"/>
              <a:gd name="f495" fmla="*/ f422 1 f291"/>
              <a:gd name="f496" fmla="*/ f423 1 f292"/>
              <a:gd name="f497" fmla="*/ f424 1 f291"/>
              <a:gd name="f498" fmla="*/ f425 1 f292"/>
              <a:gd name="f499" fmla="*/ f426 1 f291"/>
              <a:gd name="f500" fmla="*/ f427 1 f292"/>
              <a:gd name="f501" fmla="*/ f428 1 f291"/>
              <a:gd name="f502" fmla="*/ f429 1 f292"/>
              <a:gd name="f503" fmla="*/ f430 1 f291"/>
              <a:gd name="f504" fmla="*/ f431 1 f292"/>
              <a:gd name="f505" fmla="*/ f432 f282 1"/>
              <a:gd name="f506" fmla="*/ f433 f282 1"/>
              <a:gd name="f507" fmla="*/ f435 f283 1"/>
              <a:gd name="f508" fmla="*/ f434 f283 1"/>
              <a:gd name="f509" fmla="*/ f436 f282 1"/>
              <a:gd name="f510" fmla="*/ f437 f283 1"/>
              <a:gd name="f511" fmla="*/ f438 f282 1"/>
              <a:gd name="f512" fmla="*/ f439 f283 1"/>
              <a:gd name="f513" fmla="*/ f440 f282 1"/>
              <a:gd name="f514" fmla="*/ f441 f283 1"/>
              <a:gd name="f515" fmla="*/ f442 f282 1"/>
              <a:gd name="f516" fmla="*/ f443 f283 1"/>
              <a:gd name="f517" fmla="*/ f444 f282 1"/>
              <a:gd name="f518" fmla="*/ f445 f283 1"/>
              <a:gd name="f519" fmla="*/ f446 f282 1"/>
              <a:gd name="f520" fmla="*/ f447 f283 1"/>
              <a:gd name="f521" fmla="*/ f448 f282 1"/>
              <a:gd name="f522" fmla="*/ f449 f283 1"/>
              <a:gd name="f523" fmla="*/ f450 f282 1"/>
              <a:gd name="f524" fmla="*/ f451 f283 1"/>
              <a:gd name="f525" fmla="*/ f452 f282 1"/>
              <a:gd name="f526" fmla="*/ f453 f283 1"/>
              <a:gd name="f527" fmla="*/ f454 f282 1"/>
              <a:gd name="f528" fmla="*/ f455 f283 1"/>
              <a:gd name="f529" fmla="*/ f456 f282 1"/>
              <a:gd name="f530" fmla="*/ f457 f283 1"/>
              <a:gd name="f531" fmla="*/ f458 f282 1"/>
              <a:gd name="f532" fmla="*/ f459 f283 1"/>
              <a:gd name="f533" fmla="*/ f460 f282 1"/>
              <a:gd name="f534" fmla="*/ f461 f282 1"/>
              <a:gd name="f535" fmla="*/ f462 f283 1"/>
              <a:gd name="f536" fmla="*/ f463 f282 1"/>
              <a:gd name="f537" fmla="*/ f464 f283 1"/>
              <a:gd name="f538" fmla="*/ f465 f283 1"/>
              <a:gd name="f539" fmla="*/ f466 f282 1"/>
              <a:gd name="f540" fmla="*/ f467 f283 1"/>
              <a:gd name="f541" fmla="*/ f468 f282 1"/>
              <a:gd name="f542" fmla="*/ f469 f283 1"/>
              <a:gd name="f543" fmla="*/ f470 f282 1"/>
              <a:gd name="f544" fmla="*/ f471 f283 1"/>
              <a:gd name="f545" fmla="*/ f472 f282 1"/>
              <a:gd name="f546" fmla="*/ f473 f283 1"/>
              <a:gd name="f547" fmla="*/ f474 f282 1"/>
              <a:gd name="f548" fmla="*/ f475 f283 1"/>
              <a:gd name="f549" fmla="*/ f476 f282 1"/>
              <a:gd name="f550" fmla="*/ f477 f283 1"/>
              <a:gd name="f551" fmla="*/ f478 f282 1"/>
              <a:gd name="f552" fmla="*/ f479 f282 1"/>
              <a:gd name="f553" fmla="*/ f480 f283 1"/>
              <a:gd name="f554" fmla="*/ f481 f282 1"/>
              <a:gd name="f555" fmla="*/ f482 f283 1"/>
              <a:gd name="f556" fmla="*/ f483 f282 1"/>
              <a:gd name="f557" fmla="*/ f484 f283 1"/>
              <a:gd name="f558" fmla="*/ f485 f282 1"/>
              <a:gd name="f559" fmla="*/ f486 f283 1"/>
              <a:gd name="f560" fmla="*/ f487 f282 1"/>
              <a:gd name="f561" fmla="*/ f488 f283 1"/>
              <a:gd name="f562" fmla="*/ f489 f282 1"/>
              <a:gd name="f563" fmla="*/ f490 f283 1"/>
              <a:gd name="f564" fmla="*/ f491 f282 1"/>
              <a:gd name="f565" fmla="*/ f492 f283 1"/>
              <a:gd name="f566" fmla="*/ f493 f282 1"/>
              <a:gd name="f567" fmla="*/ f494 f283 1"/>
              <a:gd name="f568" fmla="*/ f495 f282 1"/>
              <a:gd name="f569" fmla="*/ f496 f283 1"/>
              <a:gd name="f570" fmla="*/ f497 f282 1"/>
              <a:gd name="f571" fmla="*/ f498 f283 1"/>
              <a:gd name="f572" fmla="*/ f499 f282 1"/>
              <a:gd name="f573" fmla="*/ f500 f283 1"/>
              <a:gd name="f574" fmla="*/ f501 f282 1"/>
              <a:gd name="f575" fmla="*/ f502 f283 1"/>
              <a:gd name="f576" fmla="*/ f503 f282 1"/>
              <a:gd name="f577" fmla="*/ f504 f28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62">
                <a:pos x="f509" y="f510"/>
              </a:cxn>
              <a:cxn ang="f362">
                <a:pos x="f511" y="f512"/>
              </a:cxn>
              <a:cxn ang="f362">
                <a:pos x="f513" y="f514"/>
              </a:cxn>
              <a:cxn ang="f362">
                <a:pos x="f515" y="f516"/>
              </a:cxn>
              <a:cxn ang="f362">
                <a:pos x="f517" y="f518"/>
              </a:cxn>
              <a:cxn ang="f362">
                <a:pos x="f519" y="f520"/>
              </a:cxn>
              <a:cxn ang="f362">
                <a:pos x="f521" y="f522"/>
              </a:cxn>
              <a:cxn ang="f362">
                <a:pos x="f523" y="f524"/>
              </a:cxn>
              <a:cxn ang="f362">
                <a:pos x="f525" y="f526"/>
              </a:cxn>
              <a:cxn ang="f362">
                <a:pos x="f527" y="f528"/>
              </a:cxn>
              <a:cxn ang="f362">
                <a:pos x="f529" y="f530"/>
              </a:cxn>
              <a:cxn ang="f362">
                <a:pos x="f531" y="f532"/>
              </a:cxn>
              <a:cxn ang="f362">
                <a:pos x="f533" y="f510"/>
              </a:cxn>
              <a:cxn ang="f362">
                <a:pos x="f534" y="f535"/>
              </a:cxn>
              <a:cxn ang="f362">
                <a:pos x="f536" y="f537"/>
              </a:cxn>
              <a:cxn ang="f362">
                <a:pos x="f513" y="f538"/>
              </a:cxn>
              <a:cxn ang="f362">
                <a:pos x="f539" y="f540"/>
              </a:cxn>
              <a:cxn ang="f362">
                <a:pos x="f513" y="f538"/>
              </a:cxn>
              <a:cxn ang="f362">
                <a:pos x="f541" y="f542"/>
              </a:cxn>
              <a:cxn ang="f362">
                <a:pos x="f543" y="f544"/>
              </a:cxn>
              <a:cxn ang="f362">
                <a:pos x="f545" y="f546"/>
              </a:cxn>
              <a:cxn ang="f362">
                <a:pos x="f547" y="f548"/>
              </a:cxn>
              <a:cxn ang="f362">
                <a:pos x="f545" y="f546"/>
              </a:cxn>
              <a:cxn ang="f362">
                <a:pos x="f549" y="f550"/>
              </a:cxn>
              <a:cxn ang="f362">
                <a:pos x="f551" y="f546"/>
              </a:cxn>
              <a:cxn ang="f362">
                <a:pos x="f552" y="f553"/>
              </a:cxn>
              <a:cxn ang="f362">
                <a:pos x="f554" y="f555"/>
              </a:cxn>
              <a:cxn ang="f362">
                <a:pos x="f556" y="f557"/>
              </a:cxn>
              <a:cxn ang="f362">
                <a:pos x="f558" y="f559"/>
              </a:cxn>
              <a:cxn ang="f362">
                <a:pos x="f560" y="f561"/>
              </a:cxn>
              <a:cxn ang="f362">
                <a:pos x="f562" y="f563"/>
              </a:cxn>
              <a:cxn ang="f362">
                <a:pos x="f564" y="f565"/>
              </a:cxn>
              <a:cxn ang="f362">
                <a:pos x="f566" y="f567"/>
              </a:cxn>
              <a:cxn ang="f362">
                <a:pos x="f568" y="f569"/>
              </a:cxn>
              <a:cxn ang="f362">
                <a:pos x="f570" y="f571"/>
              </a:cxn>
              <a:cxn ang="f362">
                <a:pos x="f572" y="f573"/>
              </a:cxn>
              <a:cxn ang="f362">
                <a:pos x="f568" y="f569"/>
              </a:cxn>
              <a:cxn ang="f362">
                <a:pos x="f574" y="f575"/>
              </a:cxn>
              <a:cxn ang="f362">
                <a:pos x="f576" y="f577"/>
              </a:cxn>
            </a:cxnLst>
            <a:rect l="f505" t="f508" r="f506" b="f507"/>
            <a:pathLst>
              <a:path w="602" h="1120">
                <a:moveTo>
                  <a:pt x="f8" y="f9"/>
                </a:moveTo>
                <a:cubicBezTo>
                  <a:pt x="f10" y="f9"/>
                  <a:pt x="f11" y="f9"/>
                  <a:pt x="f12" y="f9"/>
                </a:cubicBez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25" y="f31"/>
                  <a:pt x="f32" y="f33"/>
                </a:cubicBezTo>
                <a:cubicBezTo>
                  <a:pt x="f34" y="f35"/>
                  <a:pt x="f36" y="f37"/>
                  <a:pt x="f5" y="f38"/>
                </a:cubicBezTo>
                <a:cubicBezTo>
                  <a:pt x="f39" y="f40"/>
                  <a:pt x="f41" y="f42"/>
                  <a:pt x="f43" y="f5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49"/>
                  <a:pt x="f51" y="f49"/>
                  <a:pt x="f52" y="f53"/>
                </a:cubicBezTo>
                <a:cubicBezTo>
                  <a:pt x="f52" y="f54"/>
                  <a:pt x="f52" y="f55"/>
                  <a:pt x="f52" y="f56"/>
                </a:cubicBezTo>
                <a:cubicBezTo>
                  <a:pt x="f57" y="f56"/>
                  <a:pt x="f58" y="f56"/>
                  <a:pt x="f59" y="f56"/>
                </a:cubicBezTo>
                <a:cubicBezTo>
                  <a:pt x="f59" y="f60"/>
                  <a:pt x="f59" y="f61"/>
                  <a:pt x="f59" y="f62"/>
                </a:cubicBezTo>
                <a:cubicBezTo>
                  <a:pt x="f63" y="f62"/>
                  <a:pt x="f64" y="f62"/>
                  <a:pt x="f65" y="f62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16" y="f91"/>
                  <a:pt x="f6" y="f92"/>
                </a:cubicBezTo>
                <a:cubicBezTo>
                  <a:pt x="f93" y="f94"/>
                  <a:pt x="f9" y="f95"/>
                  <a:pt x="f22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1" y="f103"/>
                  <a:pt x="f101" y="f104"/>
                  <a:pt x="f101" y="f105"/>
                </a:cubicBezTo>
                <a:cubicBezTo>
                  <a:pt x="f106" y="f107"/>
                  <a:pt x="f108" y="f109"/>
                  <a:pt x="f110" y="f7"/>
                </a:cubicBezTo>
                <a:cubicBezTo>
                  <a:pt x="f111" y="f112"/>
                  <a:pt x="f113" y="f114"/>
                  <a:pt x="f115" y="f116"/>
                </a:cubicBezTo>
                <a:cubicBezTo>
                  <a:pt x="f27" y="f116"/>
                  <a:pt x="f117" y="f116"/>
                  <a:pt x="f8" y="f116"/>
                </a:cubicBezTo>
                <a:cubicBezTo>
                  <a:pt x="f8" y="f118"/>
                  <a:pt x="f8" y="f119"/>
                  <a:pt x="f8" y="f9"/>
                </a:cubicBezTo>
                <a:close/>
                <a:moveTo>
                  <a:pt x="f120" y="f121"/>
                </a:moveTo>
                <a:cubicBezTo>
                  <a:pt x="f122" y="f121"/>
                  <a:pt x="f123" y="f121"/>
                  <a:pt x="f124" y="f121"/>
                </a:cubicBezTo>
                <a:cubicBezTo>
                  <a:pt x="f124" y="f125"/>
                  <a:pt x="f124" y="f126"/>
                  <a:pt x="f124" y="f104"/>
                </a:cubicBezTo>
                <a:cubicBezTo>
                  <a:pt x="f127" y="f104"/>
                  <a:pt x="f128" y="f104"/>
                  <a:pt x="f120" y="f104"/>
                </a:cubicBezTo>
                <a:cubicBezTo>
                  <a:pt x="f120" y="f129"/>
                  <a:pt x="f120" y="f130"/>
                  <a:pt x="f120" y="f121"/>
                </a:cubicBezTo>
                <a:close/>
                <a:moveTo>
                  <a:pt x="f32" y="f131"/>
                </a:moveTo>
                <a:cubicBezTo>
                  <a:pt x="f132" y="f133"/>
                  <a:pt x="f134" y="f135"/>
                  <a:pt x="f46" y="f136"/>
                </a:cubicBezTo>
                <a:cubicBezTo>
                  <a:pt x="f137" y="f138"/>
                  <a:pt x="f139" y="f140"/>
                  <a:pt x="f141" y="f8"/>
                </a:cubicBezTo>
                <a:cubicBezTo>
                  <a:pt x="f138" y="f142"/>
                  <a:pt x="f143" y="f144"/>
                  <a:pt x="f145" y="f32"/>
                </a:cubicBezTo>
                <a:cubicBezTo>
                  <a:pt x="f146" y="f132"/>
                  <a:pt x="f144" y="f147"/>
                  <a:pt x="f32" y="f131"/>
                </a:cubicBezTo>
                <a:close/>
                <a:moveTo>
                  <a:pt x="f148" y="f149"/>
                </a:moveTo>
                <a:cubicBezTo>
                  <a:pt x="f150" y="f149"/>
                  <a:pt x="f151" y="f149"/>
                  <a:pt x="f152" y="f149"/>
                </a:cubicBezTo>
                <a:cubicBezTo>
                  <a:pt x="f152" y="f153"/>
                  <a:pt x="f152" y="f154"/>
                  <a:pt x="f152" y="f155"/>
                </a:cubicBezTo>
                <a:cubicBezTo>
                  <a:pt x="f156" y="f157"/>
                  <a:pt x="f158" y="f159"/>
                  <a:pt x="f148" y="f160"/>
                </a:cubicBezTo>
                <a:cubicBezTo>
                  <a:pt x="f148" y="f161"/>
                  <a:pt x="f148" y="f162"/>
                  <a:pt x="f148" y="f149"/>
                </a:cubicBezTo>
                <a:close/>
                <a:moveTo>
                  <a:pt x="f163" y="f164"/>
                </a:moveTo>
                <a:cubicBezTo>
                  <a:pt x="f101" y="f164"/>
                  <a:pt x="f165" y="f164"/>
                  <a:pt x="f79" y="f164"/>
                </a:cubicBezTo>
                <a:cubicBezTo>
                  <a:pt x="f79" y="f166"/>
                  <a:pt x="f79" y="f167"/>
                  <a:pt x="f79" y="f168"/>
                </a:cubicBezTo>
                <a:cubicBezTo>
                  <a:pt x="f169" y="f168"/>
                  <a:pt x="f170" y="f168"/>
                  <a:pt x="f163" y="f168"/>
                </a:cubicBezTo>
                <a:cubicBezTo>
                  <a:pt x="f163" y="f171"/>
                  <a:pt x="f163" y="f166"/>
                  <a:pt x="f163" y="f164"/>
                </a:cubicBezTo>
                <a:close/>
                <a:moveTo>
                  <a:pt x="f172" y="f173"/>
                </a:moveTo>
                <a:cubicBezTo>
                  <a:pt x="f115" y="f174"/>
                  <a:pt x="f175" y="f176"/>
                  <a:pt x="f177" y="f178"/>
                </a:cubicBezTo>
                <a:cubicBezTo>
                  <a:pt x="f179" y="f78"/>
                  <a:pt x="f164" y="f180"/>
                  <a:pt x="f70" y="f181"/>
                </a:cubicBezTo>
                <a:cubicBezTo>
                  <a:pt x="f182" y="f30"/>
                  <a:pt x="f183" y="f184"/>
                  <a:pt x="f185" y="f164"/>
                </a:cubicBezTo>
                <a:cubicBezTo>
                  <a:pt x="f186" y="f122"/>
                  <a:pt x="f167" y="f122"/>
                  <a:pt x="f187" y="f188"/>
                </a:cubicBezTo>
                <a:cubicBezTo>
                  <a:pt x="f189" y="f188"/>
                  <a:pt x="f190" y="f188"/>
                  <a:pt x="f190" y="f188"/>
                </a:cubicBezTo>
                <a:cubicBezTo>
                  <a:pt x="f191" y="f192"/>
                  <a:pt x="f193" y="f194"/>
                  <a:pt x="f195" y="f196"/>
                </a:cubicBezTo>
                <a:cubicBezTo>
                  <a:pt x="f27" y="f197"/>
                  <a:pt x="f198" y="f199"/>
                  <a:pt x="f172" y="f173"/>
                </a:cubicBezTo>
                <a:close/>
                <a:moveTo>
                  <a:pt x="f31" y="f200"/>
                </a:moveTo>
                <a:cubicBezTo>
                  <a:pt x="f182" y="f173"/>
                  <a:pt x="f201" y="f202"/>
                  <a:pt x="f203" y="f204"/>
                </a:cubicBezTo>
                <a:cubicBezTo>
                  <a:pt x="f205" y="f206"/>
                  <a:pt x="f207" y="f208"/>
                  <a:pt x="f209" y="f210"/>
                </a:cubicBezTo>
                <a:cubicBezTo>
                  <a:pt x="f211" y="f212"/>
                  <a:pt x="f213" y="f24"/>
                  <a:pt x="f214" y="f215"/>
                </a:cubicBezTo>
                <a:cubicBezTo>
                  <a:pt x="f216" y="f217"/>
                  <a:pt x="f57" y="f218"/>
                  <a:pt x="f31" y="f200"/>
                </a:cubicBezTo>
                <a:close/>
                <a:moveTo>
                  <a:pt x="f219" y="f220"/>
                </a:moveTo>
                <a:cubicBezTo>
                  <a:pt x="f221" y="f220"/>
                  <a:pt x="f222" y="f220"/>
                  <a:pt x="f223" y="f220"/>
                </a:cubicBezTo>
                <a:cubicBezTo>
                  <a:pt x="f223" y="f224"/>
                  <a:pt x="f225" y="f226"/>
                  <a:pt x="f223" y="f227"/>
                </a:cubicBezTo>
                <a:cubicBezTo>
                  <a:pt x="f223" y="f228"/>
                  <a:pt x="f215" y="f229"/>
                  <a:pt x="f230" y="f231"/>
                </a:cubicBezTo>
                <a:cubicBezTo>
                  <a:pt x="f232" y="f233"/>
                  <a:pt x="f234" y="f125"/>
                  <a:pt x="f235" y="f236"/>
                </a:cubicBezTo>
                <a:cubicBezTo>
                  <a:pt x="f81" y="f237"/>
                  <a:pt x="f238" y="f239"/>
                  <a:pt x="f240" y="f241"/>
                </a:cubicBezTo>
                <a:cubicBezTo>
                  <a:pt x="f242" y="f243"/>
                  <a:pt x="f244" y="f245"/>
                  <a:pt x="f246" y="f247"/>
                </a:cubicBezTo>
                <a:cubicBezTo>
                  <a:pt x="f248" y="f249"/>
                  <a:pt x="f250" y="f251"/>
                  <a:pt x="f219" y="f220"/>
                </a:cubicBezTo>
                <a:close/>
                <a:moveTo>
                  <a:pt x="f50" y="f252"/>
                </a:moveTo>
                <a:cubicBezTo>
                  <a:pt x="f253" y="f254"/>
                  <a:pt x="f255" y="f256"/>
                  <a:pt x="f257" y="f258"/>
                </a:cubicBezTo>
                <a:cubicBezTo>
                  <a:pt x="f46" y="f259"/>
                  <a:pt x="f260" y="f261"/>
                  <a:pt x="f262" y="f263"/>
                </a:cubicBezTo>
                <a:cubicBezTo>
                  <a:pt x="f262" y="f264"/>
                  <a:pt x="f262" y="f265"/>
                  <a:pt x="f262" y="f266"/>
                </a:cubicBezTo>
                <a:cubicBezTo>
                  <a:pt x="f267" y="f266"/>
                  <a:pt x="f268" y="f266"/>
                  <a:pt x="f269" y="f266"/>
                </a:cubicBezTo>
                <a:cubicBezTo>
                  <a:pt x="f192" y="f270"/>
                  <a:pt x="f219" y="f271"/>
                  <a:pt x="f66" y="f272"/>
                </a:cubicBezTo>
                <a:cubicBezTo>
                  <a:pt x="f28" y="f273"/>
                  <a:pt x="f274" y="f275"/>
                  <a:pt x="f50" y="f252"/>
                </a:cubicBezTo>
                <a:close/>
                <a:moveTo>
                  <a:pt x="f51" y="f276"/>
                </a:moveTo>
                <a:cubicBezTo>
                  <a:pt x="f131" y="f46"/>
                  <a:pt x="f277" y="f278"/>
                  <a:pt x="f279" y="f255"/>
                </a:cubicBezTo>
                <a:cubicBezTo>
                  <a:pt x="f277" y="f122"/>
                  <a:pt x="f131" y="f280"/>
                  <a:pt x="f51" y="f106"/>
                </a:cubicBezTo>
                <a:cubicBezTo>
                  <a:pt x="f51" y="f268"/>
                  <a:pt x="f51" y="f278"/>
                  <a:pt x="f51" y="f276"/>
                </a:cubicBezTo>
                <a:close/>
              </a:path>
            </a:pathLst>
          </a:custGeom>
          <a:solidFill>
            <a:srgbClr val="C7976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AR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94;p43">
            <a:extLst>
              <a:ext uri="{FF2B5EF4-FFF2-40B4-BE49-F238E27FC236}">
                <a16:creationId xmlns:a16="http://schemas.microsoft.com/office/drawing/2014/main" id="{1EE50F4A-6B19-4381-ABB4-220F72284114}"/>
              </a:ext>
            </a:extLst>
          </p:cNvPr>
          <p:cNvGrpSpPr/>
          <p:nvPr/>
        </p:nvGrpSpPr>
        <p:grpSpPr>
          <a:xfrm>
            <a:off x="2250731" y="469288"/>
            <a:ext cx="4551590" cy="4155371"/>
            <a:chOff x="2250731" y="469288"/>
            <a:chExt cx="4551590" cy="4155371"/>
          </a:xfrm>
        </p:grpSpPr>
        <p:grpSp>
          <p:nvGrpSpPr>
            <p:cNvPr id="3" name="Google Shape;895;p43">
              <a:extLst>
                <a:ext uri="{FF2B5EF4-FFF2-40B4-BE49-F238E27FC236}">
                  <a16:creationId xmlns:a16="http://schemas.microsoft.com/office/drawing/2014/main" id="{12158CB2-5541-4E6B-9875-E77E2BF9F621}"/>
                </a:ext>
              </a:extLst>
            </p:cNvPr>
            <p:cNvGrpSpPr/>
            <p:nvPr/>
          </p:nvGrpSpPr>
          <p:grpSpPr>
            <a:xfrm>
              <a:off x="2250731" y="517934"/>
              <a:ext cx="4480459" cy="4106725"/>
              <a:chOff x="2250731" y="517934"/>
              <a:chExt cx="4480459" cy="4106725"/>
            </a:xfrm>
          </p:grpSpPr>
          <p:sp>
            <p:nvSpPr>
              <p:cNvPr id="4" name="Google Shape;896;p43">
                <a:extLst>
                  <a:ext uri="{FF2B5EF4-FFF2-40B4-BE49-F238E27FC236}">
                    <a16:creationId xmlns:a16="http://schemas.microsoft.com/office/drawing/2014/main" id="{B11B53E8-66C7-4A0F-9BEB-CCE7EB7A8822}"/>
                  </a:ext>
                </a:extLst>
              </p:cNvPr>
              <p:cNvSpPr/>
              <p:nvPr/>
            </p:nvSpPr>
            <p:spPr>
              <a:xfrm>
                <a:off x="2250731" y="517934"/>
                <a:ext cx="4478603" cy="41067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052"/>
                  <a:gd name="f4" fmla="val 12057"/>
                  <a:gd name="f5" fmla="val 359"/>
                  <a:gd name="f6" fmla="val 160"/>
                  <a:gd name="f7" fmla="val 11698"/>
                  <a:gd name="f8" fmla="val 11897"/>
                  <a:gd name="f9" fmla="val 12051"/>
                  <a:gd name="f10" fmla="*/ f0 1 12052"/>
                  <a:gd name="f11" fmla="*/ f1 1 1205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2052"/>
                  <a:gd name="f18" fmla="*/ f15 1 1205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2052" h="12057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6" y="f4"/>
                      <a:pt x="f5" y="f4"/>
                    </a:cubicBezTo>
                    <a:lnTo>
                      <a:pt x="f7" y="f4"/>
                    </a:lnTo>
                    <a:cubicBezTo>
                      <a:pt x="f8" y="f4"/>
                      <a:pt x="f9" y="f8"/>
                      <a:pt x="f9" y="f7"/>
                    </a:cubicBezTo>
                    <a:lnTo>
                      <a:pt x="f9" y="f5"/>
                    </a:lnTo>
                    <a:cubicBezTo>
                      <a:pt x="f9" y="f6"/>
                      <a:pt x="f8" y="f2"/>
                      <a:pt x="f7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5" name="Google Shape;897;p43">
                <a:extLst>
                  <a:ext uri="{FF2B5EF4-FFF2-40B4-BE49-F238E27FC236}">
                    <a16:creationId xmlns:a16="http://schemas.microsoft.com/office/drawing/2014/main" id="{E9AC0B6F-05C2-4E06-BBF5-4FC6389C339F}"/>
                  </a:ext>
                </a:extLst>
              </p:cNvPr>
              <p:cNvSpPr/>
              <p:nvPr/>
            </p:nvSpPr>
            <p:spPr>
              <a:xfrm>
                <a:off x="2250731" y="517934"/>
                <a:ext cx="4480459" cy="41067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057"/>
                  <a:gd name="f4" fmla="val 649"/>
                  <a:gd name="f5" fmla="val 296"/>
                  <a:gd name="f6" fmla="val 655"/>
                  <a:gd name="f7" fmla="val 1076"/>
                  <a:gd name="f8" fmla="val 723"/>
                  <a:gd name="f9" fmla="val 1504"/>
                  <a:gd name="f10" fmla="val 1151"/>
                  <a:gd name="f11" fmla="val 1931"/>
                  <a:gd name="f12" fmla="val 1578"/>
                  <a:gd name="f13" fmla="val 2358"/>
                  <a:gd name="f14" fmla="val 2005"/>
                  <a:gd name="f15" fmla="val 2785"/>
                  <a:gd name="f16" fmla="val 2432"/>
                  <a:gd name="f17" fmla="val 3212"/>
                  <a:gd name="f18" fmla="val 2859"/>
                  <a:gd name="f19" fmla="val 3639"/>
                  <a:gd name="f20" fmla="val 3286"/>
                  <a:gd name="f21" fmla="val 4066"/>
                  <a:gd name="f22" fmla="val 3713"/>
                  <a:gd name="f23" fmla="val 4494"/>
                  <a:gd name="f24" fmla="val 4140"/>
                  <a:gd name="f25" fmla="val 4921"/>
                  <a:gd name="f26" fmla="val 4568"/>
                  <a:gd name="f27" fmla="val 5348"/>
                  <a:gd name="f28" fmla="val 4995"/>
                  <a:gd name="f29" fmla="val 5775"/>
                  <a:gd name="f30" fmla="val 5422"/>
                  <a:gd name="f31" fmla="val 6202"/>
                  <a:gd name="f32" fmla="val 5849"/>
                  <a:gd name="f33" fmla="val 6629"/>
                  <a:gd name="f34" fmla="val 6276"/>
                  <a:gd name="f35" fmla="val 7056"/>
                  <a:gd name="f36" fmla="val 6703"/>
                  <a:gd name="f37" fmla="val 7484"/>
                  <a:gd name="f38" fmla="val 7130"/>
                  <a:gd name="f39" fmla="val 7911"/>
                  <a:gd name="f40" fmla="val 7558"/>
                  <a:gd name="f41" fmla="val 8338"/>
                  <a:gd name="f42" fmla="val 7985"/>
                  <a:gd name="f43" fmla="val 8765"/>
                  <a:gd name="f44" fmla="val 8412"/>
                  <a:gd name="f45" fmla="val 9192"/>
                  <a:gd name="f46" fmla="val 8839"/>
                  <a:gd name="f47" fmla="val 9619"/>
                  <a:gd name="f48" fmla="val 9266"/>
                  <a:gd name="f49" fmla="val 10046"/>
                  <a:gd name="f50" fmla="val 9693"/>
                  <a:gd name="f51" fmla="val 10474"/>
                  <a:gd name="f52" fmla="val 10120"/>
                  <a:gd name="f53" fmla="val 10901"/>
                  <a:gd name="f54" fmla="val 10548"/>
                  <a:gd name="f55" fmla="val 11328"/>
                  <a:gd name="f56" fmla="val 10975"/>
                  <a:gd name="f57" fmla="val 11755"/>
                  <a:gd name="f58" fmla="val 11402"/>
                  <a:gd name="f59" fmla="val 1082"/>
                  <a:gd name="f60" fmla="val 1509"/>
                  <a:gd name="f61" fmla="val 1937"/>
                  <a:gd name="f62" fmla="val 2364"/>
                  <a:gd name="f63" fmla="val 2791"/>
                  <a:gd name="f64" fmla="val 3218"/>
                  <a:gd name="f65" fmla="val 3645"/>
                  <a:gd name="f66" fmla="val 4072"/>
                  <a:gd name="f67" fmla="val 4141"/>
                  <a:gd name="f68" fmla="val 4499"/>
                  <a:gd name="f69" fmla="val 4926"/>
                  <a:gd name="f70" fmla="val 5354"/>
                  <a:gd name="f71" fmla="val 5781"/>
                  <a:gd name="f72" fmla="val 6208"/>
                  <a:gd name="f73" fmla="val 6635"/>
                  <a:gd name="f74" fmla="val 7062"/>
                  <a:gd name="f75" fmla="val 7489"/>
                  <a:gd name="f76" fmla="val 7916"/>
                  <a:gd name="f77" fmla="val 8344"/>
                  <a:gd name="f78" fmla="val 8771"/>
                  <a:gd name="f79" fmla="val 9198"/>
                  <a:gd name="f80" fmla="val 9625"/>
                  <a:gd name="f81" fmla="val 10052"/>
                  <a:gd name="f82" fmla="val 10479"/>
                  <a:gd name="f83" fmla="val 10906"/>
                  <a:gd name="f84" fmla="val 11334"/>
                  <a:gd name="f85" fmla="val 11408"/>
                  <a:gd name="f86" fmla="val 11761"/>
                  <a:gd name="f87" fmla="val 228"/>
                  <a:gd name="f88" fmla="val 6"/>
                  <a:gd name="f89" fmla="val 273"/>
                  <a:gd name="f90" fmla="val 12"/>
                  <a:gd name="f91" fmla="val 245"/>
                  <a:gd name="f92" fmla="val 17"/>
                  <a:gd name="f93" fmla="val 222"/>
                  <a:gd name="f94" fmla="val 29"/>
                  <a:gd name="f95" fmla="val 23"/>
                  <a:gd name="f96" fmla="val 251"/>
                  <a:gd name="f97" fmla="val 11"/>
                  <a:gd name="f98" fmla="val 274"/>
                  <a:gd name="f99" fmla="val 11783"/>
                  <a:gd name="f100" fmla="val 11806"/>
                  <a:gd name="f101" fmla="val 11829"/>
                  <a:gd name="f102" fmla="val 12028"/>
                  <a:gd name="f103" fmla="val 12040"/>
                  <a:gd name="f104" fmla="val 12045"/>
                  <a:gd name="f105" fmla="val 12051"/>
                  <a:gd name="f106" fmla="val 11835"/>
                  <a:gd name="f107" fmla="val 12034"/>
                  <a:gd name="f108" fmla="*/ f0 1 12057"/>
                  <a:gd name="f109" fmla="*/ f1 1 12057"/>
                  <a:gd name="f110" fmla="val f2"/>
                  <a:gd name="f111" fmla="val f3"/>
                  <a:gd name="f112" fmla="+- f111 0 f110"/>
                  <a:gd name="f113" fmla="*/ f112 1 12057"/>
                  <a:gd name="f114" fmla="*/ f110 1 f113"/>
                  <a:gd name="f115" fmla="*/ f111 1 f113"/>
                  <a:gd name="f116" fmla="*/ f114 f108 1"/>
                  <a:gd name="f117" fmla="*/ f115 f108 1"/>
                  <a:gd name="f118" fmla="*/ f115 f109 1"/>
                  <a:gd name="f119" fmla="*/ f114 f10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6" t="f119" r="f117" b="f118"/>
                <a:pathLst>
                  <a:path w="12057" h="12057">
                    <a:moveTo>
                      <a:pt x="f4" y="f5"/>
                    </a:moveTo>
                    <a:lnTo>
                      <a:pt x="f4" y="f6"/>
                    </a:lnTo>
                    <a:lnTo>
                      <a:pt x="f5" y="f6"/>
                    </a:lnTo>
                    <a:lnTo>
                      <a:pt x="f5" y="f5"/>
                    </a:lnTo>
                    <a:close/>
                    <a:moveTo>
                      <a:pt x="f7" y="f5"/>
                    </a:moveTo>
                    <a:lnTo>
                      <a:pt x="f7" y="f6"/>
                    </a:lnTo>
                    <a:lnTo>
                      <a:pt x="f8" y="f6"/>
                    </a:lnTo>
                    <a:lnTo>
                      <a:pt x="f8" y="f5"/>
                    </a:lnTo>
                    <a:close/>
                    <a:moveTo>
                      <a:pt x="f9" y="f5"/>
                    </a:moveTo>
                    <a:lnTo>
                      <a:pt x="f9" y="f6"/>
                    </a:lnTo>
                    <a:lnTo>
                      <a:pt x="f10" y="f6"/>
                    </a:lnTo>
                    <a:lnTo>
                      <a:pt x="f10" y="f5"/>
                    </a:lnTo>
                    <a:close/>
                    <a:moveTo>
                      <a:pt x="f11" y="f5"/>
                    </a:moveTo>
                    <a:lnTo>
                      <a:pt x="f11" y="f6"/>
                    </a:lnTo>
                    <a:lnTo>
                      <a:pt x="f12" y="f6"/>
                    </a:lnTo>
                    <a:lnTo>
                      <a:pt x="f12" y="f5"/>
                    </a:lnTo>
                    <a:close/>
                    <a:moveTo>
                      <a:pt x="f13" y="f5"/>
                    </a:moveTo>
                    <a:lnTo>
                      <a:pt x="f13" y="f6"/>
                    </a:lnTo>
                    <a:lnTo>
                      <a:pt x="f14" y="f6"/>
                    </a:lnTo>
                    <a:lnTo>
                      <a:pt x="f14" y="f5"/>
                    </a:lnTo>
                    <a:close/>
                    <a:moveTo>
                      <a:pt x="f15" y="f5"/>
                    </a:moveTo>
                    <a:lnTo>
                      <a:pt x="f15" y="f6"/>
                    </a:lnTo>
                    <a:lnTo>
                      <a:pt x="f16" y="f6"/>
                    </a:lnTo>
                    <a:lnTo>
                      <a:pt x="f16" y="f5"/>
                    </a:lnTo>
                    <a:close/>
                    <a:moveTo>
                      <a:pt x="f17" y="f5"/>
                    </a:moveTo>
                    <a:lnTo>
                      <a:pt x="f17" y="f6"/>
                    </a:lnTo>
                    <a:lnTo>
                      <a:pt x="f18" y="f6"/>
                    </a:lnTo>
                    <a:lnTo>
                      <a:pt x="f18" y="f5"/>
                    </a:lnTo>
                    <a:close/>
                    <a:moveTo>
                      <a:pt x="f19" y="f5"/>
                    </a:moveTo>
                    <a:lnTo>
                      <a:pt x="f19" y="f6"/>
                    </a:lnTo>
                    <a:lnTo>
                      <a:pt x="f20" y="f6"/>
                    </a:lnTo>
                    <a:lnTo>
                      <a:pt x="f20" y="f5"/>
                    </a:lnTo>
                    <a:close/>
                    <a:moveTo>
                      <a:pt x="f21" y="f5"/>
                    </a:moveTo>
                    <a:lnTo>
                      <a:pt x="f21" y="f6"/>
                    </a:lnTo>
                    <a:lnTo>
                      <a:pt x="f22" y="f6"/>
                    </a:lnTo>
                    <a:lnTo>
                      <a:pt x="f22" y="f5"/>
                    </a:lnTo>
                    <a:close/>
                    <a:moveTo>
                      <a:pt x="f23" y="f5"/>
                    </a:moveTo>
                    <a:lnTo>
                      <a:pt x="f23" y="f6"/>
                    </a:lnTo>
                    <a:lnTo>
                      <a:pt x="f24" y="f6"/>
                    </a:lnTo>
                    <a:lnTo>
                      <a:pt x="f24" y="f5"/>
                    </a:lnTo>
                    <a:close/>
                    <a:moveTo>
                      <a:pt x="f25" y="f5"/>
                    </a:moveTo>
                    <a:lnTo>
                      <a:pt x="f25" y="f6"/>
                    </a:lnTo>
                    <a:lnTo>
                      <a:pt x="f26" y="f6"/>
                    </a:lnTo>
                    <a:lnTo>
                      <a:pt x="f26" y="f5"/>
                    </a:lnTo>
                    <a:close/>
                    <a:moveTo>
                      <a:pt x="f27" y="f5"/>
                    </a:moveTo>
                    <a:lnTo>
                      <a:pt x="f27" y="f6"/>
                    </a:lnTo>
                    <a:lnTo>
                      <a:pt x="f28" y="f6"/>
                    </a:lnTo>
                    <a:lnTo>
                      <a:pt x="f28" y="f5"/>
                    </a:lnTo>
                    <a:close/>
                    <a:moveTo>
                      <a:pt x="f29" y="f5"/>
                    </a:moveTo>
                    <a:lnTo>
                      <a:pt x="f29" y="f6"/>
                    </a:lnTo>
                    <a:lnTo>
                      <a:pt x="f30" y="f6"/>
                    </a:lnTo>
                    <a:lnTo>
                      <a:pt x="f30" y="f5"/>
                    </a:lnTo>
                    <a:close/>
                    <a:moveTo>
                      <a:pt x="f31" y="f5"/>
                    </a:moveTo>
                    <a:lnTo>
                      <a:pt x="f31" y="f6"/>
                    </a:lnTo>
                    <a:lnTo>
                      <a:pt x="f32" y="f6"/>
                    </a:lnTo>
                    <a:lnTo>
                      <a:pt x="f32" y="f5"/>
                    </a:lnTo>
                    <a:close/>
                    <a:moveTo>
                      <a:pt x="f33" y="f5"/>
                    </a:moveTo>
                    <a:lnTo>
                      <a:pt x="f33" y="f6"/>
                    </a:lnTo>
                    <a:lnTo>
                      <a:pt x="f34" y="f6"/>
                    </a:lnTo>
                    <a:lnTo>
                      <a:pt x="f34" y="f5"/>
                    </a:lnTo>
                    <a:close/>
                    <a:moveTo>
                      <a:pt x="f35" y="f5"/>
                    </a:moveTo>
                    <a:lnTo>
                      <a:pt x="f35" y="f6"/>
                    </a:lnTo>
                    <a:lnTo>
                      <a:pt x="f36" y="f6"/>
                    </a:lnTo>
                    <a:lnTo>
                      <a:pt x="f36" y="f5"/>
                    </a:lnTo>
                    <a:close/>
                    <a:moveTo>
                      <a:pt x="f37" y="f5"/>
                    </a:moveTo>
                    <a:lnTo>
                      <a:pt x="f37" y="f6"/>
                    </a:lnTo>
                    <a:lnTo>
                      <a:pt x="f38" y="f6"/>
                    </a:lnTo>
                    <a:lnTo>
                      <a:pt x="f38" y="f5"/>
                    </a:lnTo>
                    <a:close/>
                    <a:moveTo>
                      <a:pt x="f39" y="f5"/>
                    </a:moveTo>
                    <a:lnTo>
                      <a:pt x="f39" y="f6"/>
                    </a:lnTo>
                    <a:lnTo>
                      <a:pt x="f40" y="f6"/>
                    </a:lnTo>
                    <a:lnTo>
                      <a:pt x="f40" y="f5"/>
                    </a:lnTo>
                    <a:close/>
                    <a:moveTo>
                      <a:pt x="f41" y="f5"/>
                    </a:moveTo>
                    <a:lnTo>
                      <a:pt x="f41" y="f6"/>
                    </a:lnTo>
                    <a:lnTo>
                      <a:pt x="f42" y="f6"/>
                    </a:lnTo>
                    <a:lnTo>
                      <a:pt x="f42" y="f5"/>
                    </a:lnTo>
                    <a:close/>
                    <a:moveTo>
                      <a:pt x="f43" y="f5"/>
                    </a:moveTo>
                    <a:lnTo>
                      <a:pt x="f43" y="f6"/>
                    </a:lnTo>
                    <a:lnTo>
                      <a:pt x="f44" y="f6"/>
                    </a:lnTo>
                    <a:lnTo>
                      <a:pt x="f44" y="f5"/>
                    </a:lnTo>
                    <a:close/>
                    <a:moveTo>
                      <a:pt x="f45" y="f5"/>
                    </a:moveTo>
                    <a:lnTo>
                      <a:pt x="f45" y="f6"/>
                    </a:lnTo>
                    <a:lnTo>
                      <a:pt x="f46" y="f6"/>
                    </a:lnTo>
                    <a:lnTo>
                      <a:pt x="f46" y="f5"/>
                    </a:lnTo>
                    <a:close/>
                    <a:moveTo>
                      <a:pt x="f47" y="f5"/>
                    </a:moveTo>
                    <a:lnTo>
                      <a:pt x="f47" y="f6"/>
                    </a:lnTo>
                    <a:lnTo>
                      <a:pt x="f48" y="f6"/>
                    </a:lnTo>
                    <a:lnTo>
                      <a:pt x="f48" y="f5"/>
                    </a:lnTo>
                    <a:close/>
                    <a:moveTo>
                      <a:pt x="f49" y="f5"/>
                    </a:moveTo>
                    <a:lnTo>
                      <a:pt x="f49" y="f6"/>
                    </a:lnTo>
                    <a:lnTo>
                      <a:pt x="f50" y="f6"/>
                    </a:lnTo>
                    <a:lnTo>
                      <a:pt x="f50" y="f5"/>
                    </a:lnTo>
                    <a:close/>
                    <a:moveTo>
                      <a:pt x="f51" y="f5"/>
                    </a:moveTo>
                    <a:lnTo>
                      <a:pt x="f51" y="f6"/>
                    </a:lnTo>
                    <a:lnTo>
                      <a:pt x="f52" y="f6"/>
                    </a:lnTo>
                    <a:lnTo>
                      <a:pt x="f52" y="f5"/>
                    </a:lnTo>
                    <a:close/>
                    <a:moveTo>
                      <a:pt x="f53" y="f5"/>
                    </a:moveTo>
                    <a:lnTo>
                      <a:pt x="f53" y="f6"/>
                    </a:lnTo>
                    <a:lnTo>
                      <a:pt x="f54" y="f6"/>
                    </a:lnTo>
                    <a:lnTo>
                      <a:pt x="f54" y="f5"/>
                    </a:lnTo>
                    <a:close/>
                    <a:moveTo>
                      <a:pt x="f55" y="f5"/>
                    </a:moveTo>
                    <a:lnTo>
                      <a:pt x="f55" y="f6"/>
                    </a:lnTo>
                    <a:lnTo>
                      <a:pt x="f56" y="f6"/>
                    </a:lnTo>
                    <a:lnTo>
                      <a:pt x="f56" y="f5"/>
                    </a:lnTo>
                    <a:close/>
                    <a:moveTo>
                      <a:pt x="f57" y="f5"/>
                    </a:moveTo>
                    <a:lnTo>
                      <a:pt x="f57" y="f6"/>
                    </a:lnTo>
                    <a:lnTo>
                      <a:pt x="f58" y="f6"/>
                    </a:lnTo>
                    <a:lnTo>
                      <a:pt x="f58" y="f5"/>
                    </a:lnTo>
                    <a:close/>
                    <a:moveTo>
                      <a:pt x="f4" y="f8"/>
                    </a:moveTo>
                    <a:lnTo>
                      <a:pt x="f4" y="f59"/>
                    </a:lnTo>
                    <a:lnTo>
                      <a:pt x="f5" y="f59"/>
                    </a:lnTo>
                    <a:lnTo>
                      <a:pt x="f5" y="f8"/>
                    </a:lnTo>
                    <a:close/>
                    <a:moveTo>
                      <a:pt x="f7" y="f8"/>
                    </a:moveTo>
                    <a:lnTo>
                      <a:pt x="f7" y="f59"/>
                    </a:lnTo>
                    <a:lnTo>
                      <a:pt x="f8" y="f59"/>
                    </a:lnTo>
                    <a:lnTo>
                      <a:pt x="f8" y="f8"/>
                    </a:lnTo>
                    <a:close/>
                    <a:moveTo>
                      <a:pt x="f9" y="f8"/>
                    </a:moveTo>
                    <a:lnTo>
                      <a:pt x="f9" y="f59"/>
                    </a:lnTo>
                    <a:lnTo>
                      <a:pt x="f10" y="f59"/>
                    </a:lnTo>
                    <a:lnTo>
                      <a:pt x="f10" y="f8"/>
                    </a:lnTo>
                    <a:close/>
                    <a:moveTo>
                      <a:pt x="f11" y="f8"/>
                    </a:moveTo>
                    <a:lnTo>
                      <a:pt x="f11" y="f59"/>
                    </a:lnTo>
                    <a:lnTo>
                      <a:pt x="f12" y="f59"/>
                    </a:lnTo>
                    <a:lnTo>
                      <a:pt x="f12" y="f8"/>
                    </a:lnTo>
                    <a:close/>
                    <a:moveTo>
                      <a:pt x="f13" y="f8"/>
                    </a:moveTo>
                    <a:lnTo>
                      <a:pt x="f13" y="f59"/>
                    </a:lnTo>
                    <a:lnTo>
                      <a:pt x="f14" y="f59"/>
                    </a:lnTo>
                    <a:lnTo>
                      <a:pt x="f14" y="f8"/>
                    </a:lnTo>
                    <a:close/>
                    <a:moveTo>
                      <a:pt x="f15" y="f8"/>
                    </a:moveTo>
                    <a:lnTo>
                      <a:pt x="f15" y="f59"/>
                    </a:lnTo>
                    <a:lnTo>
                      <a:pt x="f16" y="f59"/>
                    </a:lnTo>
                    <a:lnTo>
                      <a:pt x="f16" y="f8"/>
                    </a:lnTo>
                    <a:close/>
                    <a:moveTo>
                      <a:pt x="f17" y="f8"/>
                    </a:moveTo>
                    <a:lnTo>
                      <a:pt x="f17" y="f59"/>
                    </a:lnTo>
                    <a:lnTo>
                      <a:pt x="f18" y="f59"/>
                    </a:lnTo>
                    <a:lnTo>
                      <a:pt x="f18" y="f8"/>
                    </a:lnTo>
                    <a:close/>
                    <a:moveTo>
                      <a:pt x="f19" y="f8"/>
                    </a:moveTo>
                    <a:lnTo>
                      <a:pt x="f19" y="f59"/>
                    </a:lnTo>
                    <a:lnTo>
                      <a:pt x="f20" y="f59"/>
                    </a:lnTo>
                    <a:lnTo>
                      <a:pt x="f20" y="f8"/>
                    </a:lnTo>
                    <a:close/>
                    <a:moveTo>
                      <a:pt x="f21" y="f8"/>
                    </a:moveTo>
                    <a:lnTo>
                      <a:pt x="f21" y="f59"/>
                    </a:lnTo>
                    <a:lnTo>
                      <a:pt x="f22" y="f59"/>
                    </a:lnTo>
                    <a:lnTo>
                      <a:pt x="f22" y="f8"/>
                    </a:lnTo>
                    <a:close/>
                    <a:moveTo>
                      <a:pt x="f23" y="f8"/>
                    </a:moveTo>
                    <a:lnTo>
                      <a:pt x="f23" y="f59"/>
                    </a:lnTo>
                    <a:lnTo>
                      <a:pt x="f24" y="f59"/>
                    </a:lnTo>
                    <a:lnTo>
                      <a:pt x="f24" y="f8"/>
                    </a:lnTo>
                    <a:close/>
                    <a:moveTo>
                      <a:pt x="f25" y="f8"/>
                    </a:moveTo>
                    <a:lnTo>
                      <a:pt x="f25" y="f59"/>
                    </a:lnTo>
                    <a:lnTo>
                      <a:pt x="f26" y="f59"/>
                    </a:lnTo>
                    <a:lnTo>
                      <a:pt x="f26" y="f8"/>
                    </a:lnTo>
                    <a:close/>
                    <a:moveTo>
                      <a:pt x="f27" y="f8"/>
                    </a:moveTo>
                    <a:lnTo>
                      <a:pt x="f27" y="f59"/>
                    </a:lnTo>
                    <a:lnTo>
                      <a:pt x="f28" y="f59"/>
                    </a:lnTo>
                    <a:lnTo>
                      <a:pt x="f28" y="f8"/>
                    </a:lnTo>
                    <a:close/>
                    <a:moveTo>
                      <a:pt x="f29" y="f8"/>
                    </a:moveTo>
                    <a:lnTo>
                      <a:pt x="f29" y="f59"/>
                    </a:lnTo>
                    <a:lnTo>
                      <a:pt x="f30" y="f59"/>
                    </a:lnTo>
                    <a:lnTo>
                      <a:pt x="f30" y="f8"/>
                    </a:lnTo>
                    <a:close/>
                    <a:moveTo>
                      <a:pt x="f31" y="f8"/>
                    </a:moveTo>
                    <a:lnTo>
                      <a:pt x="f31" y="f59"/>
                    </a:lnTo>
                    <a:lnTo>
                      <a:pt x="f32" y="f59"/>
                    </a:lnTo>
                    <a:lnTo>
                      <a:pt x="f32" y="f8"/>
                    </a:lnTo>
                    <a:close/>
                    <a:moveTo>
                      <a:pt x="f33" y="f8"/>
                    </a:moveTo>
                    <a:lnTo>
                      <a:pt x="f33" y="f59"/>
                    </a:lnTo>
                    <a:lnTo>
                      <a:pt x="f34" y="f59"/>
                    </a:lnTo>
                    <a:lnTo>
                      <a:pt x="f34" y="f8"/>
                    </a:lnTo>
                    <a:close/>
                    <a:moveTo>
                      <a:pt x="f35" y="f8"/>
                    </a:moveTo>
                    <a:lnTo>
                      <a:pt x="f35" y="f59"/>
                    </a:lnTo>
                    <a:lnTo>
                      <a:pt x="f36" y="f59"/>
                    </a:lnTo>
                    <a:lnTo>
                      <a:pt x="f36" y="f8"/>
                    </a:lnTo>
                    <a:close/>
                    <a:moveTo>
                      <a:pt x="f37" y="f8"/>
                    </a:moveTo>
                    <a:lnTo>
                      <a:pt x="f37" y="f59"/>
                    </a:lnTo>
                    <a:lnTo>
                      <a:pt x="f38" y="f59"/>
                    </a:lnTo>
                    <a:lnTo>
                      <a:pt x="f38" y="f8"/>
                    </a:lnTo>
                    <a:close/>
                    <a:moveTo>
                      <a:pt x="f39" y="f8"/>
                    </a:moveTo>
                    <a:lnTo>
                      <a:pt x="f39" y="f59"/>
                    </a:lnTo>
                    <a:lnTo>
                      <a:pt x="f40" y="f59"/>
                    </a:lnTo>
                    <a:lnTo>
                      <a:pt x="f40" y="f8"/>
                    </a:lnTo>
                    <a:close/>
                    <a:moveTo>
                      <a:pt x="f41" y="f8"/>
                    </a:moveTo>
                    <a:lnTo>
                      <a:pt x="f41" y="f59"/>
                    </a:lnTo>
                    <a:lnTo>
                      <a:pt x="f42" y="f59"/>
                    </a:lnTo>
                    <a:lnTo>
                      <a:pt x="f42" y="f8"/>
                    </a:lnTo>
                    <a:close/>
                    <a:moveTo>
                      <a:pt x="f43" y="f8"/>
                    </a:moveTo>
                    <a:lnTo>
                      <a:pt x="f43" y="f59"/>
                    </a:lnTo>
                    <a:lnTo>
                      <a:pt x="f44" y="f59"/>
                    </a:lnTo>
                    <a:lnTo>
                      <a:pt x="f44" y="f8"/>
                    </a:lnTo>
                    <a:close/>
                    <a:moveTo>
                      <a:pt x="f45" y="f8"/>
                    </a:moveTo>
                    <a:lnTo>
                      <a:pt x="f45" y="f59"/>
                    </a:lnTo>
                    <a:lnTo>
                      <a:pt x="f46" y="f59"/>
                    </a:lnTo>
                    <a:lnTo>
                      <a:pt x="f46" y="f8"/>
                    </a:lnTo>
                    <a:close/>
                    <a:moveTo>
                      <a:pt x="f47" y="f8"/>
                    </a:moveTo>
                    <a:lnTo>
                      <a:pt x="f47" y="f59"/>
                    </a:lnTo>
                    <a:lnTo>
                      <a:pt x="f48" y="f59"/>
                    </a:lnTo>
                    <a:lnTo>
                      <a:pt x="f48" y="f8"/>
                    </a:lnTo>
                    <a:close/>
                    <a:moveTo>
                      <a:pt x="f49" y="f8"/>
                    </a:moveTo>
                    <a:lnTo>
                      <a:pt x="f49" y="f59"/>
                    </a:lnTo>
                    <a:lnTo>
                      <a:pt x="f50" y="f59"/>
                    </a:lnTo>
                    <a:lnTo>
                      <a:pt x="f50" y="f8"/>
                    </a:lnTo>
                    <a:close/>
                    <a:moveTo>
                      <a:pt x="f51" y="f8"/>
                    </a:moveTo>
                    <a:lnTo>
                      <a:pt x="f51" y="f59"/>
                    </a:lnTo>
                    <a:lnTo>
                      <a:pt x="f52" y="f59"/>
                    </a:lnTo>
                    <a:lnTo>
                      <a:pt x="f52" y="f8"/>
                    </a:lnTo>
                    <a:close/>
                    <a:moveTo>
                      <a:pt x="f53" y="f8"/>
                    </a:moveTo>
                    <a:lnTo>
                      <a:pt x="f53" y="f59"/>
                    </a:lnTo>
                    <a:lnTo>
                      <a:pt x="f54" y="f59"/>
                    </a:lnTo>
                    <a:lnTo>
                      <a:pt x="f54" y="f8"/>
                    </a:lnTo>
                    <a:close/>
                    <a:moveTo>
                      <a:pt x="f55" y="f8"/>
                    </a:moveTo>
                    <a:lnTo>
                      <a:pt x="f55" y="f59"/>
                    </a:lnTo>
                    <a:lnTo>
                      <a:pt x="f56" y="f59"/>
                    </a:lnTo>
                    <a:lnTo>
                      <a:pt x="f56" y="f8"/>
                    </a:lnTo>
                    <a:close/>
                    <a:moveTo>
                      <a:pt x="f57" y="f8"/>
                    </a:moveTo>
                    <a:lnTo>
                      <a:pt x="f57" y="f59"/>
                    </a:lnTo>
                    <a:lnTo>
                      <a:pt x="f58" y="f59"/>
                    </a:lnTo>
                    <a:lnTo>
                      <a:pt x="f58" y="f8"/>
                    </a:lnTo>
                    <a:close/>
                    <a:moveTo>
                      <a:pt x="f4" y="f10"/>
                    </a:moveTo>
                    <a:lnTo>
                      <a:pt x="f4" y="f60"/>
                    </a:lnTo>
                    <a:lnTo>
                      <a:pt x="f5" y="f60"/>
                    </a:lnTo>
                    <a:lnTo>
                      <a:pt x="f5" y="f10"/>
                    </a:lnTo>
                    <a:close/>
                    <a:moveTo>
                      <a:pt x="f7" y="f10"/>
                    </a:moveTo>
                    <a:lnTo>
                      <a:pt x="f7" y="f60"/>
                    </a:lnTo>
                    <a:lnTo>
                      <a:pt x="f8" y="f60"/>
                    </a:lnTo>
                    <a:lnTo>
                      <a:pt x="f8" y="f10"/>
                    </a:lnTo>
                    <a:close/>
                    <a:moveTo>
                      <a:pt x="f9" y="f10"/>
                    </a:moveTo>
                    <a:lnTo>
                      <a:pt x="f9" y="f60"/>
                    </a:lnTo>
                    <a:lnTo>
                      <a:pt x="f10" y="f60"/>
                    </a:lnTo>
                    <a:lnTo>
                      <a:pt x="f10" y="f10"/>
                    </a:lnTo>
                    <a:close/>
                    <a:moveTo>
                      <a:pt x="f11" y="f10"/>
                    </a:moveTo>
                    <a:lnTo>
                      <a:pt x="f11" y="f60"/>
                    </a:lnTo>
                    <a:lnTo>
                      <a:pt x="f12" y="f60"/>
                    </a:lnTo>
                    <a:lnTo>
                      <a:pt x="f12" y="f10"/>
                    </a:lnTo>
                    <a:close/>
                    <a:moveTo>
                      <a:pt x="f13" y="f10"/>
                    </a:moveTo>
                    <a:lnTo>
                      <a:pt x="f13" y="f60"/>
                    </a:lnTo>
                    <a:lnTo>
                      <a:pt x="f14" y="f60"/>
                    </a:lnTo>
                    <a:lnTo>
                      <a:pt x="f14" y="f10"/>
                    </a:lnTo>
                    <a:close/>
                    <a:moveTo>
                      <a:pt x="f15" y="f10"/>
                    </a:moveTo>
                    <a:lnTo>
                      <a:pt x="f15" y="f60"/>
                    </a:lnTo>
                    <a:lnTo>
                      <a:pt x="f16" y="f60"/>
                    </a:lnTo>
                    <a:lnTo>
                      <a:pt x="f16" y="f10"/>
                    </a:lnTo>
                    <a:close/>
                    <a:moveTo>
                      <a:pt x="f17" y="f10"/>
                    </a:moveTo>
                    <a:lnTo>
                      <a:pt x="f17" y="f60"/>
                    </a:lnTo>
                    <a:lnTo>
                      <a:pt x="f18" y="f60"/>
                    </a:lnTo>
                    <a:lnTo>
                      <a:pt x="f18" y="f10"/>
                    </a:lnTo>
                    <a:close/>
                    <a:moveTo>
                      <a:pt x="f19" y="f10"/>
                    </a:moveTo>
                    <a:lnTo>
                      <a:pt x="f19" y="f60"/>
                    </a:lnTo>
                    <a:lnTo>
                      <a:pt x="f20" y="f60"/>
                    </a:lnTo>
                    <a:lnTo>
                      <a:pt x="f20" y="f10"/>
                    </a:lnTo>
                    <a:close/>
                    <a:moveTo>
                      <a:pt x="f21" y="f10"/>
                    </a:moveTo>
                    <a:lnTo>
                      <a:pt x="f21" y="f60"/>
                    </a:lnTo>
                    <a:lnTo>
                      <a:pt x="f22" y="f60"/>
                    </a:lnTo>
                    <a:lnTo>
                      <a:pt x="f22" y="f10"/>
                    </a:lnTo>
                    <a:close/>
                    <a:moveTo>
                      <a:pt x="f23" y="f10"/>
                    </a:moveTo>
                    <a:lnTo>
                      <a:pt x="f23" y="f60"/>
                    </a:lnTo>
                    <a:lnTo>
                      <a:pt x="f24" y="f60"/>
                    </a:lnTo>
                    <a:lnTo>
                      <a:pt x="f24" y="f10"/>
                    </a:lnTo>
                    <a:close/>
                    <a:moveTo>
                      <a:pt x="f25" y="f10"/>
                    </a:moveTo>
                    <a:lnTo>
                      <a:pt x="f25" y="f60"/>
                    </a:lnTo>
                    <a:lnTo>
                      <a:pt x="f26" y="f60"/>
                    </a:lnTo>
                    <a:lnTo>
                      <a:pt x="f26" y="f10"/>
                    </a:lnTo>
                    <a:close/>
                    <a:moveTo>
                      <a:pt x="f27" y="f10"/>
                    </a:moveTo>
                    <a:lnTo>
                      <a:pt x="f27" y="f60"/>
                    </a:lnTo>
                    <a:lnTo>
                      <a:pt x="f28" y="f60"/>
                    </a:lnTo>
                    <a:lnTo>
                      <a:pt x="f28" y="f10"/>
                    </a:lnTo>
                    <a:close/>
                    <a:moveTo>
                      <a:pt x="f29" y="f10"/>
                    </a:moveTo>
                    <a:lnTo>
                      <a:pt x="f29" y="f60"/>
                    </a:lnTo>
                    <a:lnTo>
                      <a:pt x="f30" y="f60"/>
                    </a:lnTo>
                    <a:lnTo>
                      <a:pt x="f30" y="f10"/>
                    </a:lnTo>
                    <a:close/>
                    <a:moveTo>
                      <a:pt x="f31" y="f10"/>
                    </a:moveTo>
                    <a:lnTo>
                      <a:pt x="f31" y="f60"/>
                    </a:lnTo>
                    <a:lnTo>
                      <a:pt x="f32" y="f60"/>
                    </a:lnTo>
                    <a:lnTo>
                      <a:pt x="f32" y="f10"/>
                    </a:lnTo>
                    <a:close/>
                    <a:moveTo>
                      <a:pt x="f33" y="f10"/>
                    </a:moveTo>
                    <a:lnTo>
                      <a:pt x="f33" y="f60"/>
                    </a:lnTo>
                    <a:lnTo>
                      <a:pt x="f34" y="f60"/>
                    </a:lnTo>
                    <a:lnTo>
                      <a:pt x="f34" y="f10"/>
                    </a:lnTo>
                    <a:close/>
                    <a:moveTo>
                      <a:pt x="f35" y="f10"/>
                    </a:moveTo>
                    <a:lnTo>
                      <a:pt x="f35" y="f60"/>
                    </a:lnTo>
                    <a:lnTo>
                      <a:pt x="f36" y="f60"/>
                    </a:lnTo>
                    <a:lnTo>
                      <a:pt x="f36" y="f10"/>
                    </a:lnTo>
                    <a:close/>
                    <a:moveTo>
                      <a:pt x="f37" y="f10"/>
                    </a:moveTo>
                    <a:lnTo>
                      <a:pt x="f37" y="f60"/>
                    </a:lnTo>
                    <a:lnTo>
                      <a:pt x="f38" y="f60"/>
                    </a:lnTo>
                    <a:lnTo>
                      <a:pt x="f38" y="f10"/>
                    </a:lnTo>
                    <a:close/>
                    <a:moveTo>
                      <a:pt x="f39" y="f10"/>
                    </a:moveTo>
                    <a:lnTo>
                      <a:pt x="f39" y="f60"/>
                    </a:lnTo>
                    <a:lnTo>
                      <a:pt x="f40" y="f60"/>
                    </a:lnTo>
                    <a:lnTo>
                      <a:pt x="f40" y="f10"/>
                    </a:lnTo>
                    <a:close/>
                    <a:moveTo>
                      <a:pt x="f41" y="f10"/>
                    </a:moveTo>
                    <a:lnTo>
                      <a:pt x="f41" y="f60"/>
                    </a:lnTo>
                    <a:lnTo>
                      <a:pt x="f42" y="f60"/>
                    </a:lnTo>
                    <a:lnTo>
                      <a:pt x="f42" y="f10"/>
                    </a:lnTo>
                    <a:close/>
                    <a:moveTo>
                      <a:pt x="f43" y="f10"/>
                    </a:moveTo>
                    <a:lnTo>
                      <a:pt x="f43" y="f60"/>
                    </a:lnTo>
                    <a:lnTo>
                      <a:pt x="f44" y="f60"/>
                    </a:lnTo>
                    <a:lnTo>
                      <a:pt x="f44" y="f10"/>
                    </a:lnTo>
                    <a:close/>
                    <a:moveTo>
                      <a:pt x="f45" y="f10"/>
                    </a:moveTo>
                    <a:lnTo>
                      <a:pt x="f45" y="f60"/>
                    </a:lnTo>
                    <a:lnTo>
                      <a:pt x="f46" y="f60"/>
                    </a:lnTo>
                    <a:lnTo>
                      <a:pt x="f46" y="f10"/>
                    </a:lnTo>
                    <a:close/>
                    <a:moveTo>
                      <a:pt x="f47" y="f10"/>
                    </a:moveTo>
                    <a:lnTo>
                      <a:pt x="f47" y="f60"/>
                    </a:lnTo>
                    <a:lnTo>
                      <a:pt x="f48" y="f60"/>
                    </a:lnTo>
                    <a:lnTo>
                      <a:pt x="f48" y="f10"/>
                    </a:lnTo>
                    <a:close/>
                    <a:moveTo>
                      <a:pt x="f49" y="f10"/>
                    </a:moveTo>
                    <a:lnTo>
                      <a:pt x="f49" y="f60"/>
                    </a:lnTo>
                    <a:lnTo>
                      <a:pt x="f50" y="f60"/>
                    </a:lnTo>
                    <a:lnTo>
                      <a:pt x="f50" y="f10"/>
                    </a:lnTo>
                    <a:close/>
                    <a:moveTo>
                      <a:pt x="f51" y="f10"/>
                    </a:moveTo>
                    <a:lnTo>
                      <a:pt x="f51" y="f60"/>
                    </a:lnTo>
                    <a:lnTo>
                      <a:pt x="f52" y="f60"/>
                    </a:lnTo>
                    <a:lnTo>
                      <a:pt x="f52" y="f10"/>
                    </a:lnTo>
                    <a:close/>
                    <a:moveTo>
                      <a:pt x="f53" y="f10"/>
                    </a:moveTo>
                    <a:lnTo>
                      <a:pt x="f53" y="f60"/>
                    </a:lnTo>
                    <a:lnTo>
                      <a:pt x="f54" y="f60"/>
                    </a:lnTo>
                    <a:lnTo>
                      <a:pt x="f54" y="f10"/>
                    </a:lnTo>
                    <a:close/>
                    <a:moveTo>
                      <a:pt x="f55" y="f10"/>
                    </a:moveTo>
                    <a:lnTo>
                      <a:pt x="f55" y="f60"/>
                    </a:lnTo>
                    <a:lnTo>
                      <a:pt x="f56" y="f60"/>
                    </a:lnTo>
                    <a:lnTo>
                      <a:pt x="f56" y="f10"/>
                    </a:lnTo>
                    <a:close/>
                    <a:moveTo>
                      <a:pt x="f57" y="f10"/>
                    </a:moveTo>
                    <a:lnTo>
                      <a:pt x="f57" y="f60"/>
                    </a:lnTo>
                    <a:lnTo>
                      <a:pt x="f58" y="f60"/>
                    </a:lnTo>
                    <a:lnTo>
                      <a:pt x="f58" y="f10"/>
                    </a:lnTo>
                    <a:close/>
                    <a:moveTo>
                      <a:pt x="f4" y="f12"/>
                    </a:moveTo>
                    <a:lnTo>
                      <a:pt x="f4" y="f61"/>
                    </a:lnTo>
                    <a:lnTo>
                      <a:pt x="f5" y="f61"/>
                    </a:lnTo>
                    <a:lnTo>
                      <a:pt x="f5" y="f12"/>
                    </a:lnTo>
                    <a:close/>
                    <a:moveTo>
                      <a:pt x="f7" y="f12"/>
                    </a:moveTo>
                    <a:lnTo>
                      <a:pt x="f7" y="f61"/>
                    </a:lnTo>
                    <a:lnTo>
                      <a:pt x="f8" y="f61"/>
                    </a:lnTo>
                    <a:lnTo>
                      <a:pt x="f8" y="f12"/>
                    </a:lnTo>
                    <a:close/>
                    <a:moveTo>
                      <a:pt x="f9" y="f12"/>
                    </a:moveTo>
                    <a:lnTo>
                      <a:pt x="f9" y="f61"/>
                    </a:lnTo>
                    <a:lnTo>
                      <a:pt x="f10" y="f61"/>
                    </a:lnTo>
                    <a:lnTo>
                      <a:pt x="f10" y="f12"/>
                    </a:lnTo>
                    <a:close/>
                    <a:moveTo>
                      <a:pt x="f11" y="f12"/>
                    </a:moveTo>
                    <a:lnTo>
                      <a:pt x="f11" y="f61"/>
                    </a:lnTo>
                    <a:lnTo>
                      <a:pt x="f12" y="f61"/>
                    </a:lnTo>
                    <a:lnTo>
                      <a:pt x="f12" y="f12"/>
                    </a:lnTo>
                    <a:close/>
                    <a:moveTo>
                      <a:pt x="f13" y="f12"/>
                    </a:moveTo>
                    <a:lnTo>
                      <a:pt x="f13" y="f61"/>
                    </a:lnTo>
                    <a:lnTo>
                      <a:pt x="f14" y="f61"/>
                    </a:lnTo>
                    <a:lnTo>
                      <a:pt x="f14" y="f12"/>
                    </a:lnTo>
                    <a:close/>
                    <a:moveTo>
                      <a:pt x="f15" y="f12"/>
                    </a:moveTo>
                    <a:lnTo>
                      <a:pt x="f15" y="f61"/>
                    </a:lnTo>
                    <a:lnTo>
                      <a:pt x="f16" y="f61"/>
                    </a:lnTo>
                    <a:lnTo>
                      <a:pt x="f16" y="f12"/>
                    </a:lnTo>
                    <a:close/>
                    <a:moveTo>
                      <a:pt x="f17" y="f12"/>
                    </a:moveTo>
                    <a:lnTo>
                      <a:pt x="f17" y="f61"/>
                    </a:lnTo>
                    <a:lnTo>
                      <a:pt x="f18" y="f61"/>
                    </a:lnTo>
                    <a:lnTo>
                      <a:pt x="f18" y="f12"/>
                    </a:lnTo>
                    <a:close/>
                    <a:moveTo>
                      <a:pt x="f19" y="f12"/>
                    </a:moveTo>
                    <a:lnTo>
                      <a:pt x="f19" y="f61"/>
                    </a:lnTo>
                    <a:lnTo>
                      <a:pt x="f20" y="f61"/>
                    </a:lnTo>
                    <a:lnTo>
                      <a:pt x="f20" y="f12"/>
                    </a:lnTo>
                    <a:close/>
                    <a:moveTo>
                      <a:pt x="f21" y="f12"/>
                    </a:moveTo>
                    <a:lnTo>
                      <a:pt x="f21" y="f61"/>
                    </a:lnTo>
                    <a:lnTo>
                      <a:pt x="f22" y="f61"/>
                    </a:lnTo>
                    <a:lnTo>
                      <a:pt x="f22" y="f12"/>
                    </a:lnTo>
                    <a:close/>
                    <a:moveTo>
                      <a:pt x="f23" y="f12"/>
                    </a:moveTo>
                    <a:lnTo>
                      <a:pt x="f23" y="f61"/>
                    </a:lnTo>
                    <a:lnTo>
                      <a:pt x="f24" y="f61"/>
                    </a:lnTo>
                    <a:lnTo>
                      <a:pt x="f24" y="f12"/>
                    </a:lnTo>
                    <a:close/>
                    <a:moveTo>
                      <a:pt x="f25" y="f12"/>
                    </a:moveTo>
                    <a:lnTo>
                      <a:pt x="f25" y="f61"/>
                    </a:lnTo>
                    <a:lnTo>
                      <a:pt x="f26" y="f61"/>
                    </a:lnTo>
                    <a:lnTo>
                      <a:pt x="f26" y="f12"/>
                    </a:lnTo>
                    <a:close/>
                    <a:moveTo>
                      <a:pt x="f27" y="f12"/>
                    </a:moveTo>
                    <a:lnTo>
                      <a:pt x="f27" y="f61"/>
                    </a:lnTo>
                    <a:lnTo>
                      <a:pt x="f28" y="f61"/>
                    </a:lnTo>
                    <a:lnTo>
                      <a:pt x="f28" y="f12"/>
                    </a:lnTo>
                    <a:close/>
                    <a:moveTo>
                      <a:pt x="f29" y="f12"/>
                    </a:moveTo>
                    <a:lnTo>
                      <a:pt x="f29" y="f61"/>
                    </a:lnTo>
                    <a:lnTo>
                      <a:pt x="f30" y="f61"/>
                    </a:lnTo>
                    <a:lnTo>
                      <a:pt x="f30" y="f12"/>
                    </a:lnTo>
                    <a:close/>
                    <a:moveTo>
                      <a:pt x="f31" y="f12"/>
                    </a:moveTo>
                    <a:lnTo>
                      <a:pt x="f31" y="f61"/>
                    </a:lnTo>
                    <a:lnTo>
                      <a:pt x="f32" y="f61"/>
                    </a:lnTo>
                    <a:lnTo>
                      <a:pt x="f32" y="f12"/>
                    </a:lnTo>
                    <a:close/>
                    <a:moveTo>
                      <a:pt x="f33" y="f12"/>
                    </a:moveTo>
                    <a:lnTo>
                      <a:pt x="f33" y="f61"/>
                    </a:lnTo>
                    <a:lnTo>
                      <a:pt x="f34" y="f61"/>
                    </a:lnTo>
                    <a:lnTo>
                      <a:pt x="f34" y="f12"/>
                    </a:lnTo>
                    <a:close/>
                    <a:moveTo>
                      <a:pt x="f35" y="f12"/>
                    </a:moveTo>
                    <a:lnTo>
                      <a:pt x="f35" y="f61"/>
                    </a:lnTo>
                    <a:lnTo>
                      <a:pt x="f36" y="f61"/>
                    </a:lnTo>
                    <a:lnTo>
                      <a:pt x="f36" y="f12"/>
                    </a:lnTo>
                    <a:close/>
                    <a:moveTo>
                      <a:pt x="f37" y="f12"/>
                    </a:moveTo>
                    <a:lnTo>
                      <a:pt x="f37" y="f61"/>
                    </a:lnTo>
                    <a:lnTo>
                      <a:pt x="f38" y="f61"/>
                    </a:lnTo>
                    <a:lnTo>
                      <a:pt x="f38" y="f12"/>
                    </a:lnTo>
                    <a:close/>
                    <a:moveTo>
                      <a:pt x="f39" y="f12"/>
                    </a:moveTo>
                    <a:lnTo>
                      <a:pt x="f39" y="f61"/>
                    </a:lnTo>
                    <a:lnTo>
                      <a:pt x="f40" y="f61"/>
                    </a:lnTo>
                    <a:lnTo>
                      <a:pt x="f40" y="f12"/>
                    </a:lnTo>
                    <a:close/>
                    <a:moveTo>
                      <a:pt x="f41" y="f12"/>
                    </a:moveTo>
                    <a:lnTo>
                      <a:pt x="f41" y="f61"/>
                    </a:lnTo>
                    <a:lnTo>
                      <a:pt x="f42" y="f61"/>
                    </a:lnTo>
                    <a:lnTo>
                      <a:pt x="f42" y="f12"/>
                    </a:lnTo>
                    <a:close/>
                    <a:moveTo>
                      <a:pt x="f43" y="f12"/>
                    </a:moveTo>
                    <a:lnTo>
                      <a:pt x="f43" y="f61"/>
                    </a:lnTo>
                    <a:lnTo>
                      <a:pt x="f44" y="f61"/>
                    </a:lnTo>
                    <a:lnTo>
                      <a:pt x="f44" y="f12"/>
                    </a:lnTo>
                    <a:close/>
                    <a:moveTo>
                      <a:pt x="f45" y="f12"/>
                    </a:moveTo>
                    <a:lnTo>
                      <a:pt x="f45" y="f61"/>
                    </a:lnTo>
                    <a:lnTo>
                      <a:pt x="f46" y="f61"/>
                    </a:lnTo>
                    <a:lnTo>
                      <a:pt x="f46" y="f12"/>
                    </a:lnTo>
                    <a:close/>
                    <a:moveTo>
                      <a:pt x="f47" y="f12"/>
                    </a:moveTo>
                    <a:lnTo>
                      <a:pt x="f47" y="f61"/>
                    </a:lnTo>
                    <a:lnTo>
                      <a:pt x="f48" y="f61"/>
                    </a:lnTo>
                    <a:lnTo>
                      <a:pt x="f48" y="f12"/>
                    </a:lnTo>
                    <a:close/>
                    <a:moveTo>
                      <a:pt x="f49" y="f12"/>
                    </a:moveTo>
                    <a:lnTo>
                      <a:pt x="f49" y="f61"/>
                    </a:lnTo>
                    <a:lnTo>
                      <a:pt x="f50" y="f61"/>
                    </a:lnTo>
                    <a:lnTo>
                      <a:pt x="f50" y="f12"/>
                    </a:lnTo>
                    <a:close/>
                    <a:moveTo>
                      <a:pt x="f51" y="f12"/>
                    </a:moveTo>
                    <a:lnTo>
                      <a:pt x="f51" y="f61"/>
                    </a:lnTo>
                    <a:lnTo>
                      <a:pt x="f52" y="f61"/>
                    </a:lnTo>
                    <a:lnTo>
                      <a:pt x="f52" y="f12"/>
                    </a:lnTo>
                    <a:close/>
                    <a:moveTo>
                      <a:pt x="f53" y="f12"/>
                    </a:moveTo>
                    <a:lnTo>
                      <a:pt x="f53" y="f61"/>
                    </a:lnTo>
                    <a:lnTo>
                      <a:pt x="f54" y="f61"/>
                    </a:lnTo>
                    <a:lnTo>
                      <a:pt x="f54" y="f12"/>
                    </a:lnTo>
                    <a:close/>
                    <a:moveTo>
                      <a:pt x="f55" y="f12"/>
                    </a:moveTo>
                    <a:lnTo>
                      <a:pt x="f55" y="f61"/>
                    </a:lnTo>
                    <a:lnTo>
                      <a:pt x="f56" y="f61"/>
                    </a:lnTo>
                    <a:lnTo>
                      <a:pt x="f56" y="f12"/>
                    </a:lnTo>
                    <a:close/>
                    <a:moveTo>
                      <a:pt x="f57" y="f12"/>
                    </a:moveTo>
                    <a:lnTo>
                      <a:pt x="f57" y="f61"/>
                    </a:lnTo>
                    <a:lnTo>
                      <a:pt x="f58" y="f61"/>
                    </a:lnTo>
                    <a:lnTo>
                      <a:pt x="f58" y="f12"/>
                    </a:lnTo>
                    <a:close/>
                    <a:moveTo>
                      <a:pt x="f4" y="f14"/>
                    </a:moveTo>
                    <a:lnTo>
                      <a:pt x="f4" y="f62"/>
                    </a:lnTo>
                    <a:lnTo>
                      <a:pt x="f5" y="f62"/>
                    </a:lnTo>
                    <a:lnTo>
                      <a:pt x="f5" y="f14"/>
                    </a:lnTo>
                    <a:close/>
                    <a:moveTo>
                      <a:pt x="f7" y="f14"/>
                    </a:moveTo>
                    <a:lnTo>
                      <a:pt x="f7" y="f62"/>
                    </a:lnTo>
                    <a:lnTo>
                      <a:pt x="f8" y="f62"/>
                    </a:lnTo>
                    <a:lnTo>
                      <a:pt x="f8" y="f14"/>
                    </a:lnTo>
                    <a:close/>
                    <a:moveTo>
                      <a:pt x="f9" y="f14"/>
                    </a:moveTo>
                    <a:lnTo>
                      <a:pt x="f9" y="f62"/>
                    </a:lnTo>
                    <a:lnTo>
                      <a:pt x="f10" y="f62"/>
                    </a:lnTo>
                    <a:lnTo>
                      <a:pt x="f10" y="f14"/>
                    </a:lnTo>
                    <a:close/>
                    <a:moveTo>
                      <a:pt x="f11" y="f14"/>
                    </a:moveTo>
                    <a:lnTo>
                      <a:pt x="f11" y="f62"/>
                    </a:lnTo>
                    <a:lnTo>
                      <a:pt x="f12" y="f62"/>
                    </a:lnTo>
                    <a:lnTo>
                      <a:pt x="f12" y="f14"/>
                    </a:lnTo>
                    <a:close/>
                    <a:moveTo>
                      <a:pt x="f13" y="f14"/>
                    </a:moveTo>
                    <a:lnTo>
                      <a:pt x="f13" y="f62"/>
                    </a:lnTo>
                    <a:lnTo>
                      <a:pt x="f14" y="f62"/>
                    </a:lnTo>
                    <a:lnTo>
                      <a:pt x="f14" y="f14"/>
                    </a:lnTo>
                    <a:close/>
                    <a:moveTo>
                      <a:pt x="f15" y="f14"/>
                    </a:moveTo>
                    <a:lnTo>
                      <a:pt x="f15" y="f62"/>
                    </a:lnTo>
                    <a:lnTo>
                      <a:pt x="f16" y="f62"/>
                    </a:lnTo>
                    <a:lnTo>
                      <a:pt x="f16" y="f14"/>
                    </a:lnTo>
                    <a:close/>
                    <a:moveTo>
                      <a:pt x="f17" y="f14"/>
                    </a:moveTo>
                    <a:lnTo>
                      <a:pt x="f17" y="f62"/>
                    </a:lnTo>
                    <a:lnTo>
                      <a:pt x="f18" y="f62"/>
                    </a:lnTo>
                    <a:lnTo>
                      <a:pt x="f18" y="f14"/>
                    </a:lnTo>
                    <a:close/>
                    <a:moveTo>
                      <a:pt x="f19" y="f14"/>
                    </a:moveTo>
                    <a:lnTo>
                      <a:pt x="f19" y="f62"/>
                    </a:lnTo>
                    <a:lnTo>
                      <a:pt x="f20" y="f62"/>
                    </a:lnTo>
                    <a:lnTo>
                      <a:pt x="f20" y="f14"/>
                    </a:lnTo>
                    <a:close/>
                    <a:moveTo>
                      <a:pt x="f21" y="f14"/>
                    </a:moveTo>
                    <a:lnTo>
                      <a:pt x="f21" y="f62"/>
                    </a:lnTo>
                    <a:lnTo>
                      <a:pt x="f22" y="f62"/>
                    </a:lnTo>
                    <a:lnTo>
                      <a:pt x="f22" y="f14"/>
                    </a:lnTo>
                    <a:close/>
                    <a:moveTo>
                      <a:pt x="f23" y="f14"/>
                    </a:moveTo>
                    <a:lnTo>
                      <a:pt x="f23" y="f62"/>
                    </a:lnTo>
                    <a:lnTo>
                      <a:pt x="f24" y="f62"/>
                    </a:lnTo>
                    <a:lnTo>
                      <a:pt x="f24" y="f14"/>
                    </a:lnTo>
                    <a:close/>
                    <a:moveTo>
                      <a:pt x="f25" y="f14"/>
                    </a:moveTo>
                    <a:lnTo>
                      <a:pt x="f25" y="f62"/>
                    </a:lnTo>
                    <a:lnTo>
                      <a:pt x="f26" y="f62"/>
                    </a:lnTo>
                    <a:lnTo>
                      <a:pt x="f26" y="f14"/>
                    </a:lnTo>
                    <a:close/>
                    <a:moveTo>
                      <a:pt x="f27" y="f14"/>
                    </a:moveTo>
                    <a:lnTo>
                      <a:pt x="f27" y="f62"/>
                    </a:lnTo>
                    <a:lnTo>
                      <a:pt x="f28" y="f62"/>
                    </a:lnTo>
                    <a:lnTo>
                      <a:pt x="f28" y="f14"/>
                    </a:lnTo>
                    <a:close/>
                    <a:moveTo>
                      <a:pt x="f29" y="f14"/>
                    </a:moveTo>
                    <a:lnTo>
                      <a:pt x="f29" y="f62"/>
                    </a:lnTo>
                    <a:lnTo>
                      <a:pt x="f30" y="f62"/>
                    </a:lnTo>
                    <a:lnTo>
                      <a:pt x="f30" y="f14"/>
                    </a:lnTo>
                    <a:close/>
                    <a:moveTo>
                      <a:pt x="f31" y="f14"/>
                    </a:moveTo>
                    <a:lnTo>
                      <a:pt x="f31" y="f62"/>
                    </a:lnTo>
                    <a:lnTo>
                      <a:pt x="f32" y="f62"/>
                    </a:lnTo>
                    <a:lnTo>
                      <a:pt x="f32" y="f14"/>
                    </a:lnTo>
                    <a:close/>
                    <a:moveTo>
                      <a:pt x="f33" y="f14"/>
                    </a:moveTo>
                    <a:lnTo>
                      <a:pt x="f33" y="f62"/>
                    </a:lnTo>
                    <a:lnTo>
                      <a:pt x="f34" y="f62"/>
                    </a:lnTo>
                    <a:lnTo>
                      <a:pt x="f34" y="f14"/>
                    </a:lnTo>
                    <a:close/>
                    <a:moveTo>
                      <a:pt x="f35" y="f14"/>
                    </a:moveTo>
                    <a:lnTo>
                      <a:pt x="f35" y="f62"/>
                    </a:lnTo>
                    <a:lnTo>
                      <a:pt x="f36" y="f62"/>
                    </a:lnTo>
                    <a:lnTo>
                      <a:pt x="f36" y="f14"/>
                    </a:lnTo>
                    <a:close/>
                    <a:moveTo>
                      <a:pt x="f37" y="f14"/>
                    </a:moveTo>
                    <a:lnTo>
                      <a:pt x="f37" y="f62"/>
                    </a:lnTo>
                    <a:lnTo>
                      <a:pt x="f38" y="f62"/>
                    </a:lnTo>
                    <a:lnTo>
                      <a:pt x="f38" y="f14"/>
                    </a:lnTo>
                    <a:close/>
                    <a:moveTo>
                      <a:pt x="f39" y="f14"/>
                    </a:moveTo>
                    <a:lnTo>
                      <a:pt x="f39" y="f62"/>
                    </a:lnTo>
                    <a:lnTo>
                      <a:pt x="f40" y="f62"/>
                    </a:lnTo>
                    <a:lnTo>
                      <a:pt x="f40" y="f14"/>
                    </a:lnTo>
                    <a:close/>
                    <a:moveTo>
                      <a:pt x="f41" y="f14"/>
                    </a:moveTo>
                    <a:lnTo>
                      <a:pt x="f41" y="f62"/>
                    </a:lnTo>
                    <a:lnTo>
                      <a:pt x="f42" y="f62"/>
                    </a:lnTo>
                    <a:lnTo>
                      <a:pt x="f42" y="f14"/>
                    </a:lnTo>
                    <a:close/>
                    <a:moveTo>
                      <a:pt x="f43" y="f14"/>
                    </a:moveTo>
                    <a:lnTo>
                      <a:pt x="f43" y="f62"/>
                    </a:lnTo>
                    <a:lnTo>
                      <a:pt x="f44" y="f62"/>
                    </a:lnTo>
                    <a:lnTo>
                      <a:pt x="f44" y="f14"/>
                    </a:lnTo>
                    <a:close/>
                    <a:moveTo>
                      <a:pt x="f45" y="f14"/>
                    </a:moveTo>
                    <a:lnTo>
                      <a:pt x="f45" y="f62"/>
                    </a:lnTo>
                    <a:lnTo>
                      <a:pt x="f46" y="f62"/>
                    </a:lnTo>
                    <a:lnTo>
                      <a:pt x="f46" y="f14"/>
                    </a:lnTo>
                    <a:close/>
                    <a:moveTo>
                      <a:pt x="f47" y="f14"/>
                    </a:moveTo>
                    <a:lnTo>
                      <a:pt x="f47" y="f62"/>
                    </a:lnTo>
                    <a:lnTo>
                      <a:pt x="f48" y="f62"/>
                    </a:lnTo>
                    <a:lnTo>
                      <a:pt x="f48" y="f14"/>
                    </a:lnTo>
                    <a:close/>
                    <a:moveTo>
                      <a:pt x="f49" y="f14"/>
                    </a:moveTo>
                    <a:lnTo>
                      <a:pt x="f49" y="f62"/>
                    </a:lnTo>
                    <a:lnTo>
                      <a:pt x="f50" y="f62"/>
                    </a:lnTo>
                    <a:lnTo>
                      <a:pt x="f50" y="f14"/>
                    </a:lnTo>
                    <a:close/>
                    <a:moveTo>
                      <a:pt x="f51" y="f14"/>
                    </a:moveTo>
                    <a:lnTo>
                      <a:pt x="f51" y="f62"/>
                    </a:lnTo>
                    <a:lnTo>
                      <a:pt x="f52" y="f62"/>
                    </a:lnTo>
                    <a:lnTo>
                      <a:pt x="f52" y="f14"/>
                    </a:lnTo>
                    <a:close/>
                    <a:moveTo>
                      <a:pt x="f53" y="f14"/>
                    </a:moveTo>
                    <a:lnTo>
                      <a:pt x="f53" y="f62"/>
                    </a:lnTo>
                    <a:lnTo>
                      <a:pt x="f54" y="f62"/>
                    </a:lnTo>
                    <a:lnTo>
                      <a:pt x="f54" y="f14"/>
                    </a:lnTo>
                    <a:close/>
                    <a:moveTo>
                      <a:pt x="f55" y="f14"/>
                    </a:moveTo>
                    <a:lnTo>
                      <a:pt x="f55" y="f62"/>
                    </a:lnTo>
                    <a:lnTo>
                      <a:pt x="f56" y="f62"/>
                    </a:lnTo>
                    <a:lnTo>
                      <a:pt x="f56" y="f14"/>
                    </a:lnTo>
                    <a:close/>
                    <a:moveTo>
                      <a:pt x="f57" y="f14"/>
                    </a:moveTo>
                    <a:lnTo>
                      <a:pt x="f57" y="f62"/>
                    </a:lnTo>
                    <a:lnTo>
                      <a:pt x="f58" y="f62"/>
                    </a:lnTo>
                    <a:lnTo>
                      <a:pt x="f58" y="f14"/>
                    </a:lnTo>
                    <a:close/>
                    <a:moveTo>
                      <a:pt x="f4" y="f16"/>
                    </a:moveTo>
                    <a:lnTo>
                      <a:pt x="f4" y="f63"/>
                    </a:lnTo>
                    <a:lnTo>
                      <a:pt x="f5" y="f63"/>
                    </a:lnTo>
                    <a:lnTo>
                      <a:pt x="f5" y="f16"/>
                    </a:lnTo>
                    <a:close/>
                    <a:moveTo>
                      <a:pt x="f7" y="f16"/>
                    </a:moveTo>
                    <a:lnTo>
                      <a:pt x="f7" y="f63"/>
                    </a:lnTo>
                    <a:lnTo>
                      <a:pt x="f8" y="f63"/>
                    </a:lnTo>
                    <a:lnTo>
                      <a:pt x="f8" y="f16"/>
                    </a:lnTo>
                    <a:close/>
                    <a:moveTo>
                      <a:pt x="f9" y="f16"/>
                    </a:moveTo>
                    <a:lnTo>
                      <a:pt x="f9" y="f63"/>
                    </a:lnTo>
                    <a:lnTo>
                      <a:pt x="f10" y="f63"/>
                    </a:lnTo>
                    <a:lnTo>
                      <a:pt x="f10" y="f16"/>
                    </a:lnTo>
                    <a:close/>
                    <a:moveTo>
                      <a:pt x="f11" y="f16"/>
                    </a:moveTo>
                    <a:lnTo>
                      <a:pt x="f11" y="f63"/>
                    </a:lnTo>
                    <a:lnTo>
                      <a:pt x="f12" y="f63"/>
                    </a:lnTo>
                    <a:lnTo>
                      <a:pt x="f12" y="f16"/>
                    </a:lnTo>
                    <a:close/>
                    <a:moveTo>
                      <a:pt x="f13" y="f16"/>
                    </a:moveTo>
                    <a:lnTo>
                      <a:pt x="f13" y="f63"/>
                    </a:lnTo>
                    <a:lnTo>
                      <a:pt x="f14" y="f63"/>
                    </a:lnTo>
                    <a:lnTo>
                      <a:pt x="f14" y="f16"/>
                    </a:lnTo>
                    <a:close/>
                    <a:moveTo>
                      <a:pt x="f15" y="f16"/>
                    </a:moveTo>
                    <a:lnTo>
                      <a:pt x="f15" y="f63"/>
                    </a:lnTo>
                    <a:lnTo>
                      <a:pt x="f16" y="f63"/>
                    </a:lnTo>
                    <a:lnTo>
                      <a:pt x="f16" y="f16"/>
                    </a:lnTo>
                    <a:close/>
                    <a:moveTo>
                      <a:pt x="f17" y="f16"/>
                    </a:moveTo>
                    <a:lnTo>
                      <a:pt x="f17" y="f63"/>
                    </a:lnTo>
                    <a:lnTo>
                      <a:pt x="f18" y="f63"/>
                    </a:lnTo>
                    <a:lnTo>
                      <a:pt x="f18" y="f16"/>
                    </a:lnTo>
                    <a:close/>
                    <a:moveTo>
                      <a:pt x="f19" y="f16"/>
                    </a:moveTo>
                    <a:lnTo>
                      <a:pt x="f19" y="f63"/>
                    </a:lnTo>
                    <a:lnTo>
                      <a:pt x="f20" y="f63"/>
                    </a:lnTo>
                    <a:lnTo>
                      <a:pt x="f20" y="f16"/>
                    </a:lnTo>
                    <a:close/>
                    <a:moveTo>
                      <a:pt x="f21" y="f16"/>
                    </a:moveTo>
                    <a:lnTo>
                      <a:pt x="f21" y="f63"/>
                    </a:lnTo>
                    <a:lnTo>
                      <a:pt x="f22" y="f63"/>
                    </a:lnTo>
                    <a:lnTo>
                      <a:pt x="f22" y="f16"/>
                    </a:lnTo>
                    <a:close/>
                    <a:moveTo>
                      <a:pt x="f23" y="f16"/>
                    </a:moveTo>
                    <a:lnTo>
                      <a:pt x="f23" y="f63"/>
                    </a:lnTo>
                    <a:lnTo>
                      <a:pt x="f24" y="f63"/>
                    </a:lnTo>
                    <a:lnTo>
                      <a:pt x="f24" y="f16"/>
                    </a:lnTo>
                    <a:close/>
                    <a:moveTo>
                      <a:pt x="f25" y="f16"/>
                    </a:moveTo>
                    <a:lnTo>
                      <a:pt x="f25" y="f63"/>
                    </a:lnTo>
                    <a:lnTo>
                      <a:pt x="f26" y="f63"/>
                    </a:lnTo>
                    <a:lnTo>
                      <a:pt x="f26" y="f16"/>
                    </a:lnTo>
                    <a:close/>
                    <a:moveTo>
                      <a:pt x="f27" y="f16"/>
                    </a:moveTo>
                    <a:lnTo>
                      <a:pt x="f27" y="f63"/>
                    </a:lnTo>
                    <a:lnTo>
                      <a:pt x="f28" y="f63"/>
                    </a:lnTo>
                    <a:lnTo>
                      <a:pt x="f28" y="f16"/>
                    </a:lnTo>
                    <a:close/>
                    <a:moveTo>
                      <a:pt x="f29" y="f16"/>
                    </a:moveTo>
                    <a:lnTo>
                      <a:pt x="f29" y="f63"/>
                    </a:lnTo>
                    <a:lnTo>
                      <a:pt x="f30" y="f63"/>
                    </a:lnTo>
                    <a:lnTo>
                      <a:pt x="f30" y="f16"/>
                    </a:lnTo>
                    <a:close/>
                    <a:moveTo>
                      <a:pt x="f31" y="f16"/>
                    </a:moveTo>
                    <a:lnTo>
                      <a:pt x="f31" y="f63"/>
                    </a:lnTo>
                    <a:lnTo>
                      <a:pt x="f32" y="f63"/>
                    </a:lnTo>
                    <a:lnTo>
                      <a:pt x="f32" y="f16"/>
                    </a:lnTo>
                    <a:close/>
                    <a:moveTo>
                      <a:pt x="f33" y="f16"/>
                    </a:moveTo>
                    <a:lnTo>
                      <a:pt x="f33" y="f63"/>
                    </a:lnTo>
                    <a:lnTo>
                      <a:pt x="f34" y="f63"/>
                    </a:lnTo>
                    <a:lnTo>
                      <a:pt x="f34" y="f16"/>
                    </a:lnTo>
                    <a:close/>
                    <a:moveTo>
                      <a:pt x="f35" y="f16"/>
                    </a:moveTo>
                    <a:lnTo>
                      <a:pt x="f35" y="f63"/>
                    </a:lnTo>
                    <a:lnTo>
                      <a:pt x="f36" y="f63"/>
                    </a:lnTo>
                    <a:lnTo>
                      <a:pt x="f36" y="f16"/>
                    </a:lnTo>
                    <a:close/>
                    <a:moveTo>
                      <a:pt x="f37" y="f16"/>
                    </a:moveTo>
                    <a:lnTo>
                      <a:pt x="f37" y="f63"/>
                    </a:lnTo>
                    <a:lnTo>
                      <a:pt x="f38" y="f63"/>
                    </a:lnTo>
                    <a:lnTo>
                      <a:pt x="f38" y="f16"/>
                    </a:lnTo>
                    <a:close/>
                    <a:moveTo>
                      <a:pt x="f39" y="f16"/>
                    </a:moveTo>
                    <a:lnTo>
                      <a:pt x="f39" y="f63"/>
                    </a:lnTo>
                    <a:lnTo>
                      <a:pt x="f40" y="f63"/>
                    </a:lnTo>
                    <a:lnTo>
                      <a:pt x="f40" y="f16"/>
                    </a:lnTo>
                    <a:close/>
                    <a:moveTo>
                      <a:pt x="f41" y="f16"/>
                    </a:moveTo>
                    <a:lnTo>
                      <a:pt x="f41" y="f63"/>
                    </a:lnTo>
                    <a:lnTo>
                      <a:pt x="f42" y="f63"/>
                    </a:lnTo>
                    <a:lnTo>
                      <a:pt x="f42" y="f16"/>
                    </a:lnTo>
                    <a:close/>
                    <a:moveTo>
                      <a:pt x="f43" y="f16"/>
                    </a:moveTo>
                    <a:lnTo>
                      <a:pt x="f43" y="f63"/>
                    </a:lnTo>
                    <a:lnTo>
                      <a:pt x="f44" y="f63"/>
                    </a:lnTo>
                    <a:lnTo>
                      <a:pt x="f44" y="f16"/>
                    </a:lnTo>
                    <a:close/>
                    <a:moveTo>
                      <a:pt x="f45" y="f16"/>
                    </a:moveTo>
                    <a:lnTo>
                      <a:pt x="f45" y="f63"/>
                    </a:lnTo>
                    <a:lnTo>
                      <a:pt x="f46" y="f63"/>
                    </a:lnTo>
                    <a:lnTo>
                      <a:pt x="f46" y="f16"/>
                    </a:lnTo>
                    <a:close/>
                    <a:moveTo>
                      <a:pt x="f47" y="f16"/>
                    </a:moveTo>
                    <a:lnTo>
                      <a:pt x="f47" y="f63"/>
                    </a:lnTo>
                    <a:lnTo>
                      <a:pt x="f48" y="f63"/>
                    </a:lnTo>
                    <a:lnTo>
                      <a:pt x="f48" y="f16"/>
                    </a:lnTo>
                    <a:close/>
                    <a:moveTo>
                      <a:pt x="f49" y="f16"/>
                    </a:moveTo>
                    <a:lnTo>
                      <a:pt x="f49" y="f63"/>
                    </a:lnTo>
                    <a:lnTo>
                      <a:pt x="f50" y="f63"/>
                    </a:lnTo>
                    <a:lnTo>
                      <a:pt x="f50" y="f16"/>
                    </a:lnTo>
                    <a:close/>
                    <a:moveTo>
                      <a:pt x="f51" y="f16"/>
                    </a:moveTo>
                    <a:lnTo>
                      <a:pt x="f51" y="f63"/>
                    </a:lnTo>
                    <a:lnTo>
                      <a:pt x="f52" y="f63"/>
                    </a:lnTo>
                    <a:lnTo>
                      <a:pt x="f52" y="f16"/>
                    </a:lnTo>
                    <a:close/>
                    <a:moveTo>
                      <a:pt x="f53" y="f16"/>
                    </a:moveTo>
                    <a:lnTo>
                      <a:pt x="f53" y="f63"/>
                    </a:lnTo>
                    <a:lnTo>
                      <a:pt x="f54" y="f63"/>
                    </a:lnTo>
                    <a:lnTo>
                      <a:pt x="f54" y="f16"/>
                    </a:lnTo>
                    <a:close/>
                    <a:moveTo>
                      <a:pt x="f55" y="f16"/>
                    </a:moveTo>
                    <a:lnTo>
                      <a:pt x="f55" y="f63"/>
                    </a:lnTo>
                    <a:lnTo>
                      <a:pt x="f56" y="f63"/>
                    </a:lnTo>
                    <a:lnTo>
                      <a:pt x="f56" y="f16"/>
                    </a:lnTo>
                    <a:close/>
                    <a:moveTo>
                      <a:pt x="f57" y="f16"/>
                    </a:moveTo>
                    <a:lnTo>
                      <a:pt x="f57" y="f63"/>
                    </a:lnTo>
                    <a:lnTo>
                      <a:pt x="f58" y="f63"/>
                    </a:lnTo>
                    <a:lnTo>
                      <a:pt x="f58" y="f16"/>
                    </a:lnTo>
                    <a:close/>
                    <a:moveTo>
                      <a:pt x="f4" y="f18"/>
                    </a:moveTo>
                    <a:lnTo>
                      <a:pt x="f4" y="f64"/>
                    </a:lnTo>
                    <a:lnTo>
                      <a:pt x="f5" y="f64"/>
                    </a:lnTo>
                    <a:lnTo>
                      <a:pt x="f5" y="f18"/>
                    </a:lnTo>
                    <a:close/>
                    <a:moveTo>
                      <a:pt x="f7" y="f18"/>
                    </a:moveTo>
                    <a:lnTo>
                      <a:pt x="f7" y="f64"/>
                    </a:lnTo>
                    <a:lnTo>
                      <a:pt x="f8" y="f64"/>
                    </a:lnTo>
                    <a:lnTo>
                      <a:pt x="f8" y="f18"/>
                    </a:lnTo>
                    <a:close/>
                    <a:moveTo>
                      <a:pt x="f9" y="f18"/>
                    </a:moveTo>
                    <a:lnTo>
                      <a:pt x="f9" y="f64"/>
                    </a:lnTo>
                    <a:lnTo>
                      <a:pt x="f10" y="f64"/>
                    </a:lnTo>
                    <a:lnTo>
                      <a:pt x="f10" y="f18"/>
                    </a:lnTo>
                    <a:close/>
                    <a:moveTo>
                      <a:pt x="f11" y="f18"/>
                    </a:moveTo>
                    <a:lnTo>
                      <a:pt x="f11" y="f64"/>
                    </a:lnTo>
                    <a:lnTo>
                      <a:pt x="f12" y="f64"/>
                    </a:lnTo>
                    <a:lnTo>
                      <a:pt x="f12" y="f18"/>
                    </a:lnTo>
                    <a:close/>
                    <a:moveTo>
                      <a:pt x="f13" y="f18"/>
                    </a:moveTo>
                    <a:lnTo>
                      <a:pt x="f13" y="f64"/>
                    </a:lnTo>
                    <a:lnTo>
                      <a:pt x="f14" y="f64"/>
                    </a:lnTo>
                    <a:lnTo>
                      <a:pt x="f14" y="f18"/>
                    </a:lnTo>
                    <a:close/>
                    <a:moveTo>
                      <a:pt x="f15" y="f18"/>
                    </a:moveTo>
                    <a:lnTo>
                      <a:pt x="f15" y="f64"/>
                    </a:lnTo>
                    <a:lnTo>
                      <a:pt x="f16" y="f64"/>
                    </a:lnTo>
                    <a:lnTo>
                      <a:pt x="f16" y="f18"/>
                    </a:lnTo>
                    <a:close/>
                    <a:moveTo>
                      <a:pt x="f17" y="f18"/>
                    </a:moveTo>
                    <a:lnTo>
                      <a:pt x="f17" y="f64"/>
                    </a:lnTo>
                    <a:lnTo>
                      <a:pt x="f18" y="f64"/>
                    </a:lnTo>
                    <a:lnTo>
                      <a:pt x="f18" y="f18"/>
                    </a:lnTo>
                    <a:close/>
                    <a:moveTo>
                      <a:pt x="f19" y="f18"/>
                    </a:moveTo>
                    <a:lnTo>
                      <a:pt x="f19" y="f64"/>
                    </a:lnTo>
                    <a:lnTo>
                      <a:pt x="f20" y="f64"/>
                    </a:lnTo>
                    <a:lnTo>
                      <a:pt x="f20" y="f18"/>
                    </a:lnTo>
                    <a:close/>
                    <a:moveTo>
                      <a:pt x="f21" y="f18"/>
                    </a:moveTo>
                    <a:lnTo>
                      <a:pt x="f21" y="f64"/>
                    </a:lnTo>
                    <a:lnTo>
                      <a:pt x="f22" y="f64"/>
                    </a:lnTo>
                    <a:lnTo>
                      <a:pt x="f22" y="f18"/>
                    </a:lnTo>
                    <a:close/>
                    <a:moveTo>
                      <a:pt x="f23" y="f18"/>
                    </a:moveTo>
                    <a:lnTo>
                      <a:pt x="f23" y="f64"/>
                    </a:lnTo>
                    <a:lnTo>
                      <a:pt x="f24" y="f64"/>
                    </a:lnTo>
                    <a:lnTo>
                      <a:pt x="f24" y="f18"/>
                    </a:lnTo>
                    <a:close/>
                    <a:moveTo>
                      <a:pt x="f25" y="f18"/>
                    </a:moveTo>
                    <a:lnTo>
                      <a:pt x="f25" y="f64"/>
                    </a:lnTo>
                    <a:lnTo>
                      <a:pt x="f26" y="f64"/>
                    </a:lnTo>
                    <a:lnTo>
                      <a:pt x="f26" y="f18"/>
                    </a:lnTo>
                    <a:close/>
                    <a:moveTo>
                      <a:pt x="f27" y="f18"/>
                    </a:moveTo>
                    <a:lnTo>
                      <a:pt x="f27" y="f64"/>
                    </a:lnTo>
                    <a:lnTo>
                      <a:pt x="f28" y="f64"/>
                    </a:lnTo>
                    <a:lnTo>
                      <a:pt x="f28" y="f18"/>
                    </a:lnTo>
                    <a:close/>
                    <a:moveTo>
                      <a:pt x="f29" y="f18"/>
                    </a:moveTo>
                    <a:lnTo>
                      <a:pt x="f29" y="f64"/>
                    </a:lnTo>
                    <a:lnTo>
                      <a:pt x="f30" y="f64"/>
                    </a:lnTo>
                    <a:lnTo>
                      <a:pt x="f30" y="f18"/>
                    </a:lnTo>
                    <a:close/>
                    <a:moveTo>
                      <a:pt x="f31" y="f18"/>
                    </a:moveTo>
                    <a:lnTo>
                      <a:pt x="f31" y="f64"/>
                    </a:lnTo>
                    <a:lnTo>
                      <a:pt x="f32" y="f64"/>
                    </a:lnTo>
                    <a:lnTo>
                      <a:pt x="f32" y="f18"/>
                    </a:lnTo>
                    <a:close/>
                    <a:moveTo>
                      <a:pt x="f33" y="f18"/>
                    </a:moveTo>
                    <a:lnTo>
                      <a:pt x="f33" y="f64"/>
                    </a:lnTo>
                    <a:lnTo>
                      <a:pt x="f34" y="f64"/>
                    </a:lnTo>
                    <a:lnTo>
                      <a:pt x="f34" y="f18"/>
                    </a:lnTo>
                    <a:close/>
                    <a:moveTo>
                      <a:pt x="f35" y="f18"/>
                    </a:moveTo>
                    <a:lnTo>
                      <a:pt x="f35" y="f64"/>
                    </a:lnTo>
                    <a:lnTo>
                      <a:pt x="f36" y="f64"/>
                    </a:lnTo>
                    <a:lnTo>
                      <a:pt x="f36" y="f18"/>
                    </a:lnTo>
                    <a:close/>
                    <a:moveTo>
                      <a:pt x="f37" y="f18"/>
                    </a:moveTo>
                    <a:lnTo>
                      <a:pt x="f37" y="f64"/>
                    </a:lnTo>
                    <a:lnTo>
                      <a:pt x="f38" y="f64"/>
                    </a:lnTo>
                    <a:lnTo>
                      <a:pt x="f38" y="f18"/>
                    </a:lnTo>
                    <a:close/>
                    <a:moveTo>
                      <a:pt x="f39" y="f18"/>
                    </a:moveTo>
                    <a:lnTo>
                      <a:pt x="f39" y="f64"/>
                    </a:lnTo>
                    <a:lnTo>
                      <a:pt x="f40" y="f64"/>
                    </a:lnTo>
                    <a:lnTo>
                      <a:pt x="f40" y="f18"/>
                    </a:lnTo>
                    <a:close/>
                    <a:moveTo>
                      <a:pt x="f41" y="f18"/>
                    </a:moveTo>
                    <a:lnTo>
                      <a:pt x="f41" y="f64"/>
                    </a:lnTo>
                    <a:lnTo>
                      <a:pt x="f42" y="f64"/>
                    </a:lnTo>
                    <a:lnTo>
                      <a:pt x="f42" y="f18"/>
                    </a:lnTo>
                    <a:close/>
                    <a:moveTo>
                      <a:pt x="f43" y="f18"/>
                    </a:moveTo>
                    <a:lnTo>
                      <a:pt x="f43" y="f64"/>
                    </a:lnTo>
                    <a:lnTo>
                      <a:pt x="f44" y="f64"/>
                    </a:lnTo>
                    <a:lnTo>
                      <a:pt x="f44" y="f18"/>
                    </a:lnTo>
                    <a:close/>
                    <a:moveTo>
                      <a:pt x="f45" y="f18"/>
                    </a:moveTo>
                    <a:lnTo>
                      <a:pt x="f45" y="f64"/>
                    </a:lnTo>
                    <a:lnTo>
                      <a:pt x="f46" y="f64"/>
                    </a:lnTo>
                    <a:lnTo>
                      <a:pt x="f46" y="f18"/>
                    </a:lnTo>
                    <a:close/>
                    <a:moveTo>
                      <a:pt x="f47" y="f18"/>
                    </a:moveTo>
                    <a:lnTo>
                      <a:pt x="f47" y="f64"/>
                    </a:lnTo>
                    <a:lnTo>
                      <a:pt x="f48" y="f64"/>
                    </a:lnTo>
                    <a:lnTo>
                      <a:pt x="f48" y="f18"/>
                    </a:lnTo>
                    <a:close/>
                    <a:moveTo>
                      <a:pt x="f49" y="f18"/>
                    </a:moveTo>
                    <a:lnTo>
                      <a:pt x="f49" y="f64"/>
                    </a:lnTo>
                    <a:lnTo>
                      <a:pt x="f50" y="f64"/>
                    </a:lnTo>
                    <a:lnTo>
                      <a:pt x="f50" y="f18"/>
                    </a:lnTo>
                    <a:close/>
                    <a:moveTo>
                      <a:pt x="f51" y="f18"/>
                    </a:moveTo>
                    <a:lnTo>
                      <a:pt x="f51" y="f64"/>
                    </a:lnTo>
                    <a:lnTo>
                      <a:pt x="f52" y="f64"/>
                    </a:lnTo>
                    <a:lnTo>
                      <a:pt x="f52" y="f18"/>
                    </a:lnTo>
                    <a:close/>
                    <a:moveTo>
                      <a:pt x="f53" y="f18"/>
                    </a:moveTo>
                    <a:lnTo>
                      <a:pt x="f53" y="f64"/>
                    </a:lnTo>
                    <a:lnTo>
                      <a:pt x="f54" y="f64"/>
                    </a:lnTo>
                    <a:lnTo>
                      <a:pt x="f54" y="f18"/>
                    </a:lnTo>
                    <a:close/>
                    <a:moveTo>
                      <a:pt x="f55" y="f18"/>
                    </a:moveTo>
                    <a:lnTo>
                      <a:pt x="f55" y="f64"/>
                    </a:lnTo>
                    <a:lnTo>
                      <a:pt x="f56" y="f64"/>
                    </a:lnTo>
                    <a:lnTo>
                      <a:pt x="f56" y="f18"/>
                    </a:lnTo>
                    <a:close/>
                    <a:moveTo>
                      <a:pt x="f57" y="f18"/>
                    </a:moveTo>
                    <a:lnTo>
                      <a:pt x="f57" y="f64"/>
                    </a:lnTo>
                    <a:lnTo>
                      <a:pt x="f58" y="f64"/>
                    </a:lnTo>
                    <a:lnTo>
                      <a:pt x="f58" y="f18"/>
                    </a:lnTo>
                    <a:close/>
                    <a:moveTo>
                      <a:pt x="f4" y="f20"/>
                    </a:moveTo>
                    <a:lnTo>
                      <a:pt x="f4" y="f65"/>
                    </a:lnTo>
                    <a:lnTo>
                      <a:pt x="f5" y="f65"/>
                    </a:lnTo>
                    <a:lnTo>
                      <a:pt x="f5" y="f20"/>
                    </a:lnTo>
                    <a:close/>
                    <a:moveTo>
                      <a:pt x="f7" y="f20"/>
                    </a:moveTo>
                    <a:lnTo>
                      <a:pt x="f7" y="f65"/>
                    </a:lnTo>
                    <a:lnTo>
                      <a:pt x="f8" y="f65"/>
                    </a:lnTo>
                    <a:lnTo>
                      <a:pt x="f8" y="f20"/>
                    </a:lnTo>
                    <a:close/>
                    <a:moveTo>
                      <a:pt x="f9" y="f20"/>
                    </a:moveTo>
                    <a:lnTo>
                      <a:pt x="f9" y="f65"/>
                    </a:lnTo>
                    <a:lnTo>
                      <a:pt x="f10" y="f65"/>
                    </a:lnTo>
                    <a:lnTo>
                      <a:pt x="f10" y="f20"/>
                    </a:lnTo>
                    <a:close/>
                    <a:moveTo>
                      <a:pt x="f11" y="f20"/>
                    </a:moveTo>
                    <a:lnTo>
                      <a:pt x="f11" y="f65"/>
                    </a:lnTo>
                    <a:lnTo>
                      <a:pt x="f12" y="f65"/>
                    </a:lnTo>
                    <a:lnTo>
                      <a:pt x="f12" y="f20"/>
                    </a:lnTo>
                    <a:close/>
                    <a:moveTo>
                      <a:pt x="f13" y="f20"/>
                    </a:moveTo>
                    <a:lnTo>
                      <a:pt x="f13" y="f65"/>
                    </a:lnTo>
                    <a:lnTo>
                      <a:pt x="f14" y="f65"/>
                    </a:lnTo>
                    <a:lnTo>
                      <a:pt x="f14" y="f20"/>
                    </a:lnTo>
                    <a:close/>
                    <a:moveTo>
                      <a:pt x="f15" y="f20"/>
                    </a:moveTo>
                    <a:lnTo>
                      <a:pt x="f15" y="f65"/>
                    </a:lnTo>
                    <a:lnTo>
                      <a:pt x="f16" y="f65"/>
                    </a:lnTo>
                    <a:lnTo>
                      <a:pt x="f16" y="f20"/>
                    </a:lnTo>
                    <a:close/>
                    <a:moveTo>
                      <a:pt x="f17" y="f20"/>
                    </a:moveTo>
                    <a:lnTo>
                      <a:pt x="f17" y="f65"/>
                    </a:lnTo>
                    <a:lnTo>
                      <a:pt x="f18" y="f65"/>
                    </a:lnTo>
                    <a:lnTo>
                      <a:pt x="f18" y="f20"/>
                    </a:lnTo>
                    <a:close/>
                    <a:moveTo>
                      <a:pt x="f19" y="f20"/>
                    </a:moveTo>
                    <a:lnTo>
                      <a:pt x="f19" y="f65"/>
                    </a:lnTo>
                    <a:lnTo>
                      <a:pt x="f20" y="f65"/>
                    </a:lnTo>
                    <a:lnTo>
                      <a:pt x="f20" y="f20"/>
                    </a:lnTo>
                    <a:close/>
                    <a:moveTo>
                      <a:pt x="f21" y="f20"/>
                    </a:moveTo>
                    <a:lnTo>
                      <a:pt x="f21" y="f65"/>
                    </a:lnTo>
                    <a:lnTo>
                      <a:pt x="f22" y="f65"/>
                    </a:lnTo>
                    <a:lnTo>
                      <a:pt x="f22" y="f20"/>
                    </a:lnTo>
                    <a:close/>
                    <a:moveTo>
                      <a:pt x="f23" y="f20"/>
                    </a:moveTo>
                    <a:lnTo>
                      <a:pt x="f23" y="f65"/>
                    </a:lnTo>
                    <a:lnTo>
                      <a:pt x="f24" y="f65"/>
                    </a:lnTo>
                    <a:lnTo>
                      <a:pt x="f24" y="f20"/>
                    </a:lnTo>
                    <a:close/>
                    <a:moveTo>
                      <a:pt x="f25" y="f20"/>
                    </a:moveTo>
                    <a:lnTo>
                      <a:pt x="f25" y="f65"/>
                    </a:lnTo>
                    <a:lnTo>
                      <a:pt x="f26" y="f65"/>
                    </a:lnTo>
                    <a:lnTo>
                      <a:pt x="f26" y="f20"/>
                    </a:lnTo>
                    <a:close/>
                    <a:moveTo>
                      <a:pt x="f27" y="f20"/>
                    </a:moveTo>
                    <a:lnTo>
                      <a:pt x="f27" y="f65"/>
                    </a:lnTo>
                    <a:lnTo>
                      <a:pt x="f28" y="f65"/>
                    </a:lnTo>
                    <a:lnTo>
                      <a:pt x="f28" y="f20"/>
                    </a:lnTo>
                    <a:close/>
                    <a:moveTo>
                      <a:pt x="f29" y="f20"/>
                    </a:moveTo>
                    <a:lnTo>
                      <a:pt x="f29" y="f65"/>
                    </a:lnTo>
                    <a:lnTo>
                      <a:pt x="f30" y="f65"/>
                    </a:lnTo>
                    <a:lnTo>
                      <a:pt x="f30" y="f20"/>
                    </a:lnTo>
                    <a:close/>
                    <a:moveTo>
                      <a:pt x="f31" y="f20"/>
                    </a:moveTo>
                    <a:lnTo>
                      <a:pt x="f31" y="f65"/>
                    </a:lnTo>
                    <a:lnTo>
                      <a:pt x="f32" y="f65"/>
                    </a:lnTo>
                    <a:lnTo>
                      <a:pt x="f32" y="f20"/>
                    </a:lnTo>
                    <a:close/>
                    <a:moveTo>
                      <a:pt x="f33" y="f20"/>
                    </a:moveTo>
                    <a:lnTo>
                      <a:pt x="f33" y="f65"/>
                    </a:lnTo>
                    <a:lnTo>
                      <a:pt x="f34" y="f65"/>
                    </a:lnTo>
                    <a:lnTo>
                      <a:pt x="f34" y="f20"/>
                    </a:lnTo>
                    <a:close/>
                    <a:moveTo>
                      <a:pt x="f35" y="f20"/>
                    </a:moveTo>
                    <a:lnTo>
                      <a:pt x="f35" y="f65"/>
                    </a:lnTo>
                    <a:lnTo>
                      <a:pt x="f36" y="f65"/>
                    </a:lnTo>
                    <a:lnTo>
                      <a:pt x="f36" y="f20"/>
                    </a:lnTo>
                    <a:close/>
                    <a:moveTo>
                      <a:pt x="f37" y="f20"/>
                    </a:moveTo>
                    <a:lnTo>
                      <a:pt x="f37" y="f65"/>
                    </a:lnTo>
                    <a:lnTo>
                      <a:pt x="f38" y="f65"/>
                    </a:lnTo>
                    <a:lnTo>
                      <a:pt x="f38" y="f20"/>
                    </a:lnTo>
                    <a:close/>
                    <a:moveTo>
                      <a:pt x="f39" y="f20"/>
                    </a:moveTo>
                    <a:lnTo>
                      <a:pt x="f39" y="f65"/>
                    </a:lnTo>
                    <a:lnTo>
                      <a:pt x="f40" y="f65"/>
                    </a:lnTo>
                    <a:lnTo>
                      <a:pt x="f40" y="f20"/>
                    </a:lnTo>
                    <a:close/>
                    <a:moveTo>
                      <a:pt x="f41" y="f20"/>
                    </a:moveTo>
                    <a:lnTo>
                      <a:pt x="f41" y="f65"/>
                    </a:lnTo>
                    <a:lnTo>
                      <a:pt x="f42" y="f65"/>
                    </a:lnTo>
                    <a:lnTo>
                      <a:pt x="f42" y="f20"/>
                    </a:lnTo>
                    <a:close/>
                    <a:moveTo>
                      <a:pt x="f43" y="f20"/>
                    </a:moveTo>
                    <a:lnTo>
                      <a:pt x="f43" y="f65"/>
                    </a:lnTo>
                    <a:lnTo>
                      <a:pt x="f44" y="f65"/>
                    </a:lnTo>
                    <a:lnTo>
                      <a:pt x="f44" y="f20"/>
                    </a:lnTo>
                    <a:close/>
                    <a:moveTo>
                      <a:pt x="f45" y="f20"/>
                    </a:moveTo>
                    <a:lnTo>
                      <a:pt x="f45" y="f65"/>
                    </a:lnTo>
                    <a:lnTo>
                      <a:pt x="f46" y="f65"/>
                    </a:lnTo>
                    <a:lnTo>
                      <a:pt x="f46" y="f20"/>
                    </a:lnTo>
                    <a:close/>
                    <a:moveTo>
                      <a:pt x="f47" y="f20"/>
                    </a:moveTo>
                    <a:lnTo>
                      <a:pt x="f47" y="f65"/>
                    </a:lnTo>
                    <a:lnTo>
                      <a:pt x="f48" y="f65"/>
                    </a:lnTo>
                    <a:lnTo>
                      <a:pt x="f48" y="f20"/>
                    </a:lnTo>
                    <a:close/>
                    <a:moveTo>
                      <a:pt x="f49" y="f20"/>
                    </a:moveTo>
                    <a:lnTo>
                      <a:pt x="f49" y="f65"/>
                    </a:lnTo>
                    <a:lnTo>
                      <a:pt x="f50" y="f65"/>
                    </a:lnTo>
                    <a:lnTo>
                      <a:pt x="f50" y="f20"/>
                    </a:lnTo>
                    <a:close/>
                    <a:moveTo>
                      <a:pt x="f51" y="f20"/>
                    </a:moveTo>
                    <a:lnTo>
                      <a:pt x="f51" y="f65"/>
                    </a:lnTo>
                    <a:lnTo>
                      <a:pt x="f52" y="f65"/>
                    </a:lnTo>
                    <a:lnTo>
                      <a:pt x="f52" y="f20"/>
                    </a:lnTo>
                    <a:close/>
                    <a:moveTo>
                      <a:pt x="f53" y="f20"/>
                    </a:moveTo>
                    <a:lnTo>
                      <a:pt x="f53" y="f65"/>
                    </a:lnTo>
                    <a:lnTo>
                      <a:pt x="f54" y="f65"/>
                    </a:lnTo>
                    <a:lnTo>
                      <a:pt x="f54" y="f20"/>
                    </a:lnTo>
                    <a:close/>
                    <a:moveTo>
                      <a:pt x="f55" y="f20"/>
                    </a:moveTo>
                    <a:lnTo>
                      <a:pt x="f55" y="f65"/>
                    </a:lnTo>
                    <a:lnTo>
                      <a:pt x="f56" y="f65"/>
                    </a:lnTo>
                    <a:lnTo>
                      <a:pt x="f56" y="f20"/>
                    </a:lnTo>
                    <a:close/>
                    <a:moveTo>
                      <a:pt x="f57" y="f20"/>
                    </a:moveTo>
                    <a:lnTo>
                      <a:pt x="f57" y="f65"/>
                    </a:lnTo>
                    <a:lnTo>
                      <a:pt x="f58" y="f65"/>
                    </a:lnTo>
                    <a:lnTo>
                      <a:pt x="f58" y="f20"/>
                    </a:lnTo>
                    <a:close/>
                    <a:moveTo>
                      <a:pt x="f4" y="f22"/>
                    </a:moveTo>
                    <a:lnTo>
                      <a:pt x="f4" y="f66"/>
                    </a:lnTo>
                    <a:lnTo>
                      <a:pt x="f5" y="f66"/>
                    </a:lnTo>
                    <a:lnTo>
                      <a:pt x="f5" y="f22"/>
                    </a:lnTo>
                    <a:close/>
                    <a:moveTo>
                      <a:pt x="f7" y="f22"/>
                    </a:moveTo>
                    <a:lnTo>
                      <a:pt x="f7" y="f66"/>
                    </a:lnTo>
                    <a:lnTo>
                      <a:pt x="f8" y="f66"/>
                    </a:lnTo>
                    <a:lnTo>
                      <a:pt x="f8" y="f22"/>
                    </a:lnTo>
                    <a:close/>
                    <a:moveTo>
                      <a:pt x="f9" y="f22"/>
                    </a:moveTo>
                    <a:lnTo>
                      <a:pt x="f9" y="f66"/>
                    </a:lnTo>
                    <a:lnTo>
                      <a:pt x="f10" y="f66"/>
                    </a:lnTo>
                    <a:lnTo>
                      <a:pt x="f10" y="f22"/>
                    </a:lnTo>
                    <a:close/>
                    <a:moveTo>
                      <a:pt x="f11" y="f22"/>
                    </a:moveTo>
                    <a:lnTo>
                      <a:pt x="f11" y="f66"/>
                    </a:lnTo>
                    <a:lnTo>
                      <a:pt x="f12" y="f66"/>
                    </a:lnTo>
                    <a:lnTo>
                      <a:pt x="f12" y="f22"/>
                    </a:lnTo>
                    <a:close/>
                    <a:moveTo>
                      <a:pt x="f13" y="f22"/>
                    </a:moveTo>
                    <a:lnTo>
                      <a:pt x="f13" y="f66"/>
                    </a:lnTo>
                    <a:lnTo>
                      <a:pt x="f14" y="f66"/>
                    </a:lnTo>
                    <a:lnTo>
                      <a:pt x="f14" y="f22"/>
                    </a:lnTo>
                    <a:close/>
                    <a:moveTo>
                      <a:pt x="f15" y="f22"/>
                    </a:moveTo>
                    <a:lnTo>
                      <a:pt x="f15" y="f66"/>
                    </a:lnTo>
                    <a:lnTo>
                      <a:pt x="f16" y="f66"/>
                    </a:lnTo>
                    <a:lnTo>
                      <a:pt x="f16" y="f22"/>
                    </a:lnTo>
                    <a:close/>
                    <a:moveTo>
                      <a:pt x="f17" y="f22"/>
                    </a:moveTo>
                    <a:lnTo>
                      <a:pt x="f17" y="f66"/>
                    </a:lnTo>
                    <a:lnTo>
                      <a:pt x="f18" y="f66"/>
                    </a:lnTo>
                    <a:lnTo>
                      <a:pt x="f18" y="f22"/>
                    </a:lnTo>
                    <a:close/>
                    <a:moveTo>
                      <a:pt x="f19" y="f22"/>
                    </a:moveTo>
                    <a:lnTo>
                      <a:pt x="f19" y="f66"/>
                    </a:lnTo>
                    <a:lnTo>
                      <a:pt x="f20" y="f66"/>
                    </a:lnTo>
                    <a:lnTo>
                      <a:pt x="f20" y="f22"/>
                    </a:lnTo>
                    <a:close/>
                    <a:moveTo>
                      <a:pt x="f21" y="f22"/>
                    </a:moveTo>
                    <a:lnTo>
                      <a:pt x="f21" y="f66"/>
                    </a:lnTo>
                    <a:lnTo>
                      <a:pt x="f22" y="f66"/>
                    </a:lnTo>
                    <a:lnTo>
                      <a:pt x="f22" y="f22"/>
                    </a:lnTo>
                    <a:close/>
                    <a:moveTo>
                      <a:pt x="f23" y="f22"/>
                    </a:moveTo>
                    <a:lnTo>
                      <a:pt x="f23" y="f66"/>
                    </a:lnTo>
                    <a:lnTo>
                      <a:pt x="f24" y="f66"/>
                    </a:lnTo>
                    <a:lnTo>
                      <a:pt x="f24" y="f22"/>
                    </a:lnTo>
                    <a:close/>
                    <a:moveTo>
                      <a:pt x="f25" y="f22"/>
                    </a:moveTo>
                    <a:lnTo>
                      <a:pt x="f25" y="f66"/>
                    </a:lnTo>
                    <a:lnTo>
                      <a:pt x="f26" y="f66"/>
                    </a:lnTo>
                    <a:lnTo>
                      <a:pt x="f26" y="f22"/>
                    </a:lnTo>
                    <a:close/>
                    <a:moveTo>
                      <a:pt x="f27" y="f22"/>
                    </a:moveTo>
                    <a:lnTo>
                      <a:pt x="f27" y="f66"/>
                    </a:lnTo>
                    <a:lnTo>
                      <a:pt x="f28" y="f66"/>
                    </a:lnTo>
                    <a:lnTo>
                      <a:pt x="f28" y="f22"/>
                    </a:lnTo>
                    <a:close/>
                    <a:moveTo>
                      <a:pt x="f29" y="f22"/>
                    </a:moveTo>
                    <a:lnTo>
                      <a:pt x="f29" y="f66"/>
                    </a:lnTo>
                    <a:lnTo>
                      <a:pt x="f30" y="f66"/>
                    </a:lnTo>
                    <a:lnTo>
                      <a:pt x="f30" y="f22"/>
                    </a:lnTo>
                    <a:close/>
                    <a:moveTo>
                      <a:pt x="f31" y="f22"/>
                    </a:moveTo>
                    <a:lnTo>
                      <a:pt x="f31" y="f66"/>
                    </a:lnTo>
                    <a:lnTo>
                      <a:pt x="f32" y="f66"/>
                    </a:lnTo>
                    <a:lnTo>
                      <a:pt x="f32" y="f22"/>
                    </a:lnTo>
                    <a:close/>
                    <a:moveTo>
                      <a:pt x="f33" y="f22"/>
                    </a:moveTo>
                    <a:lnTo>
                      <a:pt x="f33" y="f66"/>
                    </a:lnTo>
                    <a:lnTo>
                      <a:pt x="f34" y="f66"/>
                    </a:lnTo>
                    <a:lnTo>
                      <a:pt x="f34" y="f22"/>
                    </a:lnTo>
                    <a:close/>
                    <a:moveTo>
                      <a:pt x="f35" y="f22"/>
                    </a:moveTo>
                    <a:lnTo>
                      <a:pt x="f35" y="f66"/>
                    </a:lnTo>
                    <a:lnTo>
                      <a:pt x="f36" y="f66"/>
                    </a:lnTo>
                    <a:lnTo>
                      <a:pt x="f36" y="f22"/>
                    </a:lnTo>
                    <a:close/>
                    <a:moveTo>
                      <a:pt x="f37" y="f22"/>
                    </a:moveTo>
                    <a:lnTo>
                      <a:pt x="f37" y="f66"/>
                    </a:lnTo>
                    <a:lnTo>
                      <a:pt x="f38" y="f66"/>
                    </a:lnTo>
                    <a:lnTo>
                      <a:pt x="f38" y="f22"/>
                    </a:lnTo>
                    <a:close/>
                    <a:moveTo>
                      <a:pt x="f39" y="f22"/>
                    </a:moveTo>
                    <a:lnTo>
                      <a:pt x="f39" y="f66"/>
                    </a:lnTo>
                    <a:lnTo>
                      <a:pt x="f40" y="f66"/>
                    </a:lnTo>
                    <a:lnTo>
                      <a:pt x="f40" y="f22"/>
                    </a:lnTo>
                    <a:close/>
                    <a:moveTo>
                      <a:pt x="f41" y="f22"/>
                    </a:moveTo>
                    <a:lnTo>
                      <a:pt x="f41" y="f66"/>
                    </a:lnTo>
                    <a:lnTo>
                      <a:pt x="f42" y="f66"/>
                    </a:lnTo>
                    <a:lnTo>
                      <a:pt x="f42" y="f22"/>
                    </a:lnTo>
                    <a:close/>
                    <a:moveTo>
                      <a:pt x="f43" y="f22"/>
                    </a:moveTo>
                    <a:lnTo>
                      <a:pt x="f43" y="f66"/>
                    </a:lnTo>
                    <a:lnTo>
                      <a:pt x="f44" y="f66"/>
                    </a:lnTo>
                    <a:lnTo>
                      <a:pt x="f44" y="f22"/>
                    </a:lnTo>
                    <a:close/>
                    <a:moveTo>
                      <a:pt x="f45" y="f22"/>
                    </a:moveTo>
                    <a:lnTo>
                      <a:pt x="f45" y="f66"/>
                    </a:lnTo>
                    <a:lnTo>
                      <a:pt x="f46" y="f66"/>
                    </a:lnTo>
                    <a:lnTo>
                      <a:pt x="f46" y="f22"/>
                    </a:lnTo>
                    <a:close/>
                    <a:moveTo>
                      <a:pt x="f47" y="f22"/>
                    </a:moveTo>
                    <a:lnTo>
                      <a:pt x="f47" y="f66"/>
                    </a:lnTo>
                    <a:lnTo>
                      <a:pt x="f48" y="f66"/>
                    </a:lnTo>
                    <a:lnTo>
                      <a:pt x="f48" y="f22"/>
                    </a:lnTo>
                    <a:close/>
                    <a:moveTo>
                      <a:pt x="f49" y="f22"/>
                    </a:moveTo>
                    <a:lnTo>
                      <a:pt x="f49" y="f66"/>
                    </a:lnTo>
                    <a:lnTo>
                      <a:pt x="f50" y="f66"/>
                    </a:lnTo>
                    <a:lnTo>
                      <a:pt x="f50" y="f22"/>
                    </a:lnTo>
                    <a:close/>
                    <a:moveTo>
                      <a:pt x="f51" y="f22"/>
                    </a:moveTo>
                    <a:lnTo>
                      <a:pt x="f51" y="f66"/>
                    </a:lnTo>
                    <a:lnTo>
                      <a:pt x="f52" y="f66"/>
                    </a:lnTo>
                    <a:lnTo>
                      <a:pt x="f52" y="f22"/>
                    </a:lnTo>
                    <a:close/>
                    <a:moveTo>
                      <a:pt x="f53" y="f22"/>
                    </a:moveTo>
                    <a:lnTo>
                      <a:pt x="f53" y="f66"/>
                    </a:lnTo>
                    <a:lnTo>
                      <a:pt x="f54" y="f66"/>
                    </a:lnTo>
                    <a:lnTo>
                      <a:pt x="f54" y="f22"/>
                    </a:lnTo>
                    <a:close/>
                    <a:moveTo>
                      <a:pt x="f55" y="f22"/>
                    </a:moveTo>
                    <a:lnTo>
                      <a:pt x="f55" y="f66"/>
                    </a:lnTo>
                    <a:lnTo>
                      <a:pt x="f56" y="f66"/>
                    </a:lnTo>
                    <a:lnTo>
                      <a:pt x="f56" y="f22"/>
                    </a:lnTo>
                    <a:close/>
                    <a:moveTo>
                      <a:pt x="f57" y="f22"/>
                    </a:moveTo>
                    <a:lnTo>
                      <a:pt x="f57" y="f66"/>
                    </a:lnTo>
                    <a:lnTo>
                      <a:pt x="f58" y="f66"/>
                    </a:lnTo>
                    <a:lnTo>
                      <a:pt x="f58" y="f22"/>
                    </a:lnTo>
                    <a:close/>
                    <a:moveTo>
                      <a:pt x="f4" y="f67"/>
                    </a:moveTo>
                    <a:lnTo>
                      <a:pt x="f4" y="f68"/>
                    </a:lnTo>
                    <a:lnTo>
                      <a:pt x="f5" y="f68"/>
                    </a:lnTo>
                    <a:lnTo>
                      <a:pt x="f5" y="f67"/>
                    </a:lnTo>
                    <a:close/>
                    <a:moveTo>
                      <a:pt x="f7" y="f67"/>
                    </a:moveTo>
                    <a:lnTo>
                      <a:pt x="f7" y="f68"/>
                    </a:lnTo>
                    <a:lnTo>
                      <a:pt x="f8" y="f68"/>
                    </a:lnTo>
                    <a:lnTo>
                      <a:pt x="f8" y="f67"/>
                    </a:lnTo>
                    <a:close/>
                    <a:moveTo>
                      <a:pt x="f9" y="f67"/>
                    </a:moveTo>
                    <a:lnTo>
                      <a:pt x="f9" y="f68"/>
                    </a:lnTo>
                    <a:lnTo>
                      <a:pt x="f10" y="f68"/>
                    </a:lnTo>
                    <a:lnTo>
                      <a:pt x="f10" y="f67"/>
                    </a:lnTo>
                    <a:close/>
                    <a:moveTo>
                      <a:pt x="f11" y="f67"/>
                    </a:moveTo>
                    <a:lnTo>
                      <a:pt x="f11" y="f68"/>
                    </a:lnTo>
                    <a:lnTo>
                      <a:pt x="f12" y="f68"/>
                    </a:lnTo>
                    <a:lnTo>
                      <a:pt x="f12" y="f67"/>
                    </a:lnTo>
                    <a:close/>
                    <a:moveTo>
                      <a:pt x="f13" y="f67"/>
                    </a:moveTo>
                    <a:lnTo>
                      <a:pt x="f13" y="f68"/>
                    </a:lnTo>
                    <a:lnTo>
                      <a:pt x="f14" y="f68"/>
                    </a:lnTo>
                    <a:lnTo>
                      <a:pt x="f14" y="f67"/>
                    </a:lnTo>
                    <a:close/>
                    <a:moveTo>
                      <a:pt x="f15" y="f67"/>
                    </a:moveTo>
                    <a:lnTo>
                      <a:pt x="f15" y="f68"/>
                    </a:lnTo>
                    <a:lnTo>
                      <a:pt x="f16" y="f68"/>
                    </a:lnTo>
                    <a:lnTo>
                      <a:pt x="f16" y="f67"/>
                    </a:lnTo>
                    <a:close/>
                    <a:moveTo>
                      <a:pt x="f17" y="f67"/>
                    </a:moveTo>
                    <a:lnTo>
                      <a:pt x="f17" y="f68"/>
                    </a:lnTo>
                    <a:lnTo>
                      <a:pt x="f18" y="f68"/>
                    </a:lnTo>
                    <a:lnTo>
                      <a:pt x="f18" y="f67"/>
                    </a:lnTo>
                    <a:close/>
                    <a:moveTo>
                      <a:pt x="f19" y="f67"/>
                    </a:moveTo>
                    <a:lnTo>
                      <a:pt x="f19" y="f68"/>
                    </a:lnTo>
                    <a:lnTo>
                      <a:pt x="f20" y="f68"/>
                    </a:lnTo>
                    <a:lnTo>
                      <a:pt x="f20" y="f67"/>
                    </a:lnTo>
                    <a:close/>
                    <a:moveTo>
                      <a:pt x="f21" y="f67"/>
                    </a:moveTo>
                    <a:lnTo>
                      <a:pt x="f21" y="f68"/>
                    </a:lnTo>
                    <a:lnTo>
                      <a:pt x="f22" y="f68"/>
                    </a:lnTo>
                    <a:lnTo>
                      <a:pt x="f22" y="f67"/>
                    </a:lnTo>
                    <a:close/>
                    <a:moveTo>
                      <a:pt x="f23" y="f67"/>
                    </a:moveTo>
                    <a:lnTo>
                      <a:pt x="f23" y="f68"/>
                    </a:lnTo>
                    <a:lnTo>
                      <a:pt x="f24" y="f68"/>
                    </a:lnTo>
                    <a:lnTo>
                      <a:pt x="f24" y="f67"/>
                    </a:lnTo>
                    <a:close/>
                    <a:moveTo>
                      <a:pt x="f25" y="f67"/>
                    </a:moveTo>
                    <a:lnTo>
                      <a:pt x="f25" y="f68"/>
                    </a:lnTo>
                    <a:lnTo>
                      <a:pt x="f26" y="f68"/>
                    </a:lnTo>
                    <a:lnTo>
                      <a:pt x="f26" y="f67"/>
                    </a:lnTo>
                    <a:close/>
                    <a:moveTo>
                      <a:pt x="f27" y="f67"/>
                    </a:moveTo>
                    <a:lnTo>
                      <a:pt x="f27" y="f68"/>
                    </a:lnTo>
                    <a:lnTo>
                      <a:pt x="f28" y="f68"/>
                    </a:lnTo>
                    <a:lnTo>
                      <a:pt x="f28" y="f67"/>
                    </a:lnTo>
                    <a:close/>
                    <a:moveTo>
                      <a:pt x="f29" y="f67"/>
                    </a:moveTo>
                    <a:lnTo>
                      <a:pt x="f29" y="f68"/>
                    </a:lnTo>
                    <a:lnTo>
                      <a:pt x="f30" y="f68"/>
                    </a:lnTo>
                    <a:lnTo>
                      <a:pt x="f30" y="f67"/>
                    </a:lnTo>
                    <a:close/>
                    <a:moveTo>
                      <a:pt x="f31" y="f67"/>
                    </a:moveTo>
                    <a:lnTo>
                      <a:pt x="f31" y="f68"/>
                    </a:lnTo>
                    <a:lnTo>
                      <a:pt x="f32" y="f68"/>
                    </a:lnTo>
                    <a:lnTo>
                      <a:pt x="f32" y="f67"/>
                    </a:lnTo>
                    <a:close/>
                    <a:moveTo>
                      <a:pt x="f33" y="f67"/>
                    </a:moveTo>
                    <a:lnTo>
                      <a:pt x="f33" y="f68"/>
                    </a:lnTo>
                    <a:lnTo>
                      <a:pt x="f34" y="f68"/>
                    </a:lnTo>
                    <a:lnTo>
                      <a:pt x="f34" y="f67"/>
                    </a:lnTo>
                    <a:close/>
                    <a:moveTo>
                      <a:pt x="f35" y="f67"/>
                    </a:moveTo>
                    <a:lnTo>
                      <a:pt x="f35" y="f68"/>
                    </a:lnTo>
                    <a:lnTo>
                      <a:pt x="f36" y="f68"/>
                    </a:lnTo>
                    <a:lnTo>
                      <a:pt x="f36" y="f67"/>
                    </a:lnTo>
                    <a:close/>
                    <a:moveTo>
                      <a:pt x="f37" y="f67"/>
                    </a:moveTo>
                    <a:lnTo>
                      <a:pt x="f37" y="f68"/>
                    </a:lnTo>
                    <a:lnTo>
                      <a:pt x="f38" y="f68"/>
                    </a:lnTo>
                    <a:lnTo>
                      <a:pt x="f38" y="f67"/>
                    </a:lnTo>
                    <a:close/>
                    <a:moveTo>
                      <a:pt x="f39" y="f67"/>
                    </a:moveTo>
                    <a:lnTo>
                      <a:pt x="f39" y="f68"/>
                    </a:lnTo>
                    <a:lnTo>
                      <a:pt x="f40" y="f68"/>
                    </a:lnTo>
                    <a:lnTo>
                      <a:pt x="f40" y="f67"/>
                    </a:lnTo>
                    <a:close/>
                    <a:moveTo>
                      <a:pt x="f41" y="f67"/>
                    </a:moveTo>
                    <a:lnTo>
                      <a:pt x="f41" y="f68"/>
                    </a:lnTo>
                    <a:lnTo>
                      <a:pt x="f42" y="f68"/>
                    </a:lnTo>
                    <a:lnTo>
                      <a:pt x="f42" y="f67"/>
                    </a:lnTo>
                    <a:close/>
                    <a:moveTo>
                      <a:pt x="f43" y="f67"/>
                    </a:moveTo>
                    <a:lnTo>
                      <a:pt x="f43" y="f68"/>
                    </a:lnTo>
                    <a:lnTo>
                      <a:pt x="f44" y="f68"/>
                    </a:lnTo>
                    <a:lnTo>
                      <a:pt x="f44" y="f67"/>
                    </a:lnTo>
                    <a:close/>
                    <a:moveTo>
                      <a:pt x="f45" y="f67"/>
                    </a:moveTo>
                    <a:lnTo>
                      <a:pt x="f45" y="f68"/>
                    </a:lnTo>
                    <a:lnTo>
                      <a:pt x="f46" y="f68"/>
                    </a:lnTo>
                    <a:lnTo>
                      <a:pt x="f46" y="f67"/>
                    </a:lnTo>
                    <a:close/>
                    <a:moveTo>
                      <a:pt x="f47" y="f67"/>
                    </a:moveTo>
                    <a:lnTo>
                      <a:pt x="f47" y="f68"/>
                    </a:lnTo>
                    <a:lnTo>
                      <a:pt x="f48" y="f68"/>
                    </a:lnTo>
                    <a:lnTo>
                      <a:pt x="f48" y="f67"/>
                    </a:lnTo>
                    <a:close/>
                    <a:moveTo>
                      <a:pt x="f49" y="f67"/>
                    </a:moveTo>
                    <a:lnTo>
                      <a:pt x="f49" y="f68"/>
                    </a:lnTo>
                    <a:lnTo>
                      <a:pt x="f50" y="f68"/>
                    </a:lnTo>
                    <a:lnTo>
                      <a:pt x="f50" y="f67"/>
                    </a:lnTo>
                    <a:close/>
                    <a:moveTo>
                      <a:pt x="f51" y="f67"/>
                    </a:moveTo>
                    <a:lnTo>
                      <a:pt x="f51" y="f68"/>
                    </a:lnTo>
                    <a:lnTo>
                      <a:pt x="f52" y="f68"/>
                    </a:lnTo>
                    <a:lnTo>
                      <a:pt x="f52" y="f67"/>
                    </a:lnTo>
                    <a:close/>
                    <a:moveTo>
                      <a:pt x="f53" y="f67"/>
                    </a:moveTo>
                    <a:lnTo>
                      <a:pt x="f53" y="f68"/>
                    </a:lnTo>
                    <a:lnTo>
                      <a:pt x="f54" y="f68"/>
                    </a:lnTo>
                    <a:lnTo>
                      <a:pt x="f54" y="f67"/>
                    </a:lnTo>
                    <a:close/>
                    <a:moveTo>
                      <a:pt x="f55" y="f67"/>
                    </a:moveTo>
                    <a:lnTo>
                      <a:pt x="f55" y="f68"/>
                    </a:lnTo>
                    <a:lnTo>
                      <a:pt x="f56" y="f68"/>
                    </a:lnTo>
                    <a:lnTo>
                      <a:pt x="f56" y="f67"/>
                    </a:lnTo>
                    <a:close/>
                    <a:moveTo>
                      <a:pt x="f57" y="f67"/>
                    </a:moveTo>
                    <a:lnTo>
                      <a:pt x="f57" y="f68"/>
                    </a:lnTo>
                    <a:lnTo>
                      <a:pt x="f58" y="f68"/>
                    </a:lnTo>
                    <a:lnTo>
                      <a:pt x="f58" y="f67"/>
                    </a:lnTo>
                    <a:close/>
                    <a:moveTo>
                      <a:pt x="f4" y="f26"/>
                    </a:moveTo>
                    <a:lnTo>
                      <a:pt x="f4" y="f69"/>
                    </a:lnTo>
                    <a:lnTo>
                      <a:pt x="f5" y="f69"/>
                    </a:lnTo>
                    <a:lnTo>
                      <a:pt x="f5" y="f26"/>
                    </a:lnTo>
                    <a:close/>
                    <a:moveTo>
                      <a:pt x="f7" y="f26"/>
                    </a:moveTo>
                    <a:lnTo>
                      <a:pt x="f7" y="f69"/>
                    </a:lnTo>
                    <a:lnTo>
                      <a:pt x="f8" y="f69"/>
                    </a:lnTo>
                    <a:lnTo>
                      <a:pt x="f8" y="f26"/>
                    </a:lnTo>
                    <a:close/>
                    <a:moveTo>
                      <a:pt x="f9" y="f26"/>
                    </a:moveTo>
                    <a:lnTo>
                      <a:pt x="f9" y="f69"/>
                    </a:lnTo>
                    <a:lnTo>
                      <a:pt x="f10" y="f69"/>
                    </a:lnTo>
                    <a:lnTo>
                      <a:pt x="f10" y="f26"/>
                    </a:lnTo>
                    <a:close/>
                    <a:moveTo>
                      <a:pt x="f11" y="f26"/>
                    </a:moveTo>
                    <a:lnTo>
                      <a:pt x="f11" y="f69"/>
                    </a:lnTo>
                    <a:lnTo>
                      <a:pt x="f12" y="f69"/>
                    </a:lnTo>
                    <a:lnTo>
                      <a:pt x="f12" y="f26"/>
                    </a:lnTo>
                    <a:close/>
                    <a:moveTo>
                      <a:pt x="f13" y="f26"/>
                    </a:moveTo>
                    <a:lnTo>
                      <a:pt x="f13" y="f69"/>
                    </a:lnTo>
                    <a:lnTo>
                      <a:pt x="f14" y="f69"/>
                    </a:lnTo>
                    <a:lnTo>
                      <a:pt x="f14" y="f26"/>
                    </a:lnTo>
                    <a:close/>
                    <a:moveTo>
                      <a:pt x="f15" y="f26"/>
                    </a:moveTo>
                    <a:lnTo>
                      <a:pt x="f15" y="f69"/>
                    </a:lnTo>
                    <a:lnTo>
                      <a:pt x="f16" y="f69"/>
                    </a:lnTo>
                    <a:lnTo>
                      <a:pt x="f16" y="f26"/>
                    </a:lnTo>
                    <a:close/>
                    <a:moveTo>
                      <a:pt x="f17" y="f26"/>
                    </a:moveTo>
                    <a:lnTo>
                      <a:pt x="f17" y="f69"/>
                    </a:lnTo>
                    <a:lnTo>
                      <a:pt x="f18" y="f69"/>
                    </a:lnTo>
                    <a:lnTo>
                      <a:pt x="f18" y="f26"/>
                    </a:lnTo>
                    <a:close/>
                    <a:moveTo>
                      <a:pt x="f19" y="f26"/>
                    </a:moveTo>
                    <a:lnTo>
                      <a:pt x="f19" y="f69"/>
                    </a:lnTo>
                    <a:lnTo>
                      <a:pt x="f20" y="f69"/>
                    </a:lnTo>
                    <a:lnTo>
                      <a:pt x="f20" y="f26"/>
                    </a:lnTo>
                    <a:close/>
                    <a:moveTo>
                      <a:pt x="f21" y="f26"/>
                    </a:moveTo>
                    <a:lnTo>
                      <a:pt x="f21" y="f69"/>
                    </a:lnTo>
                    <a:lnTo>
                      <a:pt x="f22" y="f69"/>
                    </a:lnTo>
                    <a:lnTo>
                      <a:pt x="f22" y="f26"/>
                    </a:lnTo>
                    <a:close/>
                    <a:moveTo>
                      <a:pt x="f23" y="f26"/>
                    </a:moveTo>
                    <a:lnTo>
                      <a:pt x="f23" y="f69"/>
                    </a:lnTo>
                    <a:lnTo>
                      <a:pt x="f24" y="f69"/>
                    </a:lnTo>
                    <a:lnTo>
                      <a:pt x="f24" y="f26"/>
                    </a:lnTo>
                    <a:close/>
                    <a:moveTo>
                      <a:pt x="f25" y="f26"/>
                    </a:moveTo>
                    <a:lnTo>
                      <a:pt x="f25" y="f69"/>
                    </a:lnTo>
                    <a:lnTo>
                      <a:pt x="f26" y="f69"/>
                    </a:lnTo>
                    <a:lnTo>
                      <a:pt x="f26" y="f26"/>
                    </a:lnTo>
                    <a:close/>
                    <a:moveTo>
                      <a:pt x="f27" y="f26"/>
                    </a:moveTo>
                    <a:lnTo>
                      <a:pt x="f27" y="f69"/>
                    </a:lnTo>
                    <a:lnTo>
                      <a:pt x="f28" y="f69"/>
                    </a:lnTo>
                    <a:lnTo>
                      <a:pt x="f28" y="f26"/>
                    </a:lnTo>
                    <a:close/>
                    <a:moveTo>
                      <a:pt x="f29" y="f26"/>
                    </a:moveTo>
                    <a:lnTo>
                      <a:pt x="f29" y="f69"/>
                    </a:lnTo>
                    <a:lnTo>
                      <a:pt x="f30" y="f69"/>
                    </a:lnTo>
                    <a:lnTo>
                      <a:pt x="f30" y="f26"/>
                    </a:lnTo>
                    <a:close/>
                    <a:moveTo>
                      <a:pt x="f31" y="f26"/>
                    </a:moveTo>
                    <a:lnTo>
                      <a:pt x="f31" y="f69"/>
                    </a:lnTo>
                    <a:lnTo>
                      <a:pt x="f32" y="f69"/>
                    </a:lnTo>
                    <a:lnTo>
                      <a:pt x="f32" y="f26"/>
                    </a:lnTo>
                    <a:close/>
                    <a:moveTo>
                      <a:pt x="f33" y="f26"/>
                    </a:moveTo>
                    <a:lnTo>
                      <a:pt x="f33" y="f69"/>
                    </a:lnTo>
                    <a:lnTo>
                      <a:pt x="f34" y="f69"/>
                    </a:lnTo>
                    <a:lnTo>
                      <a:pt x="f34" y="f26"/>
                    </a:lnTo>
                    <a:close/>
                    <a:moveTo>
                      <a:pt x="f35" y="f26"/>
                    </a:moveTo>
                    <a:lnTo>
                      <a:pt x="f35" y="f69"/>
                    </a:lnTo>
                    <a:lnTo>
                      <a:pt x="f36" y="f69"/>
                    </a:lnTo>
                    <a:lnTo>
                      <a:pt x="f36" y="f26"/>
                    </a:lnTo>
                    <a:close/>
                    <a:moveTo>
                      <a:pt x="f37" y="f26"/>
                    </a:moveTo>
                    <a:lnTo>
                      <a:pt x="f37" y="f69"/>
                    </a:lnTo>
                    <a:lnTo>
                      <a:pt x="f38" y="f69"/>
                    </a:lnTo>
                    <a:lnTo>
                      <a:pt x="f38" y="f26"/>
                    </a:lnTo>
                    <a:close/>
                    <a:moveTo>
                      <a:pt x="f39" y="f26"/>
                    </a:moveTo>
                    <a:lnTo>
                      <a:pt x="f39" y="f69"/>
                    </a:lnTo>
                    <a:lnTo>
                      <a:pt x="f40" y="f69"/>
                    </a:lnTo>
                    <a:lnTo>
                      <a:pt x="f40" y="f26"/>
                    </a:lnTo>
                    <a:close/>
                    <a:moveTo>
                      <a:pt x="f41" y="f26"/>
                    </a:moveTo>
                    <a:lnTo>
                      <a:pt x="f41" y="f69"/>
                    </a:lnTo>
                    <a:lnTo>
                      <a:pt x="f42" y="f69"/>
                    </a:lnTo>
                    <a:lnTo>
                      <a:pt x="f42" y="f26"/>
                    </a:lnTo>
                    <a:close/>
                    <a:moveTo>
                      <a:pt x="f43" y="f26"/>
                    </a:moveTo>
                    <a:lnTo>
                      <a:pt x="f43" y="f69"/>
                    </a:lnTo>
                    <a:lnTo>
                      <a:pt x="f44" y="f69"/>
                    </a:lnTo>
                    <a:lnTo>
                      <a:pt x="f44" y="f26"/>
                    </a:lnTo>
                    <a:close/>
                    <a:moveTo>
                      <a:pt x="f45" y="f26"/>
                    </a:moveTo>
                    <a:lnTo>
                      <a:pt x="f45" y="f69"/>
                    </a:lnTo>
                    <a:lnTo>
                      <a:pt x="f46" y="f69"/>
                    </a:lnTo>
                    <a:lnTo>
                      <a:pt x="f46" y="f26"/>
                    </a:lnTo>
                    <a:close/>
                    <a:moveTo>
                      <a:pt x="f47" y="f26"/>
                    </a:moveTo>
                    <a:lnTo>
                      <a:pt x="f47" y="f69"/>
                    </a:lnTo>
                    <a:lnTo>
                      <a:pt x="f48" y="f69"/>
                    </a:lnTo>
                    <a:lnTo>
                      <a:pt x="f48" y="f26"/>
                    </a:lnTo>
                    <a:close/>
                    <a:moveTo>
                      <a:pt x="f49" y="f26"/>
                    </a:moveTo>
                    <a:lnTo>
                      <a:pt x="f49" y="f69"/>
                    </a:lnTo>
                    <a:lnTo>
                      <a:pt x="f50" y="f69"/>
                    </a:lnTo>
                    <a:lnTo>
                      <a:pt x="f50" y="f26"/>
                    </a:lnTo>
                    <a:close/>
                    <a:moveTo>
                      <a:pt x="f51" y="f26"/>
                    </a:moveTo>
                    <a:lnTo>
                      <a:pt x="f51" y="f69"/>
                    </a:lnTo>
                    <a:lnTo>
                      <a:pt x="f52" y="f69"/>
                    </a:lnTo>
                    <a:lnTo>
                      <a:pt x="f52" y="f26"/>
                    </a:lnTo>
                    <a:close/>
                    <a:moveTo>
                      <a:pt x="f53" y="f26"/>
                    </a:moveTo>
                    <a:lnTo>
                      <a:pt x="f53" y="f69"/>
                    </a:lnTo>
                    <a:lnTo>
                      <a:pt x="f54" y="f69"/>
                    </a:lnTo>
                    <a:lnTo>
                      <a:pt x="f54" y="f26"/>
                    </a:lnTo>
                    <a:close/>
                    <a:moveTo>
                      <a:pt x="f55" y="f26"/>
                    </a:moveTo>
                    <a:lnTo>
                      <a:pt x="f55" y="f69"/>
                    </a:lnTo>
                    <a:lnTo>
                      <a:pt x="f56" y="f69"/>
                    </a:lnTo>
                    <a:lnTo>
                      <a:pt x="f56" y="f26"/>
                    </a:lnTo>
                    <a:close/>
                    <a:moveTo>
                      <a:pt x="f57" y="f26"/>
                    </a:moveTo>
                    <a:lnTo>
                      <a:pt x="f57" y="f69"/>
                    </a:lnTo>
                    <a:lnTo>
                      <a:pt x="f58" y="f69"/>
                    </a:lnTo>
                    <a:lnTo>
                      <a:pt x="f58" y="f26"/>
                    </a:lnTo>
                    <a:close/>
                    <a:moveTo>
                      <a:pt x="f4" y="f28"/>
                    </a:moveTo>
                    <a:lnTo>
                      <a:pt x="f4" y="f70"/>
                    </a:lnTo>
                    <a:lnTo>
                      <a:pt x="f5" y="f70"/>
                    </a:lnTo>
                    <a:lnTo>
                      <a:pt x="f5" y="f28"/>
                    </a:lnTo>
                    <a:close/>
                    <a:moveTo>
                      <a:pt x="f7" y="f28"/>
                    </a:moveTo>
                    <a:lnTo>
                      <a:pt x="f7" y="f70"/>
                    </a:lnTo>
                    <a:lnTo>
                      <a:pt x="f8" y="f70"/>
                    </a:lnTo>
                    <a:lnTo>
                      <a:pt x="f8" y="f28"/>
                    </a:lnTo>
                    <a:close/>
                    <a:moveTo>
                      <a:pt x="f9" y="f28"/>
                    </a:moveTo>
                    <a:lnTo>
                      <a:pt x="f9" y="f70"/>
                    </a:lnTo>
                    <a:lnTo>
                      <a:pt x="f10" y="f70"/>
                    </a:lnTo>
                    <a:lnTo>
                      <a:pt x="f10" y="f28"/>
                    </a:lnTo>
                    <a:close/>
                    <a:moveTo>
                      <a:pt x="f11" y="f28"/>
                    </a:moveTo>
                    <a:lnTo>
                      <a:pt x="f11" y="f70"/>
                    </a:lnTo>
                    <a:lnTo>
                      <a:pt x="f12" y="f70"/>
                    </a:lnTo>
                    <a:lnTo>
                      <a:pt x="f12" y="f28"/>
                    </a:lnTo>
                    <a:close/>
                    <a:moveTo>
                      <a:pt x="f13" y="f28"/>
                    </a:moveTo>
                    <a:lnTo>
                      <a:pt x="f13" y="f70"/>
                    </a:lnTo>
                    <a:lnTo>
                      <a:pt x="f14" y="f70"/>
                    </a:lnTo>
                    <a:lnTo>
                      <a:pt x="f14" y="f28"/>
                    </a:lnTo>
                    <a:close/>
                    <a:moveTo>
                      <a:pt x="f15" y="f28"/>
                    </a:moveTo>
                    <a:lnTo>
                      <a:pt x="f15" y="f70"/>
                    </a:lnTo>
                    <a:lnTo>
                      <a:pt x="f16" y="f70"/>
                    </a:lnTo>
                    <a:lnTo>
                      <a:pt x="f16" y="f28"/>
                    </a:lnTo>
                    <a:close/>
                    <a:moveTo>
                      <a:pt x="f17" y="f28"/>
                    </a:moveTo>
                    <a:lnTo>
                      <a:pt x="f17" y="f70"/>
                    </a:lnTo>
                    <a:lnTo>
                      <a:pt x="f18" y="f70"/>
                    </a:lnTo>
                    <a:lnTo>
                      <a:pt x="f18" y="f28"/>
                    </a:lnTo>
                    <a:close/>
                    <a:moveTo>
                      <a:pt x="f19" y="f28"/>
                    </a:moveTo>
                    <a:lnTo>
                      <a:pt x="f19" y="f70"/>
                    </a:lnTo>
                    <a:lnTo>
                      <a:pt x="f20" y="f70"/>
                    </a:lnTo>
                    <a:lnTo>
                      <a:pt x="f20" y="f28"/>
                    </a:lnTo>
                    <a:close/>
                    <a:moveTo>
                      <a:pt x="f21" y="f28"/>
                    </a:moveTo>
                    <a:lnTo>
                      <a:pt x="f21" y="f70"/>
                    </a:lnTo>
                    <a:lnTo>
                      <a:pt x="f22" y="f70"/>
                    </a:lnTo>
                    <a:lnTo>
                      <a:pt x="f22" y="f28"/>
                    </a:lnTo>
                    <a:close/>
                    <a:moveTo>
                      <a:pt x="f23" y="f28"/>
                    </a:moveTo>
                    <a:lnTo>
                      <a:pt x="f23" y="f70"/>
                    </a:lnTo>
                    <a:lnTo>
                      <a:pt x="f24" y="f70"/>
                    </a:lnTo>
                    <a:lnTo>
                      <a:pt x="f24" y="f28"/>
                    </a:lnTo>
                    <a:close/>
                    <a:moveTo>
                      <a:pt x="f25" y="f28"/>
                    </a:moveTo>
                    <a:lnTo>
                      <a:pt x="f25" y="f70"/>
                    </a:lnTo>
                    <a:lnTo>
                      <a:pt x="f26" y="f70"/>
                    </a:lnTo>
                    <a:lnTo>
                      <a:pt x="f26" y="f28"/>
                    </a:lnTo>
                    <a:close/>
                    <a:moveTo>
                      <a:pt x="f27" y="f28"/>
                    </a:moveTo>
                    <a:lnTo>
                      <a:pt x="f27" y="f70"/>
                    </a:lnTo>
                    <a:lnTo>
                      <a:pt x="f28" y="f70"/>
                    </a:lnTo>
                    <a:lnTo>
                      <a:pt x="f28" y="f28"/>
                    </a:lnTo>
                    <a:close/>
                    <a:moveTo>
                      <a:pt x="f29" y="f28"/>
                    </a:moveTo>
                    <a:lnTo>
                      <a:pt x="f29" y="f70"/>
                    </a:lnTo>
                    <a:lnTo>
                      <a:pt x="f30" y="f70"/>
                    </a:lnTo>
                    <a:lnTo>
                      <a:pt x="f30" y="f28"/>
                    </a:lnTo>
                    <a:close/>
                    <a:moveTo>
                      <a:pt x="f31" y="f28"/>
                    </a:moveTo>
                    <a:lnTo>
                      <a:pt x="f31" y="f70"/>
                    </a:lnTo>
                    <a:lnTo>
                      <a:pt x="f32" y="f70"/>
                    </a:lnTo>
                    <a:lnTo>
                      <a:pt x="f32" y="f28"/>
                    </a:lnTo>
                    <a:close/>
                    <a:moveTo>
                      <a:pt x="f33" y="f28"/>
                    </a:moveTo>
                    <a:lnTo>
                      <a:pt x="f33" y="f70"/>
                    </a:lnTo>
                    <a:lnTo>
                      <a:pt x="f34" y="f70"/>
                    </a:lnTo>
                    <a:lnTo>
                      <a:pt x="f34" y="f28"/>
                    </a:lnTo>
                    <a:close/>
                    <a:moveTo>
                      <a:pt x="f35" y="f28"/>
                    </a:moveTo>
                    <a:lnTo>
                      <a:pt x="f35" y="f70"/>
                    </a:lnTo>
                    <a:lnTo>
                      <a:pt x="f36" y="f70"/>
                    </a:lnTo>
                    <a:lnTo>
                      <a:pt x="f36" y="f28"/>
                    </a:lnTo>
                    <a:close/>
                    <a:moveTo>
                      <a:pt x="f37" y="f28"/>
                    </a:moveTo>
                    <a:lnTo>
                      <a:pt x="f37" y="f70"/>
                    </a:lnTo>
                    <a:lnTo>
                      <a:pt x="f38" y="f70"/>
                    </a:lnTo>
                    <a:lnTo>
                      <a:pt x="f38" y="f28"/>
                    </a:lnTo>
                    <a:close/>
                    <a:moveTo>
                      <a:pt x="f39" y="f28"/>
                    </a:moveTo>
                    <a:lnTo>
                      <a:pt x="f39" y="f70"/>
                    </a:lnTo>
                    <a:lnTo>
                      <a:pt x="f40" y="f70"/>
                    </a:lnTo>
                    <a:lnTo>
                      <a:pt x="f40" y="f28"/>
                    </a:lnTo>
                    <a:close/>
                    <a:moveTo>
                      <a:pt x="f41" y="f28"/>
                    </a:moveTo>
                    <a:lnTo>
                      <a:pt x="f41" y="f70"/>
                    </a:lnTo>
                    <a:lnTo>
                      <a:pt x="f42" y="f70"/>
                    </a:lnTo>
                    <a:lnTo>
                      <a:pt x="f42" y="f28"/>
                    </a:lnTo>
                    <a:close/>
                    <a:moveTo>
                      <a:pt x="f43" y="f28"/>
                    </a:moveTo>
                    <a:lnTo>
                      <a:pt x="f43" y="f70"/>
                    </a:lnTo>
                    <a:lnTo>
                      <a:pt x="f44" y="f70"/>
                    </a:lnTo>
                    <a:lnTo>
                      <a:pt x="f44" y="f28"/>
                    </a:lnTo>
                    <a:close/>
                    <a:moveTo>
                      <a:pt x="f45" y="f28"/>
                    </a:moveTo>
                    <a:lnTo>
                      <a:pt x="f45" y="f70"/>
                    </a:lnTo>
                    <a:lnTo>
                      <a:pt x="f46" y="f70"/>
                    </a:lnTo>
                    <a:lnTo>
                      <a:pt x="f46" y="f28"/>
                    </a:lnTo>
                    <a:close/>
                    <a:moveTo>
                      <a:pt x="f47" y="f28"/>
                    </a:moveTo>
                    <a:lnTo>
                      <a:pt x="f47" y="f70"/>
                    </a:lnTo>
                    <a:lnTo>
                      <a:pt x="f48" y="f70"/>
                    </a:lnTo>
                    <a:lnTo>
                      <a:pt x="f48" y="f28"/>
                    </a:lnTo>
                    <a:close/>
                    <a:moveTo>
                      <a:pt x="f49" y="f28"/>
                    </a:moveTo>
                    <a:lnTo>
                      <a:pt x="f49" y="f70"/>
                    </a:lnTo>
                    <a:lnTo>
                      <a:pt x="f50" y="f70"/>
                    </a:lnTo>
                    <a:lnTo>
                      <a:pt x="f50" y="f28"/>
                    </a:lnTo>
                    <a:close/>
                    <a:moveTo>
                      <a:pt x="f51" y="f28"/>
                    </a:moveTo>
                    <a:lnTo>
                      <a:pt x="f51" y="f70"/>
                    </a:lnTo>
                    <a:lnTo>
                      <a:pt x="f52" y="f70"/>
                    </a:lnTo>
                    <a:lnTo>
                      <a:pt x="f52" y="f28"/>
                    </a:lnTo>
                    <a:close/>
                    <a:moveTo>
                      <a:pt x="f53" y="f28"/>
                    </a:moveTo>
                    <a:lnTo>
                      <a:pt x="f53" y="f70"/>
                    </a:lnTo>
                    <a:lnTo>
                      <a:pt x="f54" y="f70"/>
                    </a:lnTo>
                    <a:lnTo>
                      <a:pt x="f54" y="f28"/>
                    </a:lnTo>
                    <a:close/>
                    <a:moveTo>
                      <a:pt x="f55" y="f28"/>
                    </a:moveTo>
                    <a:lnTo>
                      <a:pt x="f55" y="f70"/>
                    </a:lnTo>
                    <a:lnTo>
                      <a:pt x="f56" y="f70"/>
                    </a:lnTo>
                    <a:lnTo>
                      <a:pt x="f56" y="f28"/>
                    </a:lnTo>
                    <a:close/>
                    <a:moveTo>
                      <a:pt x="f57" y="f28"/>
                    </a:moveTo>
                    <a:lnTo>
                      <a:pt x="f57" y="f70"/>
                    </a:lnTo>
                    <a:lnTo>
                      <a:pt x="f58" y="f70"/>
                    </a:lnTo>
                    <a:lnTo>
                      <a:pt x="f58" y="f28"/>
                    </a:lnTo>
                    <a:close/>
                    <a:moveTo>
                      <a:pt x="f4" y="f30"/>
                    </a:moveTo>
                    <a:lnTo>
                      <a:pt x="f4" y="f71"/>
                    </a:lnTo>
                    <a:lnTo>
                      <a:pt x="f5" y="f71"/>
                    </a:lnTo>
                    <a:lnTo>
                      <a:pt x="f5" y="f30"/>
                    </a:lnTo>
                    <a:close/>
                    <a:moveTo>
                      <a:pt x="f7" y="f30"/>
                    </a:moveTo>
                    <a:lnTo>
                      <a:pt x="f7" y="f71"/>
                    </a:lnTo>
                    <a:lnTo>
                      <a:pt x="f8" y="f71"/>
                    </a:lnTo>
                    <a:lnTo>
                      <a:pt x="f8" y="f30"/>
                    </a:lnTo>
                    <a:close/>
                    <a:moveTo>
                      <a:pt x="f9" y="f30"/>
                    </a:moveTo>
                    <a:lnTo>
                      <a:pt x="f9" y="f71"/>
                    </a:lnTo>
                    <a:lnTo>
                      <a:pt x="f10" y="f71"/>
                    </a:lnTo>
                    <a:lnTo>
                      <a:pt x="f10" y="f30"/>
                    </a:lnTo>
                    <a:close/>
                    <a:moveTo>
                      <a:pt x="f11" y="f30"/>
                    </a:moveTo>
                    <a:lnTo>
                      <a:pt x="f11" y="f71"/>
                    </a:lnTo>
                    <a:lnTo>
                      <a:pt x="f12" y="f71"/>
                    </a:lnTo>
                    <a:lnTo>
                      <a:pt x="f12" y="f30"/>
                    </a:lnTo>
                    <a:close/>
                    <a:moveTo>
                      <a:pt x="f13" y="f30"/>
                    </a:moveTo>
                    <a:lnTo>
                      <a:pt x="f13" y="f71"/>
                    </a:lnTo>
                    <a:lnTo>
                      <a:pt x="f14" y="f71"/>
                    </a:lnTo>
                    <a:lnTo>
                      <a:pt x="f14" y="f30"/>
                    </a:lnTo>
                    <a:close/>
                    <a:moveTo>
                      <a:pt x="f15" y="f30"/>
                    </a:moveTo>
                    <a:lnTo>
                      <a:pt x="f15" y="f71"/>
                    </a:lnTo>
                    <a:lnTo>
                      <a:pt x="f16" y="f71"/>
                    </a:lnTo>
                    <a:lnTo>
                      <a:pt x="f16" y="f30"/>
                    </a:lnTo>
                    <a:close/>
                    <a:moveTo>
                      <a:pt x="f17" y="f30"/>
                    </a:moveTo>
                    <a:lnTo>
                      <a:pt x="f17" y="f71"/>
                    </a:lnTo>
                    <a:lnTo>
                      <a:pt x="f18" y="f71"/>
                    </a:lnTo>
                    <a:lnTo>
                      <a:pt x="f18" y="f30"/>
                    </a:lnTo>
                    <a:close/>
                    <a:moveTo>
                      <a:pt x="f19" y="f30"/>
                    </a:moveTo>
                    <a:lnTo>
                      <a:pt x="f19" y="f71"/>
                    </a:lnTo>
                    <a:lnTo>
                      <a:pt x="f20" y="f71"/>
                    </a:lnTo>
                    <a:lnTo>
                      <a:pt x="f20" y="f30"/>
                    </a:lnTo>
                    <a:close/>
                    <a:moveTo>
                      <a:pt x="f21" y="f30"/>
                    </a:moveTo>
                    <a:lnTo>
                      <a:pt x="f21" y="f71"/>
                    </a:lnTo>
                    <a:lnTo>
                      <a:pt x="f22" y="f71"/>
                    </a:lnTo>
                    <a:lnTo>
                      <a:pt x="f22" y="f30"/>
                    </a:lnTo>
                    <a:close/>
                    <a:moveTo>
                      <a:pt x="f23" y="f30"/>
                    </a:moveTo>
                    <a:lnTo>
                      <a:pt x="f23" y="f71"/>
                    </a:lnTo>
                    <a:lnTo>
                      <a:pt x="f24" y="f71"/>
                    </a:lnTo>
                    <a:lnTo>
                      <a:pt x="f24" y="f30"/>
                    </a:lnTo>
                    <a:close/>
                    <a:moveTo>
                      <a:pt x="f25" y="f30"/>
                    </a:moveTo>
                    <a:lnTo>
                      <a:pt x="f25" y="f71"/>
                    </a:lnTo>
                    <a:lnTo>
                      <a:pt x="f26" y="f71"/>
                    </a:lnTo>
                    <a:lnTo>
                      <a:pt x="f26" y="f30"/>
                    </a:lnTo>
                    <a:close/>
                    <a:moveTo>
                      <a:pt x="f27" y="f30"/>
                    </a:moveTo>
                    <a:lnTo>
                      <a:pt x="f27" y="f71"/>
                    </a:lnTo>
                    <a:lnTo>
                      <a:pt x="f28" y="f71"/>
                    </a:lnTo>
                    <a:lnTo>
                      <a:pt x="f28" y="f30"/>
                    </a:lnTo>
                    <a:close/>
                    <a:moveTo>
                      <a:pt x="f29" y="f30"/>
                    </a:moveTo>
                    <a:lnTo>
                      <a:pt x="f29" y="f71"/>
                    </a:lnTo>
                    <a:lnTo>
                      <a:pt x="f30" y="f71"/>
                    </a:lnTo>
                    <a:lnTo>
                      <a:pt x="f30" y="f30"/>
                    </a:lnTo>
                    <a:close/>
                    <a:moveTo>
                      <a:pt x="f31" y="f30"/>
                    </a:moveTo>
                    <a:lnTo>
                      <a:pt x="f31" y="f71"/>
                    </a:lnTo>
                    <a:lnTo>
                      <a:pt x="f32" y="f71"/>
                    </a:lnTo>
                    <a:lnTo>
                      <a:pt x="f32" y="f30"/>
                    </a:lnTo>
                    <a:close/>
                    <a:moveTo>
                      <a:pt x="f33" y="f30"/>
                    </a:moveTo>
                    <a:lnTo>
                      <a:pt x="f33" y="f71"/>
                    </a:lnTo>
                    <a:lnTo>
                      <a:pt x="f34" y="f71"/>
                    </a:lnTo>
                    <a:lnTo>
                      <a:pt x="f34" y="f30"/>
                    </a:lnTo>
                    <a:close/>
                    <a:moveTo>
                      <a:pt x="f35" y="f30"/>
                    </a:moveTo>
                    <a:lnTo>
                      <a:pt x="f35" y="f71"/>
                    </a:lnTo>
                    <a:lnTo>
                      <a:pt x="f36" y="f71"/>
                    </a:lnTo>
                    <a:lnTo>
                      <a:pt x="f36" y="f30"/>
                    </a:lnTo>
                    <a:close/>
                    <a:moveTo>
                      <a:pt x="f37" y="f30"/>
                    </a:moveTo>
                    <a:lnTo>
                      <a:pt x="f37" y="f71"/>
                    </a:lnTo>
                    <a:lnTo>
                      <a:pt x="f38" y="f71"/>
                    </a:lnTo>
                    <a:lnTo>
                      <a:pt x="f38" y="f30"/>
                    </a:lnTo>
                    <a:close/>
                    <a:moveTo>
                      <a:pt x="f39" y="f30"/>
                    </a:moveTo>
                    <a:lnTo>
                      <a:pt x="f39" y="f71"/>
                    </a:lnTo>
                    <a:lnTo>
                      <a:pt x="f40" y="f71"/>
                    </a:lnTo>
                    <a:lnTo>
                      <a:pt x="f40" y="f30"/>
                    </a:lnTo>
                    <a:close/>
                    <a:moveTo>
                      <a:pt x="f41" y="f30"/>
                    </a:moveTo>
                    <a:lnTo>
                      <a:pt x="f41" y="f71"/>
                    </a:lnTo>
                    <a:lnTo>
                      <a:pt x="f42" y="f71"/>
                    </a:lnTo>
                    <a:lnTo>
                      <a:pt x="f42" y="f30"/>
                    </a:lnTo>
                    <a:close/>
                    <a:moveTo>
                      <a:pt x="f43" y="f30"/>
                    </a:moveTo>
                    <a:lnTo>
                      <a:pt x="f43" y="f71"/>
                    </a:lnTo>
                    <a:lnTo>
                      <a:pt x="f44" y="f71"/>
                    </a:lnTo>
                    <a:lnTo>
                      <a:pt x="f44" y="f30"/>
                    </a:lnTo>
                    <a:close/>
                    <a:moveTo>
                      <a:pt x="f45" y="f30"/>
                    </a:moveTo>
                    <a:lnTo>
                      <a:pt x="f45" y="f71"/>
                    </a:lnTo>
                    <a:lnTo>
                      <a:pt x="f46" y="f71"/>
                    </a:lnTo>
                    <a:lnTo>
                      <a:pt x="f46" y="f30"/>
                    </a:lnTo>
                    <a:close/>
                    <a:moveTo>
                      <a:pt x="f47" y="f30"/>
                    </a:moveTo>
                    <a:lnTo>
                      <a:pt x="f47" y="f71"/>
                    </a:lnTo>
                    <a:lnTo>
                      <a:pt x="f48" y="f71"/>
                    </a:lnTo>
                    <a:lnTo>
                      <a:pt x="f48" y="f30"/>
                    </a:lnTo>
                    <a:close/>
                    <a:moveTo>
                      <a:pt x="f49" y="f30"/>
                    </a:moveTo>
                    <a:lnTo>
                      <a:pt x="f49" y="f71"/>
                    </a:lnTo>
                    <a:lnTo>
                      <a:pt x="f50" y="f71"/>
                    </a:lnTo>
                    <a:lnTo>
                      <a:pt x="f50" y="f30"/>
                    </a:lnTo>
                    <a:close/>
                    <a:moveTo>
                      <a:pt x="f51" y="f30"/>
                    </a:moveTo>
                    <a:lnTo>
                      <a:pt x="f51" y="f71"/>
                    </a:lnTo>
                    <a:lnTo>
                      <a:pt x="f52" y="f71"/>
                    </a:lnTo>
                    <a:lnTo>
                      <a:pt x="f52" y="f30"/>
                    </a:lnTo>
                    <a:close/>
                    <a:moveTo>
                      <a:pt x="f53" y="f30"/>
                    </a:moveTo>
                    <a:lnTo>
                      <a:pt x="f53" y="f71"/>
                    </a:lnTo>
                    <a:lnTo>
                      <a:pt x="f54" y="f71"/>
                    </a:lnTo>
                    <a:lnTo>
                      <a:pt x="f54" y="f30"/>
                    </a:lnTo>
                    <a:close/>
                    <a:moveTo>
                      <a:pt x="f55" y="f30"/>
                    </a:moveTo>
                    <a:lnTo>
                      <a:pt x="f55" y="f71"/>
                    </a:lnTo>
                    <a:lnTo>
                      <a:pt x="f56" y="f71"/>
                    </a:lnTo>
                    <a:lnTo>
                      <a:pt x="f56" y="f30"/>
                    </a:lnTo>
                    <a:close/>
                    <a:moveTo>
                      <a:pt x="f57" y="f30"/>
                    </a:moveTo>
                    <a:lnTo>
                      <a:pt x="f57" y="f71"/>
                    </a:lnTo>
                    <a:lnTo>
                      <a:pt x="f58" y="f71"/>
                    </a:lnTo>
                    <a:lnTo>
                      <a:pt x="f58" y="f30"/>
                    </a:lnTo>
                    <a:close/>
                    <a:moveTo>
                      <a:pt x="f4" y="f32"/>
                    </a:moveTo>
                    <a:lnTo>
                      <a:pt x="f4" y="f72"/>
                    </a:lnTo>
                    <a:lnTo>
                      <a:pt x="f5" y="f72"/>
                    </a:lnTo>
                    <a:lnTo>
                      <a:pt x="f5" y="f32"/>
                    </a:lnTo>
                    <a:close/>
                    <a:moveTo>
                      <a:pt x="f7" y="f32"/>
                    </a:moveTo>
                    <a:lnTo>
                      <a:pt x="f7" y="f72"/>
                    </a:lnTo>
                    <a:lnTo>
                      <a:pt x="f8" y="f72"/>
                    </a:lnTo>
                    <a:lnTo>
                      <a:pt x="f8" y="f32"/>
                    </a:lnTo>
                    <a:close/>
                    <a:moveTo>
                      <a:pt x="f9" y="f32"/>
                    </a:moveTo>
                    <a:lnTo>
                      <a:pt x="f9" y="f72"/>
                    </a:lnTo>
                    <a:lnTo>
                      <a:pt x="f10" y="f72"/>
                    </a:lnTo>
                    <a:lnTo>
                      <a:pt x="f10" y="f32"/>
                    </a:lnTo>
                    <a:close/>
                    <a:moveTo>
                      <a:pt x="f11" y="f32"/>
                    </a:moveTo>
                    <a:lnTo>
                      <a:pt x="f11" y="f72"/>
                    </a:lnTo>
                    <a:lnTo>
                      <a:pt x="f12" y="f72"/>
                    </a:lnTo>
                    <a:lnTo>
                      <a:pt x="f12" y="f32"/>
                    </a:lnTo>
                    <a:close/>
                    <a:moveTo>
                      <a:pt x="f13" y="f32"/>
                    </a:moveTo>
                    <a:lnTo>
                      <a:pt x="f13" y="f72"/>
                    </a:lnTo>
                    <a:lnTo>
                      <a:pt x="f14" y="f72"/>
                    </a:lnTo>
                    <a:lnTo>
                      <a:pt x="f14" y="f32"/>
                    </a:lnTo>
                    <a:close/>
                    <a:moveTo>
                      <a:pt x="f15" y="f32"/>
                    </a:moveTo>
                    <a:lnTo>
                      <a:pt x="f15" y="f72"/>
                    </a:lnTo>
                    <a:lnTo>
                      <a:pt x="f16" y="f72"/>
                    </a:lnTo>
                    <a:lnTo>
                      <a:pt x="f16" y="f32"/>
                    </a:lnTo>
                    <a:close/>
                    <a:moveTo>
                      <a:pt x="f17" y="f32"/>
                    </a:moveTo>
                    <a:lnTo>
                      <a:pt x="f17" y="f72"/>
                    </a:lnTo>
                    <a:lnTo>
                      <a:pt x="f18" y="f72"/>
                    </a:lnTo>
                    <a:lnTo>
                      <a:pt x="f18" y="f32"/>
                    </a:lnTo>
                    <a:close/>
                    <a:moveTo>
                      <a:pt x="f19" y="f32"/>
                    </a:moveTo>
                    <a:lnTo>
                      <a:pt x="f19" y="f72"/>
                    </a:lnTo>
                    <a:lnTo>
                      <a:pt x="f20" y="f72"/>
                    </a:lnTo>
                    <a:lnTo>
                      <a:pt x="f20" y="f32"/>
                    </a:lnTo>
                    <a:close/>
                    <a:moveTo>
                      <a:pt x="f21" y="f32"/>
                    </a:moveTo>
                    <a:lnTo>
                      <a:pt x="f21" y="f72"/>
                    </a:lnTo>
                    <a:lnTo>
                      <a:pt x="f22" y="f72"/>
                    </a:lnTo>
                    <a:lnTo>
                      <a:pt x="f22" y="f32"/>
                    </a:lnTo>
                    <a:close/>
                    <a:moveTo>
                      <a:pt x="f23" y="f32"/>
                    </a:moveTo>
                    <a:lnTo>
                      <a:pt x="f23" y="f72"/>
                    </a:lnTo>
                    <a:lnTo>
                      <a:pt x="f24" y="f72"/>
                    </a:lnTo>
                    <a:lnTo>
                      <a:pt x="f24" y="f32"/>
                    </a:lnTo>
                    <a:close/>
                    <a:moveTo>
                      <a:pt x="f25" y="f32"/>
                    </a:moveTo>
                    <a:lnTo>
                      <a:pt x="f25" y="f72"/>
                    </a:lnTo>
                    <a:lnTo>
                      <a:pt x="f26" y="f72"/>
                    </a:lnTo>
                    <a:lnTo>
                      <a:pt x="f26" y="f32"/>
                    </a:lnTo>
                    <a:close/>
                    <a:moveTo>
                      <a:pt x="f27" y="f32"/>
                    </a:moveTo>
                    <a:lnTo>
                      <a:pt x="f27" y="f72"/>
                    </a:lnTo>
                    <a:lnTo>
                      <a:pt x="f28" y="f72"/>
                    </a:lnTo>
                    <a:lnTo>
                      <a:pt x="f28" y="f32"/>
                    </a:lnTo>
                    <a:close/>
                    <a:moveTo>
                      <a:pt x="f29" y="f32"/>
                    </a:moveTo>
                    <a:lnTo>
                      <a:pt x="f29" y="f72"/>
                    </a:lnTo>
                    <a:lnTo>
                      <a:pt x="f30" y="f72"/>
                    </a:lnTo>
                    <a:lnTo>
                      <a:pt x="f30" y="f32"/>
                    </a:lnTo>
                    <a:close/>
                    <a:moveTo>
                      <a:pt x="f31" y="f32"/>
                    </a:moveTo>
                    <a:lnTo>
                      <a:pt x="f31" y="f72"/>
                    </a:lnTo>
                    <a:lnTo>
                      <a:pt x="f32" y="f72"/>
                    </a:lnTo>
                    <a:lnTo>
                      <a:pt x="f32" y="f32"/>
                    </a:lnTo>
                    <a:close/>
                    <a:moveTo>
                      <a:pt x="f33" y="f32"/>
                    </a:moveTo>
                    <a:lnTo>
                      <a:pt x="f33" y="f72"/>
                    </a:lnTo>
                    <a:lnTo>
                      <a:pt x="f34" y="f72"/>
                    </a:lnTo>
                    <a:lnTo>
                      <a:pt x="f34" y="f32"/>
                    </a:lnTo>
                    <a:close/>
                    <a:moveTo>
                      <a:pt x="f35" y="f32"/>
                    </a:moveTo>
                    <a:lnTo>
                      <a:pt x="f35" y="f72"/>
                    </a:lnTo>
                    <a:lnTo>
                      <a:pt x="f36" y="f72"/>
                    </a:lnTo>
                    <a:lnTo>
                      <a:pt x="f36" y="f32"/>
                    </a:lnTo>
                    <a:close/>
                    <a:moveTo>
                      <a:pt x="f37" y="f32"/>
                    </a:moveTo>
                    <a:lnTo>
                      <a:pt x="f37" y="f72"/>
                    </a:lnTo>
                    <a:lnTo>
                      <a:pt x="f38" y="f72"/>
                    </a:lnTo>
                    <a:lnTo>
                      <a:pt x="f38" y="f32"/>
                    </a:lnTo>
                    <a:close/>
                    <a:moveTo>
                      <a:pt x="f39" y="f32"/>
                    </a:moveTo>
                    <a:lnTo>
                      <a:pt x="f39" y="f72"/>
                    </a:lnTo>
                    <a:lnTo>
                      <a:pt x="f40" y="f72"/>
                    </a:lnTo>
                    <a:lnTo>
                      <a:pt x="f40" y="f32"/>
                    </a:lnTo>
                    <a:close/>
                    <a:moveTo>
                      <a:pt x="f41" y="f32"/>
                    </a:moveTo>
                    <a:lnTo>
                      <a:pt x="f41" y="f72"/>
                    </a:lnTo>
                    <a:lnTo>
                      <a:pt x="f42" y="f72"/>
                    </a:lnTo>
                    <a:lnTo>
                      <a:pt x="f42" y="f32"/>
                    </a:lnTo>
                    <a:close/>
                    <a:moveTo>
                      <a:pt x="f43" y="f32"/>
                    </a:moveTo>
                    <a:lnTo>
                      <a:pt x="f43" y="f72"/>
                    </a:lnTo>
                    <a:lnTo>
                      <a:pt x="f44" y="f72"/>
                    </a:lnTo>
                    <a:lnTo>
                      <a:pt x="f44" y="f32"/>
                    </a:lnTo>
                    <a:close/>
                    <a:moveTo>
                      <a:pt x="f45" y="f32"/>
                    </a:moveTo>
                    <a:lnTo>
                      <a:pt x="f45" y="f72"/>
                    </a:lnTo>
                    <a:lnTo>
                      <a:pt x="f46" y="f72"/>
                    </a:lnTo>
                    <a:lnTo>
                      <a:pt x="f46" y="f32"/>
                    </a:lnTo>
                    <a:close/>
                    <a:moveTo>
                      <a:pt x="f47" y="f32"/>
                    </a:moveTo>
                    <a:lnTo>
                      <a:pt x="f47" y="f72"/>
                    </a:lnTo>
                    <a:lnTo>
                      <a:pt x="f48" y="f72"/>
                    </a:lnTo>
                    <a:lnTo>
                      <a:pt x="f48" y="f32"/>
                    </a:lnTo>
                    <a:close/>
                    <a:moveTo>
                      <a:pt x="f49" y="f32"/>
                    </a:moveTo>
                    <a:lnTo>
                      <a:pt x="f49" y="f72"/>
                    </a:lnTo>
                    <a:lnTo>
                      <a:pt x="f50" y="f72"/>
                    </a:lnTo>
                    <a:lnTo>
                      <a:pt x="f50" y="f32"/>
                    </a:lnTo>
                    <a:close/>
                    <a:moveTo>
                      <a:pt x="f51" y="f32"/>
                    </a:moveTo>
                    <a:lnTo>
                      <a:pt x="f51" y="f72"/>
                    </a:lnTo>
                    <a:lnTo>
                      <a:pt x="f52" y="f72"/>
                    </a:lnTo>
                    <a:lnTo>
                      <a:pt x="f52" y="f32"/>
                    </a:lnTo>
                    <a:close/>
                    <a:moveTo>
                      <a:pt x="f53" y="f32"/>
                    </a:moveTo>
                    <a:lnTo>
                      <a:pt x="f53" y="f72"/>
                    </a:lnTo>
                    <a:lnTo>
                      <a:pt x="f54" y="f72"/>
                    </a:lnTo>
                    <a:lnTo>
                      <a:pt x="f54" y="f32"/>
                    </a:lnTo>
                    <a:close/>
                    <a:moveTo>
                      <a:pt x="f55" y="f32"/>
                    </a:moveTo>
                    <a:lnTo>
                      <a:pt x="f55" y="f72"/>
                    </a:lnTo>
                    <a:lnTo>
                      <a:pt x="f56" y="f72"/>
                    </a:lnTo>
                    <a:lnTo>
                      <a:pt x="f56" y="f32"/>
                    </a:lnTo>
                    <a:close/>
                    <a:moveTo>
                      <a:pt x="f57" y="f32"/>
                    </a:moveTo>
                    <a:lnTo>
                      <a:pt x="f57" y="f72"/>
                    </a:lnTo>
                    <a:lnTo>
                      <a:pt x="f58" y="f72"/>
                    </a:lnTo>
                    <a:lnTo>
                      <a:pt x="f58" y="f32"/>
                    </a:lnTo>
                    <a:close/>
                    <a:moveTo>
                      <a:pt x="f4" y="f34"/>
                    </a:moveTo>
                    <a:lnTo>
                      <a:pt x="f4" y="f73"/>
                    </a:lnTo>
                    <a:lnTo>
                      <a:pt x="f5" y="f73"/>
                    </a:lnTo>
                    <a:lnTo>
                      <a:pt x="f5" y="f34"/>
                    </a:lnTo>
                    <a:close/>
                    <a:moveTo>
                      <a:pt x="f7" y="f34"/>
                    </a:moveTo>
                    <a:lnTo>
                      <a:pt x="f7" y="f73"/>
                    </a:lnTo>
                    <a:lnTo>
                      <a:pt x="f8" y="f73"/>
                    </a:lnTo>
                    <a:lnTo>
                      <a:pt x="f8" y="f34"/>
                    </a:lnTo>
                    <a:close/>
                    <a:moveTo>
                      <a:pt x="f9" y="f34"/>
                    </a:moveTo>
                    <a:lnTo>
                      <a:pt x="f9" y="f73"/>
                    </a:lnTo>
                    <a:lnTo>
                      <a:pt x="f10" y="f73"/>
                    </a:lnTo>
                    <a:lnTo>
                      <a:pt x="f10" y="f34"/>
                    </a:lnTo>
                    <a:close/>
                    <a:moveTo>
                      <a:pt x="f11" y="f34"/>
                    </a:moveTo>
                    <a:lnTo>
                      <a:pt x="f11" y="f73"/>
                    </a:lnTo>
                    <a:lnTo>
                      <a:pt x="f12" y="f73"/>
                    </a:lnTo>
                    <a:lnTo>
                      <a:pt x="f12" y="f34"/>
                    </a:lnTo>
                    <a:close/>
                    <a:moveTo>
                      <a:pt x="f13" y="f34"/>
                    </a:moveTo>
                    <a:lnTo>
                      <a:pt x="f13" y="f73"/>
                    </a:lnTo>
                    <a:lnTo>
                      <a:pt x="f14" y="f73"/>
                    </a:lnTo>
                    <a:lnTo>
                      <a:pt x="f14" y="f34"/>
                    </a:lnTo>
                    <a:close/>
                    <a:moveTo>
                      <a:pt x="f15" y="f34"/>
                    </a:moveTo>
                    <a:lnTo>
                      <a:pt x="f15" y="f73"/>
                    </a:lnTo>
                    <a:lnTo>
                      <a:pt x="f16" y="f73"/>
                    </a:lnTo>
                    <a:lnTo>
                      <a:pt x="f16" y="f34"/>
                    </a:lnTo>
                    <a:close/>
                    <a:moveTo>
                      <a:pt x="f17" y="f34"/>
                    </a:moveTo>
                    <a:lnTo>
                      <a:pt x="f17" y="f73"/>
                    </a:lnTo>
                    <a:lnTo>
                      <a:pt x="f18" y="f73"/>
                    </a:lnTo>
                    <a:lnTo>
                      <a:pt x="f18" y="f34"/>
                    </a:lnTo>
                    <a:close/>
                    <a:moveTo>
                      <a:pt x="f19" y="f34"/>
                    </a:moveTo>
                    <a:lnTo>
                      <a:pt x="f19" y="f73"/>
                    </a:lnTo>
                    <a:lnTo>
                      <a:pt x="f20" y="f73"/>
                    </a:lnTo>
                    <a:lnTo>
                      <a:pt x="f20" y="f34"/>
                    </a:lnTo>
                    <a:close/>
                    <a:moveTo>
                      <a:pt x="f21" y="f34"/>
                    </a:moveTo>
                    <a:lnTo>
                      <a:pt x="f21" y="f73"/>
                    </a:lnTo>
                    <a:lnTo>
                      <a:pt x="f22" y="f73"/>
                    </a:lnTo>
                    <a:lnTo>
                      <a:pt x="f22" y="f34"/>
                    </a:lnTo>
                    <a:close/>
                    <a:moveTo>
                      <a:pt x="f23" y="f34"/>
                    </a:moveTo>
                    <a:lnTo>
                      <a:pt x="f23" y="f73"/>
                    </a:lnTo>
                    <a:lnTo>
                      <a:pt x="f24" y="f73"/>
                    </a:lnTo>
                    <a:lnTo>
                      <a:pt x="f24" y="f34"/>
                    </a:lnTo>
                    <a:close/>
                    <a:moveTo>
                      <a:pt x="f25" y="f34"/>
                    </a:moveTo>
                    <a:lnTo>
                      <a:pt x="f25" y="f73"/>
                    </a:lnTo>
                    <a:lnTo>
                      <a:pt x="f26" y="f73"/>
                    </a:lnTo>
                    <a:lnTo>
                      <a:pt x="f26" y="f34"/>
                    </a:lnTo>
                    <a:close/>
                    <a:moveTo>
                      <a:pt x="f27" y="f34"/>
                    </a:moveTo>
                    <a:lnTo>
                      <a:pt x="f27" y="f73"/>
                    </a:lnTo>
                    <a:lnTo>
                      <a:pt x="f28" y="f73"/>
                    </a:lnTo>
                    <a:lnTo>
                      <a:pt x="f28" y="f34"/>
                    </a:lnTo>
                    <a:close/>
                    <a:moveTo>
                      <a:pt x="f29" y="f34"/>
                    </a:moveTo>
                    <a:lnTo>
                      <a:pt x="f29" y="f73"/>
                    </a:lnTo>
                    <a:lnTo>
                      <a:pt x="f30" y="f73"/>
                    </a:lnTo>
                    <a:lnTo>
                      <a:pt x="f30" y="f34"/>
                    </a:lnTo>
                    <a:close/>
                    <a:moveTo>
                      <a:pt x="f31" y="f34"/>
                    </a:moveTo>
                    <a:lnTo>
                      <a:pt x="f31" y="f73"/>
                    </a:lnTo>
                    <a:lnTo>
                      <a:pt x="f32" y="f73"/>
                    </a:lnTo>
                    <a:lnTo>
                      <a:pt x="f32" y="f34"/>
                    </a:lnTo>
                    <a:close/>
                    <a:moveTo>
                      <a:pt x="f33" y="f34"/>
                    </a:moveTo>
                    <a:lnTo>
                      <a:pt x="f33" y="f73"/>
                    </a:lnTo>
                    <a:lnTo>
                      <a:pt x="f34" y="f73"/>
                    </a:lnTo>
                    <a:lnTo>
                      <a:pt x="f34" y="f34"/>
                    </a:lnTo>
                    <a:close/>
                    <a:moveTo>
                      <a:pt x="f35" y="f34"/>
                    </a:moveTo>
                    <a:lnTo>
                      <a:pt x="f35" y="f73"/>
                    </a:lnTo>
                    <a:lnTo>
                      <a:pt x="f36" y="f73"/>
                    </a:lnTo>
                    <a:lnTo>
                      <a:pt x="f36" y="f34"/>
                    </a:lnTo>
                    <a:close/>
                    <a:moveTo>
                      <a:pt x="f37" y="f34"/>
                    </a:moveTo>
                    <a:lnTo>
                      <a:pt x="f37" y="f73"/>
                    </a:lnTo>
                    <a:lnTo>
                      <a:pt x="f38" y="f73"/>
                    </a:lnTo>
                    <a:lnTo>
                      <a:pt x="f38" y="f34"/>
                    </a:lnTo>
                    <a:close/>
                    <a:moveTo>
                      <a:pt x="f39" y="f34"/>
                    </a:moveTo>
                    <a:lnTo>
                      <a:pt x="f39" y="f73"/>
                    </a:lnTo>
                    <a:lnTo>
                      <a:pt x="f40" y="f73"/>
                    </a:lnTo>
                    <a:lnTo>
                      <a:pt x="f40" y="f34"/>
                    </a:lnTo>
                    <a:close/>
                    <a:moveTo>
                      <a:pt x="f41" y="f34"/>
                    </a:moveTo>
                    <a:lnTo>
                      <a:pt x="f41" y="f73"/>
                    </a:lnTo>
                    <a:lnTo>
                      <a:pt x="f42" y="f73"/>
                    </a:lnTo>
                    <a:lnTo>
                      <a:pt x="f42" y="f34"/>
                    </a:lnTo>
                    <a:close/>
                    <a:moveTo>
                      <a:pt x="f43" y="f34"/>
                    </a:moveTo>
                    <a:lnTo>
                      <a:pt x="f43" y="f73"/>
                    </a:lnTo>
                    <a:lnTo>
                      <a:pt x="f44" y="f73"/>
                    </a:lnTo>
                    <a:lnTo>
                      <a:pt x="f44" y="f34"/>
                    </a:lnTo>
                    <a:close/>
                    <a:moveTo>
                      <a:pt x="f45" y="f34"/>
                    </a:moveTo>
                    <a:lnTo>
                      <a:pt x="f45" y="f73"/>
                    </a:lnTo>
                    <a:lnTo>
                      <a:pt x="f46" y="f73"/>
                    </a:lnTo>
                    <a:lnTo>
                      <a:pt x="f46" y="f34"/>
                    </a:lnTo>
                    <a:close/>
                    <a:moveTo>
                      <a:pt x="f47" y="f34"/>
                    </a:moveTo>
                    <a:lnTo>
                      <a:pt x="f47" y="f73"/>
                    </a:lnTo>
                    <a:lnTo>
                      <a:pt x="f48" y="f73"/>
                    </a:lnTo>
                    <a:lnTo>
                      <a:pt x="f48" y="f34"/>
                    </a:lnTo>
                    <a:close/>
                    <a:moveTo>
                      <a:pt x="f49" y="f34"/>
                    </a:moveTo>
                    <a:lnTo>
                      <a:pt x="f49" y="f73"/>
                    </a:lnTo>
                    <a:lnTo>
                      <a:pt x="f50" y="f73"/>
                    </a:lnTo>
                    <a:lnTo>
                      <a:pt x="f50" y="f34"/>
                    </a:lnTo>
                    <a:close/>
                    <a:moveTo>
                      <a:pt x="f51" y="f34"/>
                    </a:moveTo>
                    <a:lnTo>
                      <a:pt x="f51" y="f73"/>
                    </a:lnTo>
                    <a:lnTo>
                      <a:pt x="f52" y="f73"/>
                    </a:lnTo>
                    <a:lnTo>
                      <a:pt x="f52" y="f34"/>
                    </a:lnTo>
                    <a:close/>
                    <a:moveTo>
                      <a:pt x="f53" y="f34"/>
                    </a:moveTo>
                    <a:lnTo>
                      <a:pt x="f53" y="f73"/>
                    </a:lnTo>
                    <a:lnTo>
                      <a:pt x="f54" y="f73"/>
                    </a:lnTo>
                    <a:lnTo>
                      <a:pt x="f54" y="f34"/>
                    </a:lnTo>
                    <a:close/>
                    <a:moveTo>
                      <a:pt x="f55" y="f34"/>
                    </a:moveTo>
                    <a:lnTo>
                      <a:pt x="f55" y="f73"/>
                    </a:lnTo>
                    <a:lnTo>
                      <a:pt x="f56" y="f73"/>
                    </a:lnTo>
                    <a:lnTo>
                      <a:pt x="f56" y="f34"/>
                    </a:lnTo>
                    <a:close/>
                    <a:moveTo>
                      <a:pt x="f57" y="f34"/>
                    </a:moveTo>
                    <a:lnTo>
                      <a:pt x="f57" y="f73"/>
                    </a:lnTo>
                    <a:lnTo>
                      <a:pt x="f58" y="f73"/>
                    </a:lnTo>
                    <a:lnTo>
                      <a:pt x="f58" y="f34"/>
                    </a:lnTo>
                    <a:close/>
                    <a:moveTo>
                      <a:pt x="f4" y="f36"/>
                    </a:moveTo>
                    <a:lnTo>
                      <a:pt x="f4" y="f74"/>
                    </a:lnTo>
                    <a:lnTo>
                      <a:pt x="f5" y="f74"/>
                    </a:lnTo>
                    <a:lnTo>
                      <a:pt x="f5" y="f36"/>
                    </a:lnTo>
                    <a:close/>
                    <a:moveTo>
                      <a:pt x="f7" y="f36"/>
                    </a:moveTo>
                    <a:lnTo>
                      <a:pt x="f7" y="f74"/>
                    </a:lnTo>
                    <a:lnTo>
                      <a:pt x="f8" y="f74"/>
                    </a:lnTo>
                    <a:lnTo>
                      <a:pt x="f8" y="f36"/>
                    </a:lnTo>
                    <a:close/>
                    <a:moveTo>
                      <a:pt x="f9" y="f36"/>
                    </a:moveTo>
                    <a:lnTo>
                      <a:pt x="f9" y="f74"/>
                    </a:lnTo>
                    <a:lnTo>
                      <a:pt x="f10" y="f74"/>
                    </a:lnTo>
                    <a:lnTo>
                      <a:pt x="f10" y="f36"/>
                    </a:lnTo>
                    <a:close/>
                    <a:moveTo>
                      <a:pt x="f11" y="f36"/>
                    </a:moveTo>
                    <a:lnTo>
                      <a:pt x="f11" y="f74"/>
                    </a:lnTo>
                    <a:lnTo>
                      <a:pt x="f12" y="f74"/>
                    </a:lnTo>
                    <a:lnTo>
                      <a:pt x="f12" y="f36"/>
                    </a:lnTo>
                    <a:close/>
                    <a:moveTo>
                      <a:pt x="f13" y="f36"/>
                    </a:moveTo>
                    <a:lnTo>
                      <a:pt x="f13" y="f74"/>
                    </a:lnTo>
                    <a:lnTo>
                      <a:pt x="f14" y="f74"/>
                    </a:lnTo>
                    <a:lnTo>
                      <a:pt x="f14" y="f36"/>
                    </a:lnTo>
                    <a:close/>
                    <a:moveTo>
                      <a:pt x="f15" y="f36"/>
                    </a:moveTo>
                    <a:lnTo>
                      <a:pt x="f15" y="f74"/>
                    </a:lnTo>
                    <a:lnTo>
                      <a:pt x="f16" y="f74"/>
                    </a:lnTo>
                    <a:lnTo>
                      <a:pt x="f16" y="f36"/>
                    </a:lnTo>
                    <a:close/>
                    <a:moveTo>
                      <a:pt x="f17" y="f36"/>
                    </a:moveTo>
                    <a:lnTo>
                      <a:pt x="f17" y="f74"/>
                    </a:lnTo>
                    <a:lnTo>
                      <a:pt x="f18" y="f74"/>
                    </a:lnTo>
                    <a:lnTo>
                      <a:pt x="f18" y="f36"/>
                    </a:lnTo>
                    <a:close/>
                    <a:moveTo>
                      <a:pt x="f19" y="f36"/>
                    </a:moveTo>
                    <a:lnTo>
                      <a:pt x="f19" y="f74"/>
                    </a:lnTo>
                    <a:lnTo>
                      <a:pt x="f20" y="f74"/>
                    </a:lnTo>
                    <a:lnTo>
                      <a:pt x="f20" y="f36"/>
                    </a:lnTo>
                    <a:close/>
                    <a:moveTo>
                      <a:pt x="f21" y="f36"/>
                    </a:moveTo>
                    <a:lnTo>
                      <a:pt x="f21" y="f74"/>
                    </a:lnTo>
                    <a:lnTo>
                      <a:pt x="f22" y="f74"/>
                    </a:lnTo>
                    <a:lnTo>
                      <a:pt x="f22" y="f36"/>
                    </a:lnTo>
                    <a:close/>
                    <a:moveTo>
                      <a:pt x="f23" y="f36"/>
                    </a:moveTo>
                    <a:lnTo>
                      <a:pt x="f23" y="f74"/>
                    </a:lnTo>
                    <a:lnTo>
                      <a:pt x="f24" y="f74"/>
                    </a:lnTo>
                    <a:lnTo>
                      <a:pt x="f24" y="f36"/>
                    </a:lnTo>
                    <a:close/>
                    <a:moveTo>
                      <a:pt x="f25" y="f36"/>
                    </a:moveTo>
                    <a:lnTo>
                      <a:pt x="f25" y="f74"/>
                    </a:lnTo>
                    <a:lnTo>
                      <a:pt x="f26" y="f74"/>
                    </a:lnTo>
                    <a:lnTo>
                      <a:pt x="f26" y="f36"/>
                    </a:lnTo>
                    <a:close/>
                    <a:moveTo>
                      <a:pt x="f27" y="f36"/>
                    </a:moveTo>
                    <a:lnTo>
                      <a:pt x="f27" y="f74"/>
                    </a:lnTo>
                    <a:lnTo>
                      <a:pt x="f28" y="f74"/>
                    </a:lnTo>
                    <a:lnTo>
                      <a:pt x="f28" y="f36"/>
                    </a:lnTo>
                    <a:close/>
                    <a:moveTo>
                      <a:pt x="f29" y="f36"/>
                    </a:moveTo>
                    <a:lnTo>
                      <a:pt x="f29" y="f74"/>
                    </a:lnTo>
                    <a:lnTo>
                      <a:pt x="f30" y="f74"/>
                    </a:lnTo>
                    <a:lnTo>
                      <a:pt x="f30" y="f36"/>
                    </a:lnTo>
                    <a:close/>
                    <a:moveTo>
                      <a:pt x="f31" y="f36"/>
                    </a:moveTo>
                    <a:lnTo>
                      <a:pt x="f31" y="f74"/>
                    </a:lnTo>
                    <a:lnTo>
                      <a:pt x="f32" y="f74"/>
                    </a:lnTo>
                    <a:lnTo>
                      <a:pt x="f32" y="f36"/>
                    </a:lnTo>
                    <a:close/>
                    <a:moveTo>
                      <a:pt x="f33" y="f36"/>
                    </a:moveTo>
                    <a:lnTo>
                      <a:pt x="f33" y="f74"/>
                    </a:lnTo>
                    <a:lnTo>
                      <a:pt x="f34" y="f74"/>
                    </a:lnTo>
                    <a:lnTo>
                      <a:pt x="f34" y="f36"/>
                    </a:lnTo>
                    <a:close/>
                    <a:moveTo>
                      <a:pt x="f35" y="f36"/>
                    </a:moveTo>
                    <a:lnTo>
                      <a:pt x="f35" y="f74"/>
                    </a:lnTo>
                    <a:lnTo>
                      <a:pt x="f36" y="f74"/>
                    </a:lnTo>
                    <a:lnTo>
                      <a:pt x="f36" y="f36"/>
                    </a:lnTo>
                    <a:close/>
                    <a:moveTo>
                      <a:pt x="f37" y="f36"/>
                    </a:moveTo>
                    <a:lnTo>
                      <a:pt x="f37" y="f74"/>
                    </a:lnTo>
                    <a:lnTo>
                      <a:pt x="f38" y="f74"/>
                    </a:lnTo>
                    <a:lnTo>
                      <a:pt x="f38" y="f36"/>
                    </a:lnTo>
                    <a:close/>
                    <a:moveTo>
                      <a:pt x="f39" y="f36"/>
                    </a:moveTo>
                    <a:lnTo>
                      <a:pt x="f39" y="f74"/>
                    </a:lnTo>
                    <a:lnTo>
                      <a:pt x="f40" y="f74"/>
                    </a:lnTo>
                    <a:lnTo>
                      <a:pt x="f40" y="f36"/>
                    </a:lnTo>
                    <a:close/>
                    <a:moveTo>
                      <a:pt x="f41" y="f36"/>
                    </a:moveTo>
                    <a:lnTo>
                      <a:pt x="f41" y="f74"/>
                    </a:lnTo>
                    <a:lnTo>
                      <a:pt x="f42" y="f74"/>
                    </a:lnTo>
                    <a:lnTo>
                      <a:pt x="f42" y="f36"/>
                    </a:lnTo>
                    <a:close/>
                    <a:moveTo>
                      <a:pt x="f43" y="f36"/>
                    </a:moveTo>
                    <a:lnTo>
                      <a:pt x="f43" y="f74"/>
                    </a:lnTo>
                    <a:lnTo>
                      <a:pt x="f44" y="f74"/>
                    </a:lnTo>
                    <a:lnTo>
                      <a:pt x="f44" y="f36"/>
                    </a:lnTo>
                    <a:close/>
                    <a:moveTo>
                      <a:pt x="f45" y="f36"/>
                    </a:moveTo>
                    <a:lnTo>
                      <a:pt x="f45" y="f74"/>
                    </a:lnTo>
                    <a:lnTo>
                      <a:pt x="f46" y="f74"/>
                    </a:lnTo>
                    <a:lnTo>
                      <a:pt x="f46" y="f36"/>
                    </a:lnTo>
                    <a:close/>
                    <a:moveTo>
                      <a:pt x="f47" y="f36"/>
                    </a:moveTo>
                    <a:lnTo>
                      <a:pt x="f47" y="f74"/>
                    </a:lnTo>
                    <a:lnTo>
                      <a:pt x="f48" y="f74"/>
                    </a:lnTo>
                    <a:lnTo>
                      <a:pt x="f48" y="f36"/>
                    </a:lnTo>
                    <a:close/>
                    <a:moveTo>
                      <a:pt x="f49" y="f36"/>
                    </a:moveTo>
                    <a:lnTo>
                      <a:pt x="f49" y="f74"/>
                    </a:lnTo>
                    <a:lnTo>
                      <a:pt x="f50" y="f74"/>
                    </a:lnTo>
                    <a:lnTo>
                      <a:pt x="f50" y="f36"/>
                    </a:lnTo>
                    <a:close/>
                    <a:moveTo>
                      <a:pt x="f51" y="f36"/>
                    </a:moveTo>
                    <a:lnTo>
                      <a:pt x="f51" y="f74"/>
                    </a:lnTo>
                    <a:lnTo>
                      <a:pt x="f52" y="f74"/>
                    </a:lnTo>
                    <a:lnTo>
                      <a:pt x="f52" y="f36"/>
                    </a:lnTo>
                    <a:close/>
                    <a:moveTo>
                      <a:pt x="f53" y="f36"/>
                    </a:moveTo>
                    <a:lnTo>
                      <a:pt x="f53" y="f74"/>
                    </a:lnTo>
                    <a:lnTo>
                      <a:pt x="f54" y="f74"/>
                    </a:lnTo>
                    <a:lnTo>
                      <a:pt x="f54" y="f36"/>
                    </a:lnTo>
                    <a:close/>
                    <a:moveTo>
                      <a:pt x="f55" y="f36"/>
                    </a:moveTo>
                    <a:lnTo>
                      <a:pt x="f55" y="f74"/>
                    </a:lnTo>
                    <a:lnTo>
                      <a:pt x="f56" y="f74"/>
                    </a:lnTo>
                    <a:lnTo>
                      <a:pt x="f56" y="f36"/>
                    </a:lnTo>
                    <a:close/>
                    <a:moveTo>
                      <a:pt x="f57" y="f36"/>
                    </a:moveTo>
                    <a:lnTo>
                      <a:pt x="f57" y="f74"/>
                    </a:lnTo>
                    <a:lnTo>
                      <a:pt x="f58" y="f74"/>
                    </a:lnTo>
                    <a:lnTo>
                      <a:pt x="f58" y="f36"/>
                    </a:lnTo>
                    <a:close/>
                    <a:moveTo>
                      <a:pt x="f4" y="f38"/>
                    </a:moveTo>
                    <a:lnTo>
                      <a:pt x="f4" y="f75"/>
                    </a:lnTo>
                    <a:lnTo>
                      <a:pt x="f5" y="f75"/>
                    </a:lnTo>
                    <a:lnTo>
                      <a:pt x="f5" y="f38"/>
                    </a:lnTo>
                    <a:close/>
                    <a:moveTo>
                      <a:pt x="f7" y="f38"/>
                    </a:moveTo>
                    <a:lnTo>
                      <a:pt x="f7" y="f75"/>
                    </a:lnTo>
                    <a:lnTo>
                      <a:pt x="f8" y="f75"/>
                    </a:lnTo>
                    <a:lnTo>
                      <a:pt x="f8" y="f38"/>
                    </a:lnTo>
                    <a:close/>
                    <a:moveTo>
                      <a:pt x="f9" y="f38"/>
                    </a:moveTo>
                    <a:lnTo>
                      <a:pt x="f9" y="f75"/>
                    </a:lnTo>
                    <a:lnTo>
                      <a:pt x="f10" y="f75"/>
                    </a:lnTo>
                    <a:lnTo>
                      <a:pt x="f10" y="f38"/>
                    </a:lnTo>
                    <a:close/>
                    <a:moveTo>
                      <a:pt x="f11" y="f38"/>
                    </a:moveTo>
                    <a:lnTo>
                      <a:pt x="f11" y="f75"/>
                    </a:lnTo>
                    <a:lnTo>
                      <a:pt x="f12" y="f75"/>
                    </a:lnTo>
                    <a:lnTo>
                      <a:pt x="f12" y="f38"/>
                    </a:lnTo>
                    <a:close/>
                    <a:moveTo>
                      <a:pt x="f13" y="f38"/>
                    </a:moveTo>
                    <a:lnTo>
                      <a:pt x="f13" y="f75"/>
                    </a:lnTo>
                    <a:lnTo>
                      <a:pt x="f14" y="f75"/>
                    </a:lnTo>
                    <a:lnTo>
                      <a:pt x="f14" y="f38"/>
                    </a:lnTo>
                    <a:close/>
                    <a:moveTo>
                      <a:pt x="f15" y="f38"/>
                    </a:moveTo>
                    <a:lnTo>
                      <a:pt x="f15" y="f75"/>
                    </a:lnTo>
                    <a:lnTo>
                      <a:pt x="f16" y="f75"/>
                    </a:lnTo>
                    <a:lnTo>
                      <a:pt x="f16" y="f38"/>
                    </a:lnTo>
                    <a:close/>
                    <a:moveTo>
                      <a:pt x="f17" y="f38"/>
                    </a:moveTo>
                    <a:lnTo>
                      <a:pt x="f17" y="f75"/>
                    </a:lnTo>
                    <a:lnTo>
                      <a:pt x="f18" y="f75"/>
                    </a:lnTo>
                    <a:lnTo>
                      <a:pt x="f18" y="f38"/>
                    </a:lnTo>
                    <a:close/>
                    <a:moveTo>
                      <a:pt x="f19" y="f38"/>
                    </a:moveTo>
                    <a:lnTo>
                      <a:pt x="f19" y="f75"/>
                    </a:lnTo>
                    <a:lnTo>
                      <a:pt x="f20" y="f75"/>
                    </a:lnTo>
                    <a:lnTo>
                      <a:pt x="f20" y="f38"/>
                    </a:lnTo>
                    <a:close/>
                    <a:moveTo>
                      <a:pt x="f21" y="f38"/>
                    </a:moveTo>
                    <a:lnTo>
                      <a:pt x="f21" y="f75"/>
                    </a:lnTo>
                    <a:lnTo>
                      <a:pt x="f22" y="f75"/>
                    </a:lnTo>
                    <a:lnTo>
                      <a:pt x="f22" y="f38"/>
                    </a:lnTo>
                    <a:close/>
                    <a:moveTo>
                      <a:pt x="f23" y="f38"/>
                    </a:moveTo>
                    <a:lnTo>
                      <a:pt x="f23" y="f75"/>
                    </a:lnTo>
                    <a:lnTo>
                      <a:pt x="f24" y="f75"/>
                    </a:lnTo>
                    <a:lnTo>
                      <a:pt x="f24" y="f38"/>
                    </a:lnTo>
                    <a:close/>
                    <a:moveTo>
                      <a:pt x="f25" y="f38"/>
                    </a:moveTo>
                    <a:lnTo>
                      <a:pt x="f25" y="f75"/>
                    </a:lnTo>
                    <a:lnTo>
                      <a:pt x="f26" y="f75"/>
                    </a:lnTo>
                    <a:lnTo>
                      <a:pt x="f26" y="f38"/>
                    </a:lnTo>
                    <a:close/>
                    <a:moveTo>
                      <a:pt x="f27" y="f38"/>
                    </a:moveTo>
                    <a:lnTo>
                      <a:pt x="f27" y="f75"/>
                    </a:lnTo>
                    <a:lnTo>
                      <a:pt x="f28" y="f75"/>
                    </a:lnTo>
                    <a:lnTo>
                      <a:pt x="f28" y="f38"/>
                    </a:lnTo>
                    <a:close/>
                    <a:moveTo>
                      <a:pt x="f29" y="f38"/>
                    </a:moveTo>
                    <a:lnTo>
                      <a:pt x="f29" y="f75"/>
                    </a:lnTo>
                    <a:lnTo>
                      <a:pt x="f30" y="f75"/>
                    </a:lnTo>
                    <a:lnTo>
                      <a:pt x="f30" y="f38"/>
                    </a:lnTo>
                    <a:close/>
                    <a:moveTo>
                      <a:pt x="f31" y="f38"/>
                    </a:moveTo>
                    <a:lnTo>
                      <a:pt x="f31" y="f75"/>
                    </a:lnTo>
                    <a:lnTo>
                      <a:pt x="f32" y="f75"/>
                    </a:lnTo>
                    <a:lnTo>
                      <a:pt x="f32" y="f38"/>
                    </a:lnTo>
                    <a:close/>
                    <a:moveTo>
                      <a:pt x="f33" y="f38"/>
                    </a:moveTo>
                    <a:lnTo>
                      <a:pt x="f33" y="f75"/>
                    </a:lnTo>
                    <a:lnTo>
                      <a:pt x="f34" y="f75"/>
                    </a:lnTo>
                    <a:lnTo>
                      <a:pt x="f34" y="f38"/>
                    </a:lnTo>
                    <a:close/>
                    <a:moveTo>
                      <a:pt x="f35" y="f38"/>
                    </a:moveTo>
                    <a:lnTo>
                      <a:pt x="f35" y="f75"/>
                    </a:lnTo>
                    <a:lnTo>
                      <a:pt x="f36" y="f75"/>
                    </a:lnTo>
                    <a:lnTo>
                      <a:pt x="f36" y="f38"/>
                    </a:lnTo>
                    <a:close/>
                    <a:moveTo>
                      <a:pt x="f37" y="f38"/>
                    </a:moveTo>
                    <a:lnTo>
                      <a:pt x="f37" y="f75"/>
                    </a:lnTo>
                    <a:lnTo>
                      <a:pt x="f38" y="f75"/>
                    </a:lnTo>
                    <a:lnTo>
                      <a:pt x="f38" y="f38"/>
                    </a:lnTo>
                    <a:close/>
                    <a:moveTo>
                      <a:pt x="f39" y="f38"/>
                    </a:moveTo>
                    <a:lnTo>
                      <a:pt x="f39" y="f75"/>
                    </a:lnTo>
                    <a:lnTo>
                      <a:pt x="f40" y="f75"/>
                    </a:lnTo>
                    <a:lnTo>
                      <a:pt x="f40" y="f38"/>
                    </a:lnTo>
                    <a:close/>
                    <a:moveTo>
                      <a:pt x="f41" y="f38"/>
                    </a:moveTo>
                    <a:lnTo>
                      <a:pt x="f41" y="f75"/>
                    </a:lnTo>
                    <a:lnTo>
                      <a:pt x="f42" y="f75"/>
                    </a:lnTo>
                    <a:lnTo>
                      <a:pt x="f42" y="f38"/>
                    </a:lnTo>
                    <a:close/>
                    <a:moveTo>
                      <a:pt x="f43" y="f38"/>
                    </a:moveTo>
                    <a:lnTo>
                      <a:pt x="f43" y="f75"/>
                    </a:lnTo>
                    <a:lnTo>
                      <a:pt x="f44" y="f75"/>
                    </a:lnTo>
                    <a:lnTo>
                      <a:pt x="f44" y="f38"/>
                    </a:lnTo>
                    <a:close/>
                    <a:moveTo>
                      <a:pt x="f45" y="f38"/>
                    </a:moveTo>
                    <a:lnTo>
                      <a:pt x="f45" y="f75"/>
                    </a:lnTo>
                    <a:lnTo>
                      <a:pt x="f46" y="f75"/>
                    </a:lnTo>
                    <a:lnTo>
                      <a:pt x="f46" y="f38"/>
                    </a:lnTo>
                    <a:close/>
                    <a:moveTo>
                      <a:pt x="f47" y="f38"/>
                    </a:moveTo>
                    <a:lnTo>
                      <a:pt x="f47" y="f75"/>
                    </a:lnTo>
                    <a:lnTo>
                      <a:pt x="f48" y="f75"/>
                    </a:lnTo>
                    <a:lnTo>
                      <a:pt x="f48" y="f38"/>
                    </a:lnTo>
                    <a:close/>
                    <a:moveTo>
                      <a:pt x="f49" y="f38"/>
                    </a:moveTo>
                    <a:lnTo>
                      <a:pt x="f49" y="f75"/>
                    </a:lnTo>
                    <a:lnTo>
                      <a:pt x="f50" y="f75"/>
                    </a:lnTo>
                    <a:lnTo>
                      <a:pt x="f50" y="f38"/>
                    </a:lnTo>
                    <a:close/>
                    <a:moveTo>
                      <a:pt x="f51" y="f38"/>
                    </a:moveTo>
                    <a:lnTo>
                      <a:pt x="f51" y="f75"/>
                    </a:lnTo>
                    <a:lnTo>
                      <a:pt x="f52" y="f75"/>
                    </a:lnTo>
                    <a:lnTo>
                      <a:pt x="f52" y="f38"/>
                    </a:lnTo>
                    <a:close/>
                    <a:moveTo>
                      <a:pt x="f53" y="f38"/>
                    </a:moveTo>
                    <a:lnTo>
                      <a:pt x="f53" y="f75"/>
                    </a:lnTo>
                    <a:lnTo>
                      <a:pt x="f54" y="f75"/>
                    </a:lnTo>
                    <a:lnTo>
                      <a:pt x="f54" y="f38"/>
                    </a:lnTo>
                    <a:close/>
                    <a:moveTo>
                      <a:pt x="f55" y="f38"/>
                    </a:moveTo>
                    <a:lnTo>
                      <a:pt x="f55" y="f75"/>
                    </a:lnTo>
                    <a:lnTo>
                      <a:pt x="f56" y="f75"/>
                    </a:lnTo>
                    <a:lnTo>
                      <a:pt x="f56" y="f38"/>
                    </a:lnTo>
                    <a:close/>
                    <a:moveTo>
                      <a:pt x="f57" y="f38"/>
                    </a:moveTo>
                    <a:lnTo>
                      <a:pt x="f57" y="f75"/>
                    </a:lnTo>
                    <a:lnTo>
                      <a:pt x="f58" y="f75"/>
                    </a:lnTo>
                    <a:lnTo>
                      <a:pt x="f58" y="f38"/>
                    </a:lnTo>
                    <a:close/>
                    <a:moveTo>
                      <a:pt x="f4" y="f40"/>
                    </a:moveTo>
                    <a:lnTo>
                      <a:pt x="f4" y="f76"/>
                    </a:lnTo>
                    <a:lnTo>
                      <a:pt x="f5" y="f76"/>
                    </a:lnTo>
                    <a:lnTo>
                      <a:pt x="f5" y="f40"/>
                    </a:lnTo>
                    <a:close/>
                    <a:moveTo>
                      <a:pt x="f7" y="f40"/>
                    </a:moveTo>
                    <a:lnTo>
                      <a:pt x="f7" y="f76"/>
                    </a:lnTo>
                    <a:lnTo>
                      <a:pt x="f8" y="f76"/>
                    </a:lnTo>
                    <a:lnTo>
                      <a:pt x="f8" y="f40"/>
                    </a:lnTo>
                    <a:close/>
                    <a:moveTo>
                      <a:pt x="f9" y="f40"/>
                    </a:moveTo>
                    <a:lnTo>
                      <a:pt x="f9" y="f76"/>
                    </a:lnTo>
                    <a:lnTo>
                      <a:pt x="f10" y="f76"/>
                    </a:lnTo>
                    <a:lnTo>
                      <a:pt x="f10" y="f40"/>
                    </a:lnTo>
                    <a:close/>
                    <a:moveTo>
                      <a:pt x="f11" y="f40"/>
                    </a:moveTo>
                    <a:lnTo>
                      <a:pt x="f11" y="f76"/>
                    </a:lnTo>
                    <a:lnTo>
                      <a:pt x="f12" y="f76"/>
                    </a:lnTo>
                    <a:lnTo>
                      <a:pt x="f12" y="f40"/>
                    </a:lnTo>
                    <a:close/>
                    <a:moveTo>
                      <a:pt x="f13" y="f40"/>
                    </a:moveTo>
                    <a:lnTo>
                      <a:pt x="f13" y="f76"/>
                    </a:lnTo>
                    <a:lnTo>
                      <a:pt x="f14" y="f76"/>
                    </a:lnTo>
                    <a:lnTo>
                      <a:pt x="f14" y="f40"/>
                    </a:lnTo>
                    <a:close/>
                    <a:moveTo>
                      <a:pt x="f15" y="f40"/>
                    </a:moveTo>
                    <a:lnTo>
                      <a:pt x="f15" y="f76"/>
                    </a:lnTo>
                    <a:lnTo>
                      <a:pt x="f16" y="f76"/>
                    </a:lnTo>
                    <a:lnTo>
                      <a:pt x="f16" y="f40"/>
                    </a:lnTo>
                    <a:close/>
                    <a:moveTo>
                      <a:pt x="f17" y="f40"/>
                    </a:moveTo>
                    <a:lnTo>
                      <a:pt x="f17" y="f76"/>
                    </a:lnTo>
                    <a:lnTo>
                      <a:pt x="f18" y="f76"/>
                    </a:lnTo>
                    <a:lnTo>
                      <a:pt x="f18" y="f40"/>
                    </a:lnTo>
                    <a:close/>
                    <a:moveTo>
                      <a:pt x="f19" y="f40"/>
                    </a:moveTo>
                    <a:lnTo>
                      <a:pt x="f19" y="f76"/>
                    </a:lnTo>
                    <a:lnTo>
                      <a:pt x="f20" y="f76"/>
                    </a:lnTo>
                    <a:lnTo>
                      <a:pt x="f20" y="f40"/>
                    </a:lnTo>
                    <a:close/>
                    <a:moveTo>
                      <a:pt x="f21" y="f40"/>
                    </a:moveTo>
                    <a:lnTo>
                      <a:pt x="f21" y="f76"/>
                    </a:lnTo>
                    <a:lnTo>
                      <a:pt x="f22" y="f76"/>
                    </a:lnTo>
                    <a:lnTo>
                      <a:pt x="f22" y="f40"/>
                    </a:lnTo>
                    <a:close/>
                    <a:moveTo>
                      <a:pt x="f23" y="f40"/>
                    </a:moveTo>
                    <a:lnTo>
                      <a:pt x="f23" y="f76"/>
                    </a:lnTo>
                    <a:lnTo>
                      <a:pt x="f24" y="f76"/>
                    </a:lnTo>
                    <a:lnTo>
                      <a:pt x="f24" y="f40"/>
                    </a:lnTo>
                    <a:close/>
                    <a:moveTo>
                      <a:pt x="f25" y="f40"/>
                    </a:moveTo>
                    <a:lnTo>
                      <a:pt x="f25" y="f76"/>
                    </a:lnTo>
                    <a:lnTo>
                      <a:pt x="f26" y="f76"/>
                    </a:lnTo>
                    <a:lnTo>
                      <a:pt x="f26" y="f40"/>
                    </a:lnTo>
                    <a:close/>
                    <a:moveTo>
                      <a:pt x="f27" y="f40"/>
                    </a:moveTo>
                    <a:lnTo>
                      <a:pt x="f27" y="f76"/>
                    </a:lnTo>
                    <a:lnTo>
                      <a:pt x="f28" y="f76"/>
                    </a:lnTo>
                    <a:lnTo>
                      <a:pt x="f28" y="f40"/>
                    </a:lnTo>
                    <a:close/>
                    <a:moveTo>
                      <a:pt x="f29" y="f40"/>
                    </a:moveTo>
                    <a:lnTo>
                      <a:pt x="f29" y="f76"/>
                    </a:lnTo>
                    <a:lnTo>
                      <a:pt x="f30" y="f76"/>
                    </a:lnTo>
                    <a:lnTo>
                      <a:pt x="f30" y="f40"/>
                    </a:lnTo>
                    <a:close/>
                    <a:moveTo>
                      <a:pt x="f31" y="f40"/>
                    </a:moveTo>
                    <a:lnTo>
                      <a:pt x="f31" y="f76"/>
                    </a:lnTo>
                    <a:lnTo>
                      <a:pt x="f32" y="f76"/>
                    </a:lnTo>
                    <a:lnTo>
                      <a:pt x="f32" y="f40"/>
                    </a:lnTo>
                    <a:close/>
                    <a:moveTo>
                      <a:pt x="f33" y="f40"/>
                    </a:moveTo>
                    <a:lnTo>
                      <a:pt x="f33" y="f76"/>
                    </a:lnTo>
                    <a:lnTo>
                      <a:pt x="f34" y="f76"/>
                    </a:lnTo>
                    <a:lnTo>
                      <a:pt x="f34" y="f40"/>
                    </a:lnTo>
                    <a:close/>
                    <a:moveTo>
                      <a:pt x="f35" y="f40"/>
                    </a:moveTo>
                    <a:lnTo>
                      <a:pt x="f35" y="f76"/>
                    </a:lnTo>
                    <a:lnTo>
                      <a:pt x="f36" y="f76"/>
                    </a:lnTo>
                    <a:lnTo>
                      <a:pt x="f36" y="f40"/>
                    </a:lnTo>
                    <a:close/>
                    <a:moveTo>
                      <a:pt x="f37" y="f40"/>
                    </a:moveTo>
                    <a:lnTo>
                      <a:pt x="f37" y="f76"/>
                    </a:lnTo>
                    <a:lnTo>
                      <a:pt x="f38" y="f76"/>
                    </a:lnTo>
                    <a:lnTo>
                      <a:pt x="f38" y="f40"/>
                    </a:lnTo>
                    <a:close/>
                    <a:moveTo>
                      <a:pt x="f39" y="f40"/>
                    </a:moveTo>
                    <a:lnTo>
                      <a:pt x="f39" y="f76"/>
                    </a:lnTo>
                    <a:lnTo>
                      <a:pt x="f40" y="f76"/>
                    </a:lnTo>
                    <a:lnTo>
                      <a:pt x="f40" y="f40"/>
                    </a:lnTo>
                    <a:close/>
                    <a:moveTo>
                      <a:pt x="f41" y="f40"/>
                    </a:moveTo>
                    <a:lnTo>
                      <a:pt x="f41" y="f76"/>
                    </a:lnTo>
                    <a:lnTo>
                      <a:pt x="f42" y="f76"/>
                    </a:lnTo>
                    <a:lnTo>
                      <a:pt x="f42" y="f40"/>
                    </a:lnTo>
                    <a:close/>
                    <a:moveTo>
                      <a:pt x="f43" y="f40"/>
                    </a:moveTo>
                    <a:lnTo>
                      <a:pt x="f43" y="f76"/>
                    </a:lnTo>
                    <a:lnTo>
                      <a:pt x="f44" y="f76"/>
                    </a:lnTo>
                    <a:lnTo>
                      <a:pt x="f44" y="f40"/>
                    </a:lnTo>
                    <a:close/>
                    <a:moveTo>
                      <a:pt x="f45" y="f40"/>
                    </a:moveTo>
                    <a:lnTo>
                      <a:pt x="f45" y="f76"/>
                    </a:lnTo>
                    <a:lnTo>
                      <a:pt x="f46" y="f76"/>
                    </a:lnTo>
                    <a:lnTo>
                      <a:pt x="f46" y="f40"/>
                    </a:lnTo>
                    <a:close/>
                    <a:moveTo>
                      <a:pt x="f47" y="f40"/>
                    </a:moveTo>
                    <a:lnTo>
                      <a:pt x="f47" y="f76"/>
                    </a:lnTo>
                    <a:lnTo>
                      <a:pt x="f48" y="f76"/>
                    </a:lnTo>
                    <a:lnTo>
                      <a:pt x="f48" y="f40"/>
                    </a:lnTo>
                    <a:close/>
                    <a:moveTo>
                      <a:pt x="f49" y="f40"/>
                    </a:moveTo>
                    <a:lnTo>
                      <a:pt x="f49" y="f76"/>
                    </a:lnTo>
                    <a:lnTo>
                      <a:pt x="f50" y="f76"/>
                    </a:lnTo>
                    <a:lnTo>
                      <a:pt x="f50" y="f40"/>
                    </a:lnTo>
                    <a:close/>
                    <a:moveTo>
                      <a:pt x="f51" y="f40"/>
                    </a:moveTo>
                    <a:lnTo>
                      <a:pt x="f51" y="f76"/>
                    </a:lnTo>
                    <a:lnTo>
                      <a:pt x="f52" y="f76"/>
                    </a:lnTo>
                    <a:lnTo>
                      <a:pt x="f52" y="f40"/>
                    </a:lnTo>
                    <a:close/>
                    <a:moveTo>
                      <a:pt x="f53" y="f40"/>
                    </a:moveTo>
                    <a:lnTo>
                      <a:pt x="f53" y="f76"/>
                    </a:lnTo>
                    <a:lnTo>
                      <a:pt x="f54" y="f76"/>
                    </a:lnTo>
                    <a:lnTo>
                      <a:pt x="f54" y="f40"/>
                    </a:lnTo>
                    <a:close/>
                    <a:moveTo>
                      <a:pt x="f55" y="f40"/>
                    </a:moveTo>
                    <a:lnTo>
                      <a:pt x="f55" y="f76"/>
                    </a:lnTo>
                    <a:lnTo>
                      <a:pt x="f56" y="f76"/>
                    </a:lnTo>
                    <a:lnTo>
                      <a:pt x="f56" y="f40"/>
                    </a:lnTo>
                    <a:close/>
                    <a:moveTo>
                      <a:pt x="f57" y="f40"/>
                    </a:moveTo>
                    <a:lnTo>
                      <a:pt x="f57" y="f76"/>
                    </a:lnTo>
                    <a:lnTo>
                      <a:pt x="f58" y="f76"/>
                    </a:lnTo>
                    <a:lnTo>
                      <a:pt x="f58" y="f40"/>
                    </a:lnTo>
                    <a:close/>
                    <a:moveTo>
                      <a:pt x="f4" y="f42"/>
                    </a:moveTo>
                    <a:lnTo>
                      <a:pt x="f4" y="f77"/>
                    </a:lnTo>
                    <a:lnTo>
                      <a:pt x="f5" y="f77"/>
                    </a:lnTo>
                    <a:lnTo>
                      <a:pt x="f5" y="f42"/>
                    </a:lnTo>
                    <a:close/>
                    <a:moveTo>
                      <a:pt x="f7" y="f42"/>
                    </a:moveTo>
                    <a:lnTo>
                      <a:pt x="f7" y="f77"/>
                    </a:lnTo>
                    <a:lnTo>
                      <a:pt x="f8" y="f77"/>
                    </a:lnTo>
                    <a:lnTo>
                      <a:pt x="f8" y="f42"/>
                    </a:lnTo>
                    <a:close/>
                    <a:moveTo>
                      <a:pt x="f9" y="f42"/>
                    </a:moveTo>
                    <a:lnTo>
                      <a:pt x="f9" y="f77"/>
                    </a:lnTo>
                    <a:lnTo>
                      <a:pt x="f10" y="f77"/>
                    </a:lnTo>
                    <a:lnTo>
                      <a:pt x="f10" y="f42"/>
                    </a:lnTo>
                    <a:close/>
                    <a:moveTo>
                      <a:pt x="f11" y="f42"/>
                    </a:moveTo>
                    <a:lnTo>
                      <a:pt x="f11" y="f77"/>
                    </a:lnTo>
                    <a:lnTo>
                      <a:pt x="f12" y="f77"/>
                    </a:lnTo>
                    <a:lnTo>
                      <a:pt x="f12" y="f42"/>
                    </a:lnTo>
                    <a:close/>
                    <a:moveTo>
                      <a:pt x="f13" y="f42"/>
                    </a:moveTo>
                    <a:lnTo>
                      <a:pt x="f13" y="f77"/>
                    </a:lnTo>
                    <a:lnTo>
                      <a:pt x="f14" y="f77"/>
                    </a:lnTo>
                    <a:lnTo>
                      <a:pt x="f14" y="f42"/>
                    </a:lnTo>
                    <a:close/>
                    <a:moveTo>
                      <a:pt x="f15" y="f42"/>
                    </a:moveTo>
                    <a:lnTo>
                      <a:pt x="f15" y="f77"/>
                    </a:lnTo>
                    <a:lnTo>
                      <a:pt x="f16" y="f77"/>
                    </a:lnTo>
                    <a:lnTo>
                      <a:pt x="f16" y="f42"/>
                    </a:lnTo>
                    <a:close/>
                    <a:moveTo>
                      <a:pt x="f17" y="f42"/>
                    </a:moveTo>
                    <a:lnTo>
                      <a:pt x="f17" y="f77"/>
                    </a:lnTo>
                    <a:lnTo>
                      <a:pt x="f18" y="f77"/>
                    </a:lnTo>
                    <a:lnTo>
                      <a:pt x="f18" y="f42"/>
                    </a:lnTo>
                    <a:close/>
                    <a:moveTo>
                      <a:pt x="f19" y="f42"/>
                    </a:moveTo>
                    <a:lnTo>
                      <a:pt x="f19" y="f77"/>
                    </a:lnTo>
                    <a:lnTo>
                      <a:pt x="f20" y="f77"/>
                    </a:lnTo>
                    <a:lnTo>
                      <a:pt x="f20" y="f42"/>
                    </a:lnTo>
                    <a:close/>
                    <a:moveTo>
                      <a:pt x="f21" y="f42"/>
                    </a:moveTo>
                    <a:lnTo>
                      <a:pt x="f21" y="f77"/>
                    </a:lnTo>
                    <a:lnTo>
                      <a:pt x="f22" y="f77"/>
                    </a:lnTo>
                    <a:lnTo>
                      <a:pt x="f22" y="f42"/>
                    </a:lnTo>
                    <a:close/>
                    <a:moveTo>
                      <a:pt x="f23" y="f42"/>
                    </a:moveTo>
                    <a:lnTo>
                      <a:pt x="f23" y="f77"/>
                    </a:lnTo>
                    <a:lnTo>
                      <a:pt x="f24" y="f77"/>
                    </a:lnTo>
                    <a:lnTo>
                      <a:pt x="f24" y="f42"/>
                    </a:lnTo>
                    <a:close/>
                    <a:moveTo>
                      <a:pt x="f25" y="f42"/>
                    </a:moveTo>
                    <a:lnTo>
                      <a:pt x="f25" y="f77"/>
                    </a:lnTo>
                    <a:lnTo>
                      <a:pt x="f26" y="f77"/>
                    </a:lnTo>
                    <a:lnTo>
                      <a:pt x="f26" y="f42"/>
                    </a:lnTo>
                    <a:close/>
                    <a:moveTo>
                      <a:pt x="f27" y="f42"/>
                    </a:moveTo>
                    <a:lnTo>
                      <a:pt x="f27" y="f77"/>
                    </a:lnTo>
                    <a:lnTo>
                      <a:pt x="f28" y="f77"/>
                    </a:lnTo>
                    <a:lnTo>
                      <a:pt x="f28" y="f42"/>
                    </a:lnTo>
                    <a:close/>
                    <a:moveTo>
                      <a:pt x="f29" y="f42"/>
                    </a:moveTo>
                    <a:lnTo>
                      <a:pt x="f29" y="f77"/>
                    </a:lnTo>
                    <a:lnTo>
                      <a:pt x="f30" y="f77"/>
                    </a:lnTo>
                    <a:lnTo>
                      <a:pt x="f30" y="f42"/>
                    </a:lnTo>
                    <a:close/>
                    <a:moveTo>
                      <a:pt x="f31" y="f42"/>
                    </a:moveTo>
                    <a:lnTo>
                      <a:pt x="f31" y="f77"/>
                    </a:lnTo>
                    <a:lnTo>
                      <a:pt x="f32" y="f77"/>
                    </a:lnTo>
                    <a:lnTo>
                      <a:pt x="f32" y="f42"/>
                    </a:lnTo>
                    <a:close/>
                    <a:moveTo>
                      <a:pt x="f33" y="f42"/>
                    </a:moveTo>
                    <a:lnTo>
                      <a:pt x="f33" y="f77"/>
                    </a:lnTo>
                    <a:lnTo>
                      <a:pt x="f34" y="f77"/>
                    </a:lnTo>
                    <a:lnTo>
                      <a:pt x="f34" y="f42"/>
                    </a:lnTo>
                    <a:close/>
                    <a:moveTo>
                      <a:pt x="f35" y="f42"/>
                    </a:moveTo>
                    <a:lnTo>
                      <a:pt x="f35" y="f77"/>
                    </a:lnTo>
                    <a:lnTo>
                      <a:pt x="f36" y="f77"/>
                    </a:lnTo>
                    <a:lnTo>
                      <a:pt x="f36" y="f42"/>
                    </a:lnTo>
                    <a:close/>
                    <a:moveTo>
                      <a:pt x="f37" y="f42"/>
                    </a:moveTo>
                    <a:lnTo>
                      <a:pt x="f37" y="f77"/>
                    </a:lnTo>
                    <a:lnTo>
                      <a:pt x="f38" y="f77"/>
                    </a:lnTo>
                    <a:lnTo>
                      <a:pt x="f38" y="f42"/>
                    </a:lnTo>
                    <a:close/>
                    <a:moveTo>
                      <a:pt x="f39" y="f42"/>
                    </a:moveTo>
                    <a:lnTo>
                      <a:pt x="f39" y="f77"/>
                    </a:lnTo>
                    <a:lnTo>
                      <a:pt x="f40" y="f77"/>
                    </a:lnTo>
                    <a:lnTo>
                      <a:pt x="f40" y="f42"/>
                    </a:lnTo>
                    <a:close/>
                    <a:moveTo>
                      <a:pt x="f41" y="f42"/>
                    </a:moveTo>
                    <a:lnTo>
                      <a:pt x="f41" y="f77"/>
                    </a:lnTo>
                    <a:lnTo>
                      <a:pt x="f42" y="f77"/>
                    </a:lnTo>
                    <a:lnTo>
                      <a:pt x="f42" y="f42"/>
                    </a:lnTo>
                    <a:close/>
                    <a:moveTo>
                      <a:pt x="f43" y="f42"/>
                    </a:moveTo>
                    <a:lnTo>
                      <a:pt x="f43" y="f77"/>
                    </a:lnTo>
                    <a:lnTo>
                      <a:pt x="f44" y="f77"/>
                    </a:lnTo>
                    <a:lnTo>
                      <a:pt x="f44" y="f42"/>
                    </a:lnTo>
                    <a:close/>
                    <a:moveTo>
                      <a:pt x="f45" y="f42"/>
                    </a:moveTo>
                    <a:lnTo>
                      <a:pt x="f45" y="f77"/>
                    </a:lnTo>
                    <a:lnTo>
                      <a:pt x="f46" y="f77"/>
                    </a:lnTo>
                    <a:lnTo>
                      <a:pt x="f46" y="f42"/>
                    </a:lnTo>
                    <a:close/>
                    <a:moveTo>
                      <a:pt x="f47" y="f42"/>
                    </a:moveTo>
                    <a:lnTo>
                      <a:pt x="f47" y="f77"/>
                    </a:lnTo>
                    <a:lnTo>
                      <a:pt x="f48" y="f77"/>
                    </a:lnTo>
                    <a:lnTo>
                      <a:pt x="f48" y="f42"/>
                    </a:lnTo>
                    <a:close/>
                    <a:moveTo>
                      <a:pt x="f49" y="f42"/>
                    </a:moveTo>
                    <a:lnTo>
                      <a:pt x="f49" y="f77"/>
                    </a:lnTo>
                    <a:lnTo>
                      <a:pt x="f50" y="f77"/>
                    </a:lnTo>
                    <a:lnTo>
                      <a:pt x="f50" y="f42"/>
                    </a:lnTo>
                    <a:close/>
                    <a:moveTo>
                      <a:pt x="f51" y="f42"/>
                    </a:moveTo>
                    <a:lnTo>
                      <a:pt x="f51" y="f77"/>
                    </a:lnTo>
                    <a:lnTo>
                      <a:pt x="f52" y="f77"/>
                    </a:lnTo>
                    <a:lnTo>
                      <a:pt x="f52" y="f42"/>
                    </a:lnTo>
                    <a:close/>
                    <a:moveTo>
                      <a:pt x="f53" y="f42"/>
                    </a:moveTo>
                    <a:lnTo>
                      <a:pt x="f53" y="f77"/>
                    </a:lnTo>
                    <a:lnTo>
                      <a:pt x="f54" y="f77"/>
                    </a:lnTo>
                    <a:lnTo>
                      <a:pt x="f54" y="f42"/>
                    </a:lnTo>
                    <a:close/>
                    <a:moveTo>
                      <a:pt x="f55" y="f42"/>
                    </a:moveTo>
                    <a:lnTo>
                      <a:pt x="f55" y="f77"/>
                    </a:lnTo>
                    <a:lnTo>
                      <a:pt x="f56" y="f77"/>
                    </a:lnTo>
                    <a:lnTo>
                      <a:pt x="f56" y="f42"/>
                    </a:lnTo>
                    <a:close/>
                    <a:moveTo>
                      <a:pt x="f57" y="f42"/>
                    </a:moveTo>
                    <a:lnTo>
                      <a:pt x="f57" y="f77"/>
                    </a:lnTo>
                    <a:lnTo>
                      <a:pt x="f58" y="f77"/>
                    </a:lnTo>
                    <a:lnTo>
                      <a:pt x="f58" y="f42"/>
                    </a:lnTo>
                    <a:close/>
                    <a:moveTo>
                      <a:pt x="f4" y="f44"/>
                    </a:moveTo>
                    <a:lnTo>
                      <a:pt x="f4" y="f78"/>
                    </a:lnTo>
                    <a:lnTo>
                      <a:pt x="f5" y="f78"/>
                    </a:lnTo>
                    <a:lnTo>
                      <a:pt x="f5" y="f44"/>
                    </a:lnTo>
                    <a:close/>
                    <a:moveTo>
                      <a:pt x="f7" y="f44"/>
                    </a:moveTo>
                    <a:lnTo>
                      <a:pt x="f7" y="f78"/>
                    </a:lnTo>
                    <a:lnTo>
                      <a:pt x="f8" y="f78"/>
                    </a:lnTo>
                    <a:lnTo>
                      <a:pt x="f8" y="f44"/>
                    </a:lnTo>
                    <a:close/>
                    <a:moveTo>
                      <a:pt x="f9" y="f44"/>
                    </a:moveTo>
                    <a:lnTo>
                      <a:pt x="f9" y="f78"/>
                    </a:lnTo>
                    <a:lnTo>
                      <a:pt x="f10" y="f78"/>
                    </a:lnTo>
                    <a:lnTo>
                      <a:pt x="f10" y="f44"/>
                    </a:lnTo>
                    <a:close/>
                    <a:moveTo>
                      <a:pt x="f11" y="f44"/>
                    </a:moveTo>
                    <a:lnTo>
                      <a:pt x="f11" y="f78"/>
                    </a:lnTo>
                    <a:lnTo>
                      <a:pt x="f12" y="f78"/>
                    </a:lnTo>
                    <a:lnTo>
                      <a:pt x="f12" y="f44"/>
                    </a:lnTo>
                    <a:close/>
                    <a:moveTo>
                      <a:pt x="f13" y="f44"/>
                    </a:moveTo>
                    <a:lnTo>
                      <a:pt x="f13" y="f78"/>
                    </a:lnTo>
                    <a:lnTo>
                      <a:pt x="f14" y="f78"/>
                    </a:lnTo>
                    <a:lnTo>
                      <a:pt x="f14" y="f44"/>
                    </a:lnTo>
                    <a:close/>
                    <a:moveTo>
                      <a:pt x="f15" y="f44"/>
                    </a:moveTo>
                    <a:lnTo>
                      <a:pt x="f15" y="f78"/>
                    </a:lnTo>
                    <a:lnTo>
                      <a:pt x="f16" y="f78"/>
                    </a:lnTo>
                    <a:lnTo>
                      <a:pt x="f16" y="f44"/>
                    </a:lnTo>
                    <a:close/>
                    <a:moveTo>
                      <a:pt x="f17" y="f44"/>
                    </a:moveTo>
                    <a:lnTo>
                      <a:pt x="f17" y="f78"/>
                    </a:lnTo>
                    <a:lnTo>
                      <a:pt x="f18" y="f78"/>
                    </a:lnTo>
                    <a:lnTo>
                      <a:pt x="f18" y="f44"/>
                    </a:lnTo>
                    <a:close/>
                    <a:moveTo>
                      <a:pt x="f19" y="f44"/>
                    </a:moveTo>
                    <a:lnTo>
                      <a:pt x="f19" y="f78"/>
                    </a:lnTo>
                    <a:lnTo>
                      <a:pt x="f20" y="f78"/>
                    </a:lnTo>
                    <a:lnTo>
                      <a:pt x="f20" y="f44"/>
                    </a:lnTo>
                    <a:close/>
                    <a:moveTo>
                      <a:pt x="f21" y="f44"/>
                    </a:moveTo>
                    <a:lnTo>
                      <a:pt x="f21" y="f78"/>
                    </a:lnTo>
                    <a:lnTo>
                      <a:pt x="f22" y="f78"/>
                    </a:lnTo>
                    <a:lnTo>
                      <a:pt x="f22" y="f44"/>
                    </a:lnTo>
                    <a:close/>
                    <a:moveTo>
                      <a:pt x="f23" y="f44"/>
                    </a:moveTo>
                    <a:lnTo>
                      <a:pt x="f23" y="f78"/>
                    </a:lnTo>
                    <a:lnTo>
                      <a:pt x="f24" y="f78"/>
                    </a:lnTo>
                    <a:lnTo>
                      <a:pt x="f24" y="f44"/>
                    </a:lnTo>
                    <a:close/>
                    <a:moveTo>
                      <a:pt x="f25" y="f44"/>
                    </a:moveTo>
                    <a:lnTo>
                      <a:pt x="f25" y="f78"/>
                    </a:lnTo>
                    <a:lnTo>
                      <a:pt x="f26" y="f78"/>
                    </a:lnTo>
                    <a:lnTo>
                      <a:pt x="f26" y="f44"/>
                    </a:lnTo>
                    <a:close/>
                    <a:moveTo>
                      <a:pt x="f27" y="f44"/>
                    </a:moveTo>
                    <a:lnTo>
                      <a:pt x="f27" y="f78"/>
                    </a:lnTo>
                    <a:lnTo>
                      <a:pt x="f28" y="f78"/>
                    </a:lnTo>
                    <a:lnTo>
                      <a:pt x="f28" y="f44"/>
                    </a:lnTo>
                    <a:close/>
                    <a:moveTo>
                      <a:pt x="f29" y="f44"/>
                    </a:moveTo>
                    <a:lnTo>
                      <a:pt x="f29" y="f78"/>
                    </a:lnTo>
                    <a:lnTo>
                      <a:pt x="f30" y="f78"/>
                    </a:lnTo>
                    <a:lnTo>
                      <a:pt x="f30" y="f44"/>
                    </a:lnTo>
                    <a:close/>
                    <a:moveTo>
                      <a:pt x="f31" y="f44"/>
                    </a:moveTo>
                    <a:lnTo>
                      <a:pt x="f31" y="f78"/>
                    </a:lnTo>
                    <a:lnTo>
                      <a:pt x="f32" y="f78"/>
                    </a:lnTo>
                    <a:lnTo>
                      <a:pt x="f32" y="f44"/>
                    </a:lnTo>
                    <a:close/>
                    <a:moveTo>
                      <a:pt x="f33" y="f44"/>
                    </a:moveTo>
                    <a:lnTo>
                      <a:pt x="f33" y="f78"/>
                    </a:lnTo>
                    <a:lnTo>
                      <a:pt x="f34" y="f78"/>
                    </a:lnTo>
                    <a:lnTo>
                      <a:pt x="f34" y="f44"/>
                    </a:lnTo>
                    <a:close/>
                    <a:moveTo>
                      <a:pt x="f35" y="f44"/>
                    </a:moveTo>
                    <a:lnTo>
                      <a:pt x="f35" y="f78"/>
                    </a:lnTo>
                    <a:lnTo>
                      <a:pt x="f36" y="f78"/>
                    </a:lnTo>
                    <a:lnTo>
                      <a:pt x="f36" y="f44"/>
                    </a:lnTo>
                    <a:close/>
                    <a:moveTo>
                      <a:pt x="f37" y="f44"/>
                    </a:moveTo>
                    <a:lnTo>
                      <a:pt x="f37" y="f78"/>
                    </a:lnTo>
                    <a:lnTo>
                      <a:pt x="f38" y="f78"/>
                    </a:lnTo>
                    <a:lnTo>
                      <a:pt x="f38" y="f44"/>
                    </a:lnTo>
                    <a:close/>
                    <a:moveTo>
                      <a:pt x="f39" y="f44"/>
                    </a:moveTo>
                    <a:lnTo>
                      <a:pt x="f39" y="f78"/>
                    </a:lnTo>
                    <a:lnTo>
                      <a:pt x="f40" y="f78"/>
                    </a:lnTo>
                    <a:lnTo>
                      <a:pt x="f40" y="f44"/>
                    </a:lnTo>
                    <a:close/>
                    <a:moveTo>
                      <a:pt x="f41" y="f44"/>
                    </a:moveTo>
                    <a:lnTo>
                      <a:pt x="f41" y="f78"/>
                    </a:lnTo>
                    <a:lnTo>
                      <a:pt x="f42" y="f78"/>
                    </a:lnTo>
                    <a:lnTo>
                      <a:pt x="f42" y="f44"/>
                    </a:lnTo>
                    <a:close/>
                    <a:moveTo>
                      <a:pt x="f43" y="f44"/>
                    </a:moveTo>
                    <a:lnTo>
                      <a:pt x="f43" y="f78"/>
                    </a:lnTo>
                    <a:lnTo>
                      <a:pt x="f44" y="f78"/>
                    </a:lnTo>
                    <a:lnTo>
                      <a:pt x="f44" y="f44"/>
                    </a:lnTo>
                    <a:close/>
                    <a:moveTo>
                      <a:pt x="f45" y="f44"/>
                    </a:moveTo>
                    <a:lnTo>
                      <a:pt x="f45" y="f78"/>
                    </a:lnTo>
                    <a:lnTo>
                      <a:pt x="f46" y="f78"/>
                    </a:lnTo>
                    <a:lnTo>
                      <a:pt x="f46" y="f44"/>
                    </a:lnTo>
                    <a:close/>
                    <a:moveTo>
                      <a:pt x="f47" y="f44"/>
                    </a:moveTo>
                    <a:lnTo>
                      <a:pt x="f47" y="f78"/>
                    </a:lnTo>
                    <a:lnTo>
                      <a:pt x="f48" y="f78"/>
                    </a:lnTo>
                    <a:lnTo>
                      <a:pt x="f48" y="f44"/>
                    </a:lnTo>
                    <a:close/>
                    <a:moveTo>
                      <a:pt x="f49" y="f44"/>
                    </a:moveTo>
                    <a:lnTo>
                      <a:pt x="f49" y="f78"/>
                    </a:lnTo>
                    <a:lnTo>
                      <a:pt x="f50" y="f78"/>
                    </a:lnTo>
                    <a:lnTo>
                      <a:pt x="f50" y="f44"/>
                    </a:lnTo>
                    <a:close/>
                    <a:moveTo>
                      <a:pt x="f51" y="f44"/>
                    </a:moveTo>
                    <a:lnTo>
                      <a:pt x="f51" y="f78"/>
                    </a:lnTo>
                    <a:lnTo>
                      <a:pt x="f52" y="f78"/>
                    </a:lnTo>
                    <a:lnTo>
                      <a:pt x="f52" y="f44"/>
                    </a:lnTo>
                    <a:close/>
                    <a:moveTo>
                      <a:pt x="f53" y="f44"/>
                    </a:moveTo>
                    <a:lnTo>
                      <a:pt x="f53" y="f78"/>
                    </a:lnTo>
                    <a:lnTo>
                      <a:pt x="f54" y="f78"/>
                    </a:lnTo>
                    <a:lnTo>
                      <a:pt x="f54" y="f44"/>
                    </a:lnTo>
                    <a:close/>
                    <a:moveTo>
                      <a:pt x="f55" y="f44"/>
                    </a:moveTo>
                    <a:lnTo>
                      <a:pt x="f55" y="f78"/>
                    </a:lnTo>
                    <a:lnTo>
                      <a:pt x="f56" y="f78"/>
                    </a:lnTo>
                    <a:lnTo>
                      <a:pt x="f56" y="f44"/>
                    </a:lnTo>
                    <a:close/>
                    <a:moveTo>
                      <a:pt x="f57" y="f44"/>
                    </a:moveTo>
                    <a:lnTo>
                      <a:pt x="f57" y="f78"/>
                    </a:lnTo>
                    <a:lnTo>
                      <a:pt x="f58" y="f78"/>
                    </a:lnTo>
                    <a:lnTo>
                      <a:pt x="f58" y="f44"/>
                    </a:lnTo>
                    <a:close/>
                    <a:moveTo>
                      <a:pt x="f4" y="f46"/>
                    </a:moveTo>
                    <a:lnTo>
                      <a:pt x="f4" y="f79"/>
                    </a:lnTo>
                    <a:lnTo>
                      <a:pt x="f5" y="f79"/>
                    </a:lnTo>
                    <a:lnTo>
                      <a:pt x="f5" y="f46"/>
                    </a:lnTo>
                    <a:close/>
                    <a:moveTo>
                      <a:pt x="f7" y="f46"/>
                    </a:moveTo>
                    <a:lnTo>
                      <a:pt x="f7" y="f79"/>
                    </a:lnTo>
                    <a:lnTo>
                      <a:pt x="f8" y="f79"/>
                    </a:lnTo>
                    <a:lnTo>
                      <a:pt x="f8" y="f46"/>
                    </a:lnTo>
                    <a:close/>
                    <a:moveTo>
                      <a:pt x="f9" y="f46"/>
                    </a:moveTo>
                    <a:lnTo>
                      <a:pt x="f9" y="f79"/>
                    </a:lnTo>
                    <a:lnTo>
                      <a:pt x="f10" y="f79"/>
                    </a:lnTo>
                    <a:lnTo>
                      <a:pt x="f10" y="f46"/>
                    </a:lnTo>
                    <a:close/>
                    <a:moveTo>
                      <a:pt x="f11" y="f46"/>
                    </a:moveTo>
                    <a:lnTo>
                      <a:pt x="f11" y="f79"/>
                    </a:lnTo>
                    <a:lnTo>
                      <a:pt x="f12" y="f79"/>
                    </a:lnTo>
                    <a:lnTo>
                      <a:pt x="f12" y="f46"/>
                    </a:lnTo>
                    <a:close/>
                    <a:moveTo>
                      <a:pt x="f13" y="f46"/>
                    </a:moveTo>
                    <a:lnTo>
                      <a:pt x="f13" y="f79"/>
                    </a:lnTo>
                    <a:lnTo>
                      <a:pt x="f14" y="f79"/>
                    </a:lnTo>
                    <a:lnTo>
                      <a:pt x="f14" y="f46"/>
                    </a:lnTo>
                    <a:close/>
                    <a:moveTo>
                      <a:pt x="f15" y="f46"/>
                    </a:moveTo>
                    <a:lnTo>
                      <a:pt x="f15" y="f79"/>
                    </a:lnTo>
                    <a:lnTo>
                      <a:pt x="f16" y="f79"/>
                    </a:lnTo>
                    <a:lnTo>
                      <a:pt x="f16" y="f46"/>
                    </a:lnTo>
                    <a:close/>
                    <a:moveTo>
                      <a:pt x="f17" y="f46"/>
                    </a:moveTo>
                    <a:lnTo>
                      <a:pt x="f17" y="f79"/>
                    </a:lnTo>
                    <a:lnTo>
                      <a:pt x="f18" y="f79"/>
                    </a:lnTo>
                    <a:lnTo>
                      <a:pt x="f18" y="f46"/>
                    </a:lnTo>
                    <a:close/>
                    <a:moveTo>
                      <a:pt x="f19" y="f46"/>
                    </a:moveTo>
                    <a:lnTo>
                      <a:pt x="f19" y="f79"/>
                    </a:lnTo>
                    <a:lnTo>
                      <a:pt x="f20" y="f79"/>
                    </a:lnTo>
                    <a:lnTo>
                      <a:pt x="f20" y="f46"/>
                    </a:lnTo>
                    <a:close/>
                    <a:moveTo>
                      <a:pt x="f21" y="f46"/>
                    </a:moveTo>
                    <a:lnTo>
                      <a:pt x="f21" y="f79"/>
                    </a:lnTo>
                    <a:lnTo>
                      <a:pt x="f22" y="f79"/>
                    </a:lnTo>
                    <a:lnTo>
                      <a:pt x="f22" y="f46"/>
                    </a:lnTo>
                    <a:close/>
                    <a:moveTo>
                      <a:pt x="f23" y="f46"/>
                    </a:moveTo>
                    <a:lnTo>
                      <a:pt x="f23" y="f79"/>
                    </a:lnTo>
                    <a:lnTo>
                      <a:pt x="f24" y="f79"/>
                    </a:lnTo>
                    <a:lnTo>
                      <a:pt x="f24" y="f46"/>
                    </a:lnTo>
                    <a:close/>
                    <a:moveTo>
                      <a:pt x="f25" y="f46"/>
                    </a:moveTo>
                    <a:lnTo>
                      <a:pt x="f25" y="f79"/>
                    </a:lnTo>
                    <a:lnTo>
                      <a:pt x="f26" y="f79"/>
                    </a:lnTo>
                    <a:lnTo>
                      <a:pt x="f26" y="f46"/>
                    </a:lnTo>
                    <a:close/>
                    <a:moveTo>
                      <a:pt x="f27" y="f46"/>
                    </a:moveTo>
                    <a:lnTo>
                      <a:pt x="f27" y="f79"/>
                    </a:lnTo>
                    <a:lnTo>
                      <a:pt x="f28" y="f79"/>
                    </a:lnTo>
                    <a:lnTo>
                      <a:pt x="f28" y="f46"/>
                    </a:lnTo>
                    <a:close/>
                    <a:moveTo>
                      <a:pt x="f29" y="f46"/>
                    </a:moveTo>
                    <a:lnTo>
                      <a:pt x="f29" y="f79"/>
                    </a:lnTo>
                    <a:lnTo>
                      <a:pt x="f30" y="f79"/>
                    </a:lnTo>
                    <a:lnTo>
                      <a:pt x="f30" y="f46"/>
                    </a:lnTo>
                    <a:close/>
                    <a:moveTo>
                      <a:pt x="f31" y="f46"/>
                    </a:moveTo>
                    <a:lnTo>
                      <a:pt x="f31" y="f79"/>
                    </a:lnTo>
                    <a:lnTo>
                      <a:pt x="f32" y="f79"/>
                    </a:lnTo>
                    <a:lnTo>
                      <a:pt x="f32" y="f46"/>
                    </a:lnTo>
                    <a:close/>
                    <a:moveTo>
                      <a:pt x="f33" y="f46"/>
                    </a:moveTo>
                    <a:lnTo>
                      <a:pt x="f33" y="f79"/>
                    </a:lnTo>
                    <a:lnTo>
                      <a:pt x="f34" y="f79"/>
                    </a:lnTo>
                    <a:lnTo>
                      <a:pt x="f34" y="f46"/>
                    </a:lnTo>
                    <a:close/>
                    <a:moveTo>
                      <a:pt x="f35" y="f46"/>
                    </a:moveTo>
                    <a:lnTo>
                      <a:pt x="f35" y="f79"/>
                    </a:lnTo>
                    <a:lnTo>
                      <a:pt x="f36" y="f79"/>
                    </a:lnTo>
                    <a:lnTo>
                      <a:pt x="f36" y="f46"/>
                    </a:lnTo>
                    <a:close/>
                    <a:moveTo>
                      <a:pt x="f37" y="f46"/>
                    </a:moveTo>
                    <a:lnTo>
                      <a:pt x="f37" y="f79"/>
                    </a:lnTo>
                    <a:lnTo>
                      <a:pt x="f38" y="f79"/>
                    </a:lnTo>
                    <a:lnTo>
                      <a:pt x="f38" y="f46"/>
                    </a:lnTo>
                    <a:close/>
                    <a:moveTo>
                      <a:pt x="f39" y="f46"/>
                    </a:moveTo>
                    <a:lnTo>
                      <a:pt x="f39" y="f79"/>
                    </a:lnTo>
                    <a:lnTo>
                      <a:pt x="f40" y="f79"/>
                    </a:lnTo>
                    <a:lnTo>
                      <a:pt x="f40" y="f46"/>
                    </a:lnTo>
                    <a:close/>
                    <a:moveTo>
                      <a:pt x="f41" y="f46"/>
                    </a:moveTo>
                    <a:lnTo>
                      <a:pt x="f41" y="f79"/>
                    </a:lnTo>
                    <a:lnTo>
                      <a:pt x="f42" y="f79"/>
                    </a:lnTo>
                    <a:lnTo>
                      <a:pt x="f42" y="f46"/>
                    </a:lnTo>
                    <a:close/>
                    <a:moveTo>
                      <a:pt x="f43" y="f46"/>
                    </a:moveTo>
                    <a:lnTo>
                      <a:pt x="f43" y="f79"/>
                    </a:lnTo>
                    <a:lnTo>
                      <a:pt x="f44" y="f79"/>
                    </a:lnTo>
                    <a:lnTo>
                      <a:pt x="f44" y="f46"/>
                    </a:lnTo>
                    <a:close/>
                    <a:moveTo>
                      <a:pt x="f45" y="f46"/>
                    </a:moveTo>
                    <a:lnTo>
                      <a:pt x="f45" y="f79"/>
                    </a:lnTo>
                    <a:lnTo>
                      <a:pt x="f46" y="f79"/>
                    </a:lnTo>
                    <a:lnTo>
                      <a:pt x="f46" y="f46"/>
                    </a:lnTo>
                    <a:close/>
                    <a:moveTo>
                      <a:pt x="f47" y="f46"/>
                    </a:moveTo>
                    <a:lnTo>
                      <a:pt x="f47" y="f79"/>
                    </a:lnTo>
                    <a:lnTo>
                      <a:pt x="f48" y="f79"/>
                    </a:lnTo>
                    <a:lnTo>
                      <a:pt x="f48" y="f46"/>
                    </a:lnTo>
                    <a:close/>
                    <a:moveTo>
                      <a:pt x="f49" y="f46"/>
                    </a:moveTo>
                    <a:lnTo>
                      <a:pt x="f49" y="f79"/>
                    </a:lnTo>
                    <a:lnTo>
                      <a:pt x="f50" y="f79"/>
                    </a:lnTo>
                    <a:lnTo>
                      <a:pt x="f50" y="f46"/>
                    </a:lnTo>
                    <a:close/>
                    <a:moveTo>
                      <a:pt x="f51" y="f46"/>
                    </a:moveTo>
                    <a:lnTo>
                      <a:pt x="f51" y="f79"/>
                    </a:lnTo>
                    <a:lnTo>
                      <a:pt x="f52" y="f79"/>
                    </a:lnTo>
                    <a:lnTo>
                      <a:pt x="f52" y="f46"/>
                    </a:lnTo>
                    <a:close/>
                    <a:moveTo>
                      <a:pt x="f53" y="f46"/>
                    </a:moveTo>
                    <a:lnTo>
                      <a:pt x="f53" y="f79"/>
                    </a:lnTo>
                    <a:lnTo>
                      <a:pt x="f54" y="f79"/>
                    </a:lnTo>
                    <a:lnTo>
                      <a:pt x="f54" y="f46"/>
                    </a:lnTo>
                    <a:close/>
                    <a:moveTo>
                      <a:pt x="f55" y="f46"/>
                    </a:moveTo>
                    <a:lnTo>
                      <a:pt x="f55" y="f79"/>
                    </a:lnTo>
                    <a:lnTo>
                      <a:pt x="f56" y="f79"/>
                    </a:lnTo>
                    <a:lnTo>
                      <a:pt x="f56" y="f46"/>
                    </a:lnTo>
                    <a:close/>
                    <a:moveTo>
                      <a:pt x="f57" y="f46"/>
                    </a:moveTo>
                    <a:lnTo>
                      <a:pt x="f57" y="f79"/>
                    </a:lnTo>
                    <a:lnTo>
                      <a:pt x="f58" y="f79"/>
                    </a:lnTo>
                    <a:lnTo>
                      <a:pt x="f58" y="f46"/>
                    </a:lnTo>
                    <a:close/>
                    <a:moveTo>
                      <a:pt x="f4" y="f48"/>
                    </a:moveTo>
                    <a:lnTo>
                      <a:pt x="f4" y="f80"/>
                    </a:lnTo>
                    <a:lnTo>
                      <a:pt x="f5" y="f80"/>
                    </a:lnTo>
                    <a:lnTo>
                      <a:pt x="f5" y="f48"/>
                    </a:lnTo>
                    <a:close/>
                    <a:moveTo>
                      <a:pt x="f7" y="f48"/>
                    </a:moveTo>
                    <a:lnTo>
                      <a:pt x="f7" y="f80"/>
                    </a:lnTo>
                    <a:lnTo>
                      <a:pt x="f8" y="f80"/>
                    </a:lnTo>
                    <a:lnTo>
                      <a:pt x="f8" y="f48"/>
                    </a:lnTo>
                    <a:close/>
                    <a:moveTo>
                      <a:pt x="f9" y="f48"/>
                    </a:moveTo>
                    <a:lnTo>
                      <a:pt x="f9" y="f80"/>
                    </a:lnTo>
                    <a:lnTo>
                      <a:pt x="f10" y="f80"/>
                    </a:lnTo>
                    <a:lnTo>
                      <a:pt x="f10" y="f48"/>
                    </a:lnTo>
                    <a:close/>
                    <a:moveTo>
                      <a:pt x="f11" y="f48"/>
                    </a:moveTo>
                    <a:lnTo>
                      <a:pt x="f11" y="f80"/>
                    </a:lnTo>
                    <a:lnTo>
                      <a:pt x="f12" y="f80"/>
                    </a:lnTo>
                    <a:lnTo>
                      <a:pt x="f12" y="f48"/>
                    </a:lnTo>
                    <a:close/>
                    <a:moveTo>
                      <a:pt x="f13" y="f48"/>
                    </a:moveTo>
                    <a:lnTo>
                      <a:pt x="f13" y="f80"/>
                    </a:lnTo>
                    <a:lnTo>
                      <a:pt x="f14" y="f80"/>
                    </a:lnTo>
                    <a:lnTo>
                      <a:pt x="f14" y="f48"/>
                    </a:lnTo>
                    <a:close/>
                    <a:moveTo>
                      <a:pt x="f15" y="f48"/>
                    </a:moveTo>
                    <a:lnTo>
                      <a:pt x="f15" y="f80"/>
                    </a:lnTo>
                    <a:lnTo>
                      <a:pt x="f16" y="f80"/>
                    </a:lnTo>
                    <a:lnTo>
                      <a:pt x="f16" y="f48"/>
                    </a:lnTo>
                    <a:close/>
                    <a:moveTo>
                      <a:pt x="f17" y="f48"/>
                    </a:moveTo>
                    <a:lnTo>
                      <a:pt x="f17" y="f80"/>
                    </a:lnTo>
                    <a:lnTo>
                      <a:pt x="f18" y="f80"/>
                    </a:lnTo>
                    <a:lnTo>
                      <a:pt x="f18" y="f48"/>
                    </a:lnTo>
                    <a:close/>
                    <a:moveTo>
                      <a:pt x="f19" y="f48"/>
                    </a:moveTo>
                    <a:lnTo>
                      <a:pt x="f19" y="f80"/>
                    </a:lnTo>
                    <a:lnTo>
                      <a:pt x="f20" y="f80"/>
                    </a:lnTo>
                    <a:lnTo>
                      <a:pt x="f20" y="f48"/>
                    </a:lnTo>
                    <a:close/>
                    <a:moveTo>
                      <a:pt x="f21" y="f48"/>
                    </a:moveTo>
                    <a:lnTo>
                      <a:pt x="f21" y="f80"/>
                    </a:lnTo>
                    <a:lnTo>
                      <a:pt x="f22" y="f80"/>
                    </a:lnTo>
                    <a:lnTo>
                      <a:pt x="f22" y="f48"/>
                    </a:lnTo>
                    <a:close/>
                    <a:moveTo>
                      <a:pt x="f23" y="f48"/>
                    </a:moveTo>
                    <a:lnTo>
                      <a:pt x="f23" y="f80"/>
                    </a:lnTo>
                    <a:lnTo>
                      <a:pt x="f24" y="f80"/>
                    </a:lnTo>
                    <a:lnTo>
                      <a:pt x="f24" y="f48"/>
                    </a:lnTo>
                    <a:close/>
                    <a:moveTo>
                      <a:pt x="f25" y="f48"/>
                    </a:moveTo>
                    <a:lnTo>
                      <a:pt x="f25" y="f80"/>
                    </a:lnTo>
                    <a:lnTo>
                      <a:pt x="f26" y="f80"/>
                    </a:lnTo>
                    <a:lnTo>
                      <a:pt x="f26" y="f48"/>
                    </a:lnTo>
                    <a:close/>
                    <a:moveTo>
                      <a:pt x="f27" y="f48"/>
                    </a:moveTo>
                    <a:lnTo>
                      <a:pt x="f27" y="f80"/>
                    </a:lnTo>
                    <a:lnTo>
                      <a:pt x="f28" y="f80"/>
                    </a:lnTo>
                    <a:lnTo>
                      <a:pt x="f28" y="f48"/>
                    </a:lnTo>
                    <a:close/>
                    <a:moveTo>
                      <a:pt x="f29" y="f48"/>
                    </a:moveTo>
                    <a:lnTo>
                      <a:pt x="f29" y="f80"/>
                    </a:lnTo>
                    <a:lnTo>
                      <a:pt x="f30" y="f80"/>
                    </a:lnTo>
                    <a:lnTo>
                      <a:pt x="f30" y="f48"/>
                    </a:lnTo>
                    <a:close/>
                    <a:moveTo>
                      <a:pt x="f31" y="f48"/>
                    </a:moveTo>
                    <a:lnTo>
                      <a:pt x="f31" y="f80"/>
                    </a:lnTo>
                    <a:lnTo>
                      <a:pt x="f32" y="f80"/>
                    </a:lnTo>
                    <a:lnTo>
                      <a:pt x="f32" y="f48"/>
                    </a:lnTo>
                    <a:close/>
                    <a:moveTo>
                      <a:pt x="f33" y="f48"/>
                    </a:moveTo>
                    <a:lnTo>
                      <a:pt x="f33" y="f80"/>
                    </a:lnTo>
                    <a:lnTo>
                      <a:pt x="f34" y="f80"/>
                    </a:lnTo>
                    <a:lnTo>
                      <a:pt x="f34" y="f48"/>
                    </a:lnTo>
                    <a:close/>
                    <a:moveTo>
                      <a:pt x="f35" y="f48"/>
                    </a:moveTo>
                    <a:lnTo>
                      <a:pt x="f35" y="f80"/>
                    </a:lnTo>
                    <a:lnTo>
                      <a:pt x="f36" y="f80"/>
                    </a:lnTo>
                    <a:lnTo>
                      <a:pt x="f36" y="f48"/>
                    </a:lnTo>
                    <a:close/>
                    <a:moveTo>
                      <a:pt x="f37" y="f48"/>
                    </a:moveTo>
                    <a:lnTo>
                      <a:pt x="f37" y="f80"/>
                    </a:lnTo>
                    <a:lnTo>
                      <a:pt x="f38" y="f80"/>
                    </a:lnTo>
                    <a:lnTo>
                      <a:pt x="f38" y="f48"/>
                    </a:lnTo>
                    <a:close/>
                    <a:moveTo>
                      <a:pt x="f39" y="f48"/>
                    </a:moveTo>
                    <a:lnTo>
                      <a:pt x="f39" y="f80"/>
                    </a:lnTo>
                    <a:lnTo>
                      <a:pt x="f40" y="f80"/>
                    </a:lnTo>
                    <a:lnTo>
                      <a:pt x="f40" y="f48"/>
                    </a:lnTo>
                    <a:close/>
                    <a:moveTo>
                      <a:pt x="f41" y="f48"/>
                    </a:moveTo>
                    <a:lnTo>
                      <a:pt x="f41" y="f80"/>
                    </a:lnTo>
                    <a:lnTo>
                      <a:pt x="f42" y="f80"/>
                    </a:lnTo>
                    <a:lnTo>
                      <a:pt x="f42" y="f48"/>
                    </a:lnTo>
                    <a:close/>
                    <a:moveTo>
                      <a:pt x="f43" y="f48"/>
                    </a:moveTo>
                    <a:lnTo>
                      <a:pt x="f43" y="f80"/>
                    </a:lnTo>
                    <a:lnTo>
                      <a:pt x="f44" y="f80"/>
                    </a:lnTo>
                    <a:lnTo>
                      <a:pt x="f44" y="f48"/>
                    </a:lnTo>
                    <a:close/>
                    <a:moveTo>
                      <a:pt x="f45" y="f48"/>
                    </a:moveTo>
                    <a:lnTo>
                      <a:pt x="f45" y="f80"/>
                    </a:lnTo>
                    <a:lnTo>
                      <a:pt x="f46" y="f80"/>
                    </a:lnTo>
                    <a:lnTo>
                      <a:pt x="f46" y="f48"/>
                    </a:lnTo>
                    <a:close/>
                    <a:moveTo>
                      <a:pt x="f47" y="f48"/>
                    </a:moveTo>
                    <a:lnTo>
                      <a:pt x="f47" y="f80"/>
                    </a:lnTo>
                    <a:lnTo>
                      <a:pt x="f48" y="f80"/>
                    </a:lnTo>
                    <a:lnTo>
                      <a:pt x="f48" y="f48"/>
                    </a:lnTo>
                    <a:close/>
                    <a:moveTo>
                      <a:pt x="f49" y="f48"/>
                    </a:moveTo>
                    <a:lnTo>
                      <a:pt x="f49" y="f80"/>
                    </a:lnTo>
                    <a:lnTo>
                      <a:pt x="f50" y="f80"/>
                    </a:lnTo>
                    <a:lnTo>
                      <a:pt x="f50" y="f48"/>
                    </a:lnTo>
                    <a:close/>
                    <a:moveTo>
                      <a:pt x="f51" y="f48"/>
                    </a:moveTo>
                    <a:lnTo>
                      <a:pt x="f51" y="f80"/>
                    </a:lnTo>
                    <a:lnTo>
                      <a:pt x="f52" y="f80"/>
                    </a:lnTo>
                    <a:lnTo>
                      <a:pt x="f52" y="f48"/>
                    </a:lnTo>
                    <a:close/>
                    <a:moveTo>
                      <a:pt x="f53" y="f48"/>
                    </a:moveTo>
                    <a:lnTo>
                      <a:pt x="f53" y="f80"/>
                    </a:lnTo>
                    <a:lnTo>
                      <a:pt x="f54" y="f80"/>
                    </a:lnTo>
                    <a:lnTo>
                      <a:pt x="f54" y="f48"/>
                    </a:lnTo>
                    <a:close/>
                    <a:moveTo>
                      <a:pt x="f55" y="f48"/>
                    </a:moveTo>
                    <a:lnTo>
                      <a:pt x="f55" y="f80"/>
                    </a:lnTo>
                    <a:lnTo>
                      <a:pt x="f56" y="f80"/>
                    </a:lnTo>
                    <a:lnTo>
                      <a:pt x="f56" y="f48"/>
                    </a:lnTo>
                    <a:close/>
                    <a:moveTo>
                      <a:pt x="f57" y="f48"/>
                    </a:moveTo>
                    <a:lnTo>
                      <a:pt x="f57" y="f80"/>
                    </a:lnTo>
                    <a:lnTo>
                      <a:pt x="f58" y="f80"/>
                    </a:lnTo>
                    <a:lnTo>
                      <a:pt x="f58" y="f48"/>
                    </a:lnTo>
                    <a:close/>
                    <a:moveTo>
                      <a:pt x="f4" y="f50"/>
                    </a:moveTo>
                    <a:lnTo>
                      <a:pt x="f4" y="f81"/>
                    </a:lnTo>
                    <a:lnTo>
                      <a:pt x="f5" y="f81"/>
                    </a:lnTo>
                    <a:lnTo>
                      <a:pt x="f5" y="f50"/>
                    </a:lnTo>
                    <a:close/>
                    <a:moveTo>
                      <a:pt x="f7" y="f50"/>
                    </a:moveTo>
                    <a:lnTo>
                      <a:pt x="f7" y="f81"/>
                    </a:lnTo>
                    <a:lnTo>
                      <a:pt x="f8" y="f81"/>
                    </a:lnTo>
                    <a:lnTo>
                      <a:pt x="f8" y="f50"/>
                    </a:lnTo>
                    <a:close/>
                    <a:moveTo>
                      <a:pt x="f9" y="f50"/>
                    </a:moveTo>
                    <a:lnTo>
                      <a:pt x="f9" y="f81"/>
                    </a:lnTo>
                    <a:lnTo>
                      <a:pt x="f10" y="f81"/>
                    </a:lnTo>
                    <a:lnTo>
                      <a:pt x="f10" y="f50"/>
                    </a:lnTo>
                    <a:close/>
                    <a:moveTo>
                      <a:pt x="f11" y="f50"/>
                    </a:moveTo>
                    <a:lnTo>
                      <a:pt x="f11" y="f81"/>
                    </a:lnTo>
                    <a:lnTo>
                      <a:pt x="f12" y="f81"/>
                    </a:lnTo>
                    <a:lnTo>
                      <a:pt x="f12" y="f50"/>
                    </a:lnTo>
                    <a:close/>
                    <a:moveTo>
                      <a:pt x="f13" y="f50"/>
                    </a:moveTo>
                    <a:lnTo>
                      <a:pt x="f13" y="f81"/>
                    </a:lnTo>
                    <a:lnTo>
                      <a:pt x="f14" y="f81"/>
                    </a:lnTo>
                    <a:lnTo>
                      <a:pt x="f14" y="f50"/>
                    </a:lnTo>
                    <a:close/>
                    <a:moveTo>
                      <a:pt x="f15" y="f50"/>
                    </a:moveTo>
                    <a:lnTo>
                      <a:pt x="f15" y="f81"/>
                    </a:lnTo>
                    <a:lnTo>
                      <a:pt x="f16" y="f81"/>
                    </a:lnTo>
                    <a:lnTo>
                      <a:pt x="f16" y="f50"/>
                    </a:lnTo>
                    <a:close/>
                    <a:moveTo>
                      <a:pt x="f17" y="f50"/>
                    </a:moveTo>
                    <a:lnTo>
                      <a:pt x="f17" y="f81"/>
                    </a:lnTo>
                    <a:lnTo>
                      <a:pt x="f18" y="f81"/>
                    </a:lnTo>
                    <a:lnTo>
                      <a:pt x="f18" y="f50"/>
                    </a:lnTo>
                    <a:close/>
                    <a:moveTo>
                      <a:pt x="f19" y="f50"/>
                    </a:moveTo>
                    <a:lnTo>
                      <a:pt x="f19" y="f81"/>
                    </a:lnTo>
                    <a:lnTo>
                      <a:pt x="f20" y="f81"/>
                    </a:lnTo>
                    <a:lnTo>
                      <a:pt x="f20" y="f50"/>
                    </a:lnTo>
                    <a:close/>
                    <a:moveTo>
                      <a:pt x="f21" y="f50"/>
                    </a:moveTo>
                    <a:lnTo>
                      <a:pt x="f21" y="f81"/>
                    </a:lnTo>
                    <a:lnTo>
                      <a:pt x="f22" y="f81"/>
                    </a:lnTo>
                    <a:lnTo>
                      <a:pt x="f22" y="f50"/>
                    </a:lnTo>
                    <a:close/>
                    <a:moveTo>
                      <a:pt x="f23" y="f50"/>
                    </a:moveTo>
                    <a:lnTo>
                      <a:pt x="f23" y="f81"/>
                    </a:lnTo>
                    <a:lnTo>
                      <a:pt x="f24" y="f81"/>
                    </a:lnTo>
                    <a:lnTo>
                      <a:pt x="f24" y="f50"/>
                    </a:lnTo>
                    <a:close/>
                    <a:moveTo>
                      <a:pt x="f25" y="f50"/>
                    </a:moveTo>
                    <a:lnTo>
                      <a:pt x="f25" y="f81"/>
                    </a:lnTo>
                    <a:lnTo>
                      <a:pt x="f26" y="f81"/>
                    </a:lnTo>
                    <a:lnTo>
                      <a:pt x="f26" y="f50"/>
                    </a:lnTo>
                    <a:close/>
                    <a:moveTo>
                      <a:pt x="f27" y="f50"/>
                    </a:moveTo>
                    <a:lnTo>
                      <a:pt x="f27" y="f81"/>
                    </a:lnTo>
                    <a:lnTo>
                      <a:pt x="f28" y="f81"/>
                    </a:lnTo>
                    <a:lnTo>
                      <a:pt x="f28" y="f50"/>
                    </a:lnTo>
                    <a:close/>
                    <a:moveTo>
                      <a:pt x="f29" y="f50"/>
                    </a:moveTo>
                    <a:lnTo>
                      <a:pt x="f29" y="f81"/>
                    </a:lnTo>
                    <a:lnTo>
                      <a:pt x="f30" y="f81"/>
                    </a:lnTo>
                    <a:lnTo>
                      <a:pt x="f30" y="f50"/>
                    </a:lnTo>
                    <a:close/>
                    <a:moveTo>
                      <a:pt x="f31" y="f50"/>
                    </a:moveTo>
                    <a:lnTo>
                      <a:pt x="f31" y="f81"/>
                    </a:lnTo>
                    <a:lnTo>
                      <a:pt x="f32" y="f81"/>
                    </a:lnTo>
                    <a:lnTo>
                      <a:pt x="f32" y="f50"/>
                    </a:lnTo>
                    <a:close/>
                    <a:moveTo>
                      <a:pt x="f33" y="f50"/>
                    </a:moveTo>
                    <a:lnTo>
                      <a:pt x="f33" y="f81"/>
                    </a:lnTo>
                    <a:lnTo>
                      <a:pt x="f34" y="f81"/>
                    </a:lnTo>
                    <a:lnTo>
                      <a:pt x="f34" y="f50"/>
                    </a:lnTo>
                    <a:close/>
                    <a:moveTo>
                      <a:pt x="f35" y="f50"/>
                    </a:moveTo>
                    <a:lnTo>
                      <a:pt x="f35" y="f81"/>
                    </a:lnTo>
                    <a:lnTo>
                      <a:pt x="f36" y="f81"/>
                    </a:lnTo>
                    <a:lnTo>
                      <a:pt x="f36" y="f50"/>
                    </a:lnTo>
                    <a:close/>
                    <a:moveTo>
                      <a:pt x="f37" y="f50"/>
                    </a:moveTo>
                    <a:lnTo>
                      <a:pt x="f37" y="f81"/>
                    </a:lnTo>
                    <a:lnTo>
                      <a:pt x="f38" y="f81"/>
                    </a:lnTo>
                    <a:lnTo>
                      <a:pt x="f38" y="f50"/>
                    </a:lnTo>
                    <a:close/>
                    <a:moveTo>
                      <a:pt x="f39" y="f50"/>
                    </a:moveTo>
                    <a:lnTo>
                      <a:pt x="f39" y="f81"/>
                    </a:lnTo>
                    <a:lnTo>
                      <a:pt x="f40" y="f81"/>
                    </a:lnTo>
                    <a:lnTo>
                      <a:pt x="f40" y="f50"/>
                    </a:lnTo>
                    <a:close/>
                    <a:moveTo>
                      <a:pt x="f41" y="f50"/>
                    </a:moveTo>
                    <a:lnTo>
                      <a:pt x="f41" y="f81"/>
                    </a:lnTo>
                    <a:lnTo>
                      <a:pt x="f42" y="f81"/>
                    </a:lnTo>
                    <a:lnTo>
                      <a:pt x="f42" y="f50"/>
                    </a:lnTo>
                    <a:close/>
                    <a:moveTo>
                      <a:pt x="f43" y="f50"/>
                    </a:moveTo>
                    <a:lnTo>
                      <a:pt x="f43" y="f81"/>
                    </a:lnTo>
                    <a:lnTo>
                      <a:pt x="f44" y="f81"/>
                    </a:lnTo>
                    <a:lnTo>
                      <a:pt x="f44" y="f50"/>
                    </a:lnTo>
                    <a:close/>
                    <a:moveTo>
                      <a:pt x="f45" y="f50"/>
                    </a:moveTo>
                    <a:lnTo>
                      <a:pt x="f45" y="f81"/>
                    </a:lnTo>
                    <a:lnTo>
                      <a:pt x="f46" y="f81"/>
                    </a:lnTo>
                    <a:lnTo>
                      <a:pt x="f46" y="f50"/>
                    </a:lnTo>
                    <a:close/>
                    <a:moveTo>
                      <a:pt x="f47" y="f50"/>
                    </a:moveTo>
                    <a:lnTo>
                      <a:pt x="f47" y="f81"/>
                    </a:lnTo>
                    <a:lnTo>
                      <a:pt x="f48" y="f81"/>
                    </a:lnTo>
                    <a:lnTo>
                      <a:pt x="f48" y="f50"/>
                    </a:lnTo>
                    <a:close/>
                    <a:moveTo>
                      <a:pt x="f49" y="f50"/>
                    </a:moveTo>
                    <a:lnTo>
                      <a:pt x="f49" y="f81"/>
                    </a:lnTo>
                    <a:lnTo>
                      <a:pt x="f50" y="f81"/>
                    </a:lnTo>
                    <a:lnTo>
                      <a:pt x="f50" y="f50"/>
                    </a:lnTo>
                    <a:close/>
                    <a:moveTo>
                      <a:pt x="f51" y="f50"/>
                    </a:moveTo>
                    <a:lnTo>
                      <a:pt x="f51" y="f81"/>
                    </a:lnTo>
                    <a:lnTo>
                      <a:pt x="f52" y="f81"/>
                    </a:lnTo>
                    <a:lnTo>
                      <a:pt x="f52" y="f50"/>
                    </a:lnTo>
                    <a:close/>
                    <a:moveTo>
                      <a:pt x="f53" y="f50"/>
                    </a:moveTo>
                    <a:lnTo>
                      <a:pt x="f53" y="f81"/>
                    </a:lnTo>
                    <a:lnTo>
                      <a:pt x="f54" y="f81"/>
                    </a:lnTo>
                    <a:lnTo>
                      <a:pt x="f54" y="f50"/>
                    </a:lnTo>
                    <a:close/>
                    <a:moveTo>
                      <a:pt x="f55" y="f50"/>
                    </a:moveTo>
                    <a:lnTo>
                      <a:pt x="f55" y="f81"/>
                    </a:lnTo>
                    <a:lnTo>
                      <a:pt x="f56" y="f81"/>
                    </a:lnTo>
                    <a:lnTo>
                      <a:pt x="f56" y="f50"/>
                    </a:lnTo>
                    <a:close/>
                    <a:moveTo>
                      <a:pt x="f57" y="f50"/>
                    </a:moveTo>
                    <a:lnTo>
                      <a:pt x="f57" y="f81"/>
                    </a:lnTo>
                    <a:lnTo>
                      <a:pt x="f58" y="f81"/>
                    </a:lnTo>
                    <a:lnTo>
                      <a:pt x="f58" y="f50"/>
                    </a:lnTo>
                    <a:close/>
                    <a:moveTo>
                      <a:pt x="f4" y="f52"/>
                    </a:moveTo>
                    <a:lnTo>
                      <a:pt x="f4" y="f82"/>
                    </a:lnTo>
                    <a:lnTo>
                      <a:pt x="f5" y="f82"/>
                    </a:lnTo>
                    <a:lnTo>
                      <a:pt x="f5" y="f52"/>
                    </a:lnTo>
                    <a:close/>
                    <a:moveTo>
                      <a:pt x="f7" y="f52"/>
                    </a:moveTo>
                    <a:lnTo>
                      <a:pt x="f7" y="f82"/>
                    </a:lnTo>
                    <a:lnTo>
                      <a:pt x="f8" y="f82"/>
                    </a:lnTo>
                    <a:lnTo>
                      <a:pt x="f8" y="f52"/>
                    </a:lnTo>
                    <a:close/>
                    <a:moveTo>
                      <a:pt x="f9" y="f52"/>
                    </a:moveTo>
                    <a:lnTo>
                      <a:pt x="f9" y="f82"/>
                    </a:lnTo>
                    <a:lnTo>
                      <a:pt x="f10" y="f82"/>
                    </a:lnTo>
                    <a:lnTo>
                      <a:pt x="f10" y="f52"/>
                    </a:lnTo>
                    <a:close/>
                    <a:moveTo>
                      <a:pt x="f11" y="f52"/>
                    </a:moveTo>
                    <a:lnTo>
                      <a:pt x="f11" y="f82"/>
                    </a:lnTo>
                    <a:lnTo>
                      <a:pt x="f12" y="f82"/>
                    </a:lnTo>
                    <a:lnTo>
                      <a:pt x="f12" y="f52"/>
                    </a:lnTo>
                    <a:close/>
                    <a:moveTo>
                      <a:pt x="f13" y="f52"/>
                    </a:moveTo>
                    <a:lnTo>
                      <a:pt x="f13" y="f82"/>
                    </a:lnTo>
                    <a:lnTo>
                      <a:pt x="f14" y="f82"/>
                    </a:lnTo>
                    <a:lnTo>
                      <a:pt x="f14" y="f52"/>
                    </a:lnTo>
                    <a:close/>
                    <a:moveTo>
                      <a:pt x="f15" y="f52"/>
                    </a:moveTo>
                    <a:lnTo>
                      <a:pt x="f15" y="f82"/>
                    </a:lnTo>
                    <a:lnTo>
                      <a:pt x="f16" y="f82"/>
                    </a:lnTo>
                    <a:lnTo>
                      <a:pt x="f16" y="f52"/>
                    </a:lnTo>
                    <a:close/>
                    <a:moveTo>
                      <a:pt x="f17" y="f52"/>
                    </a:moveTo>
                    <a:lnTo>
                      <a:pt x="f17" y="f82"/>
                    </a:lnTo>
                    <a:lnTo>
                      <a:pt x="f18" y="f82"/>
                    </a:lnTo>
                    <a:lnTo>
                      <a:pt x="f18" y="f52"/>
                    </a:lnTo>
                    <a:close/>
                    <a:moveTo>
                      <a:pt x="f19" y="f52"/>
                    </a:moveTo>
                    <a:lnTo>
                      <a:pt x="f19" y="f82"/>
                    </a:lnTo>
                    <a:lnTo>
                      <a:pt x="f20" y="f82"/>
                    </a:lnTo>
                    <a:lnTo>
                      <a:pt x="f20" y="f52"/>
                    </a:lnTo>
                    <a:close/>
                    <a:moveTo>
                      <a:pt x="f21" y="f52"/>
                    </a:moveTo>
                    <a:lnTo>
                      <a:pt x="f21" y="f82"/>
                    </a:lnTo>
                    <a:lnTo>
                      <a:pt x="f22" y="f82"/>
                    </a:lnTo>
                    <a:lnTo>
                      <a:pt x="f22" y="f52"/>
                    </a:lnTo>
                    <a:close/>
                    <a:moveTo>
                      <a:pt x="f23" y="f52"/>
                    </a:moveTo>
                    <a:lnTo>
                      <a:pt x="f23" y="f82"/>
                    </a:lnTo>
                    <a:lnTo>
                      <a:pt x="f24" y="f82"/>
                    </a:lnTo>
                    <a:lnTo>
                      <a:pt x="f24" y="f52"/>
                    </a:lnTo>
                    <a:close/>
                    <a:moveTo>
                      <a:pt x="f25" y="f52"/>
                    </a:moveTo>
                    <a:lnTo>
                      <a:pt x="f25" y="f82"/>
                    </a:lnTo>
                    <a:lnTo>
                      <a:pt x="f26" y="f82"/>
                    </a:lnTo>
                    <a:lnTo>
                      <a:pt x="f26" y="f52"/>
                    </a:lnTo>
                    <a:close/>
                    <a:moveTo>
                      <a:pt x="f27" y="f52"/>
                    </a:moveTo>
                    <a:lnTo>
                      <a:pt x="f27" y="f82"/>
                    </a:lnTo>
                    <a:lnTo>
                      <a:pt x="f28" y="f82"/>
                    </a:lnTo>
                    <a:lnTo>
                      <a:pt x="f28" y="f52"/>
                    </a:lnTo>
                    <a:close/>
                    <a:moveTo>
                      <a:pt x="f29" y="f52"/>
                    </a:moveTo>
                    <a:lnTo>
                      <a:pt x="f29" y="f82"/>
                    </a:lnTo>
                    <a:lnTo>
                      <a:pt x="f30" y="f82"/>
                    </a:lnTo>
                    <a:lnTo>
                      <a:pt x="f30" y="f52"/>
                    </a:lnTo>
                    <a:close/>
                    <a:moveTo>
                      <a:pt x="f31" y="f52"/>
                    </a:moveTo>
                    <a:lnTo>
                      <a:pt x="f31" y="f82"/>
                    </a:lnTo>
                    <a:lnTo>
                      <a:pt x="f32" y="f82"/>
                    </a:lnTo>
                    <a:lnTo>
                      <a:pt x="f32" y="f52"/>
                    </a:lnTo>
                    <a:close/>
                    <a:moveTo>
                      <a:pt x="f33" y="f52"/>
                    </a:moveTo>
                    <a:lnTo>
                      <a:pt x="f33" y="f82"/>
                    </a:lnTo>
                    <a:lnTo>
                      <a:pt x="f34" y="f82"/>
                    </a:lnTo>
                    <a:lnTo>
                      <a:pt x="f34" y="f52"/>
                    </a:lnTo>
                    <a:close/>
                    <a:moveTo>
                      <a:pt x="f35" y="f52"/>
                    </a:moveTo>
                    <a:lnTo>
                      <a:pt x="f35" y="f82"/>
                    </a:lnTo>
                    <a:lnTo>
                      <a:pt x="f36" y="f82"/>
                    </a:lnTo>
                    <a:lnTo>
                      <a:pt x="f36" y="f52"/>
                    </a:lnTo>
                    <a:close/>
                    <a:moveTo>
                      <a:pt x="f37" y="f52"/>
                    </a:moveTo>
                    <a:lnTo>
                      <a:pt x="f37" y="f82"/>
                    </a:lnTo>
                    <a:lnTo>
                      <a:pt x="f38" y="f82"/>
                    </a:lnTo>
                    <a:lnTo>
                      <a:pt x="f38" y="f52"/>
                    </a:lnTo>
                    <a:close/>
                    <a:moveTo>
                      <a:pt x="f39" y="f52"/>
                    </a:moveTo>
                    <a:lnTo>
                      <a:pt x="f39" y="f82"/>
                    </a:lnTo>
                    <a:lnTo>
                      <a:pt x="f40" y="f82"/>
                    </a:lnTo>
                    <a:lnTo>
                      <a:pt x="f40" y="f52"/>
                    </a:lnTo>
                    <a:close/>
                    <a:moveTo>
                      <a:pt x="f41" y="f52"/>
                    </a:moveTo>
                    <a:lnTo>
                      <a:pt x="f41" y="f82"/>
                    </a:lnTo>
                    <a:lnTo>
                      <a:pt x="f42" y="f82"/>
                    </a:lnTo>
                    <a:lnTo>
                      <a:pt x="f42" y="f52"/>
                    </a:lnTo>
                    <a:close/>
                    <a:moveTo>
                      <a:pt x="f43" y="f52"/>
                    </a:moveTo>
                    <a:lnTo>
                      <a:pt x="f43" y="f82"/>
                    </a:lnTo>
                    <a:lnTo>
                      <a:pt x="f44" y="f82"/>
                    </a:lnTo>
                    <a:lnTo>
                      <a:pt x="f44" y="f52"/>
                    </a:lnTo>
                    <a:close/>
                    <a:moveTo>
                      <a:pt x="f45" y="f52"/>
                    </a:moveTo>
                    <a:lnTo>
                      <a:pt x="f45" y="f82"/>
                    </a:lnTo>
                    <a:lnTo>
                      <a:pt x="f46" y="f82"/>
                    </a:lnTo>
                    <a:lnTo>
                      <a:pt x="f46" y="f52"/>
                    </a:lnTo>
                    <a:close/>
                    <a:moveTo>
                      <a:pt x="f47" y="f52"/>
                    </a:moveTo>
                    <a:lnTo>
                      <a:pt x="f47" y="f82"/>
                    </a:lnTo>
                    <a:lnTo>
                      <a:pt x="f48" y="f82"/>
                    </a:lnTo>
                    <a:lnTo>
                      <a:pt x="f48" y="f52"/>
                    </a:lnTo>
                    <a:close/>
                    <a:moveTo>
                      <a:pt x="f49" y="f52"/>
                    </a:moveTo>
                    <a:lnTo>
                      <a:pt x="f49" y="f82"/>
                    </a:lnTo>
                    <a:lnTo>
                      <a:pt x="f50" y="f82"/>
                    </a:lnTo>
                    <a:lnTo>
                      <a:pt x="f50" y="f52"/>
                    </a:lnTo>
                    <a:close/>
                    <a:moveTo>
                      <a:pt x="f51" y="f52"/>
                    </a:moveTo>
                    <a:lnTo>
                      <a:pt x="f51" y="f82"/>
                    </a:lnTo>
                    <a:lnTo>
                      <a:pt x="f52" y="f82"/>
                    </a:lnTo>
                    <a:lnTo>
                      <a:pt x="f52" y="f52"/>
                    </a:lnTo>
                    <a:close/>
                    <a:moveTo>
                      <a:pt x="f53" y="f52"/>
                    </a:moveTo>
                    <a:lnTo>
                      <a:pt x="f53" y="f82"/>
                    </a:lnTo>
                    <a:lnTo>
                      <a:pt x="f54" y="f82"/>
                    </a:lnTo>
                    <a:lnTo>
                      <a:pt x="f54" y="f52"/>
                    </a:lnTo>
                    <a:close/>
                    <a:moveTo>
                      <a:pt x="f55" y="f52"/>
                    </a:moveTo>
                    <a:lnTo>
                      <a:pt x="f55" y="f82"/>
                    </a:lnTo>
                    <a:lnTo>
                      <a:pt x="f56" y="f82"/>
                    </a:lnTo>
                    <a:lnTo>
                      <a:pt x="f56" y="f52"/>
                    </a:lnTo>
                    <a:close/>
                    <a:moveTo>
                      <a:pt x="f57" y="f52"/>
                    </a:moveTo>
                    <a:lnTo>
                      <a:pt x="f57" y="f82"/>
                    </a:lnTo>
                    <a:lnTo>
                      <a:pt x="f58" y="f82"/>
                    </a:lnTo>
                    <a:lnTo>
                      <a:pt x="f58" y="f52"/>
                    </a:lnTo>
                    <a:close/>
                    <a:moveTo>
                      <a:pt x="f4" y="f54"/>
                    </a:moveTo>
                    <a:lnTo>
                      <a:pt x="f4" y="f83"/>
                    </a:lnTo>
                    <a:lnTo>
                      <a:pt x="f5" y="f83"/>
                    </a:lnTo>
                    <a:lnTo>
                      <a:pt x="f5" y="f54"/>
                    </a:lnTo>
                    <a:close/>
                    <a:moveTo>
                      <a:pt x="f7" y="f54"/>
                    </a:moveTo>
                    <a:lnTo>
                      <a:pt x="f7" y="f83"/>
                    </a:lnTo>
                    <a:lnTo>
                      <a:pt x="f8" y="f83"/>
                    </a:lnTo>
                    <a:lnTo>
                      <a:pt x="f8" y="f54"/>
                    </a:lnTo>
                    <a:close/>
                    <a:moveTo>
                      <a:pt x="f9" y="f54"/>
                    </a:moveTo>
                    <a:lnTo>
                      <a:pt x="f9" y="f83"/>
                    </a:lnTo>
                    <a:lnTo>
                      <a:pt x="f10" y="f83"/>
                    </a:lnTo>
                    <a:lnTo>
                      <a:pt x="f10" y="f54"/>
                    </a:lnTo>
                    <a:close/>
                    <a:moveTo>
                      <a:pt x="f11" y="f54"/>
                    </a:moveTo>
                    <a:lnTo>
                      <a:pt x="f11" y="f83"/>
                    </a:lnTo>
                    <a:lnTo>
                      <a:pt x="f12" y="f83"/>
                    </a:lnTo>
                    <a:lnTo>
                      <a:pt x="f12" y="f54"/>
                    </a:lnTo>
                    <a:close/>
                    <a:moveTo>
                      <a:pt x="f13" y="f54"/>
                    </a:moveTo>
                    <a:lnTo>
                      <a:pt x="f13" y="f83"/>
                    </a:lnTo>
                    <a:lnTo>
                      <a:pt x="f14" y="f83"/>
                    </a:lnTo>
                    <a:lnTo>
                      <a:pt x="f14" y="f54"/>
                    </a:lnTo>
                    <a:close/>
                    <a:moveTo>
                      <a:pt x="f15" y="f54"/>
                    </a:moveTo>
                    <a:lnTo>
                      <a:pt x="f15" y="f83"/>
                    </a:lnTo>
                    <a:lnTo>
                      <a:pt x="f16" y="f83"/>
                    </a:lnTo>
                    <a:lnTo>
                      <a:pt x="f16" y="f54"/>
                    </a:lnTo>
                    <a:close/>
                    <a:moveTo>
                      <a:pt x="f17" y="f54"/>
                    </a:moveTo>
                    <a:lnTo>
                      <a:pt x="f17" y="f83"/>
                    </a:lnTo>
                    <a:lnTo>
                      <a:pt x="f18" y="f83"/>
                    </a:lnTo>
                    <a:lnTo>
                      <a:pt x="f18" y="f54"/>
                    </a:lnTo>
                    <a:close/>
                    <a:moveTo>
                      <a:pt x="f19" y="f54"/>
                    </a:moveTo>
                    <a:lnTo>
                      <a:pt x="f19" y="f83"/>
                    </a:lnTo>
                    <a:lnTo>
                      <a:pt x="f20" y="f83"/>
                    </a:lnTo>
                    <a:lnTo>
                      <a:pt x="f20" y="f54"/>
                    </a:lnTo>
                    <a:close/>
                    <a:moveTo>
                      <a:pt x="f21" y="f54"/>
                    </a:moveTo>
                    <a:lnTo>
                      <a:pt x="f21" y="f83"/>
                    </a:lnTo>
                    <a:lnTo>
                      <a:pt x="f22" y="f83"/>
                    </a:lnTo>
                    <a:lnTo>
                      <a:pt x="f22" y="f54"/>
                    </a:lnTo>
                    <a:close/>
                    <a:moveTo>
                      <a:pt x="f23" y="f54"/>
                    </a:moveTo>
                    <a:lnTo>
                      <a:pt x="f23" y="f83"/>
                    </a:lnTo>
                    <a:lnTo>
                      <a:pt x="f24" y="f83"/>
                    </a:lnTo>
                    <a:lnTo>
                      <a:pt x="f24" y="f54"/>
                    </a:lnTo>
                    <a:close/>
                    <a:moveTo>
                      <a:pt x="f25" y="f54"/>
                    </a:moveTo>
                    <a:lnTo>
                      <a:pt x="f25" y="f83"/>
                    </a:lnTo>
                    <a:lnTo>
                      <a:pt x="f26" y="f83"/>
                    </a:lnTo>
                    <a:lnTo>
                      <a:pt x="f26" y="f54"/>
                    </a:lnTo>
                    <a:close/>
                    <a:moveTo>
                      <a:pt x="f27" y="f54"/>
                    </a:moveTo>
                    <a:lnTo>
                      <a:pt x="f27" y="f83"/>
                    </a:lnTo>
                    <a:lnTo>
                      <a:pt x="f28" y="f83"/>
                    </a:lnTo>
                    <a:lnTo>
                      <a:pt x="f28" y="f54"/>
                    </a:lnTo>
                    <a:close/>
                    <a:moveTo>
                      <a:pt x="f29" y="f54"/>
                    </a:moveTo>
                    <a:lnTo>
                      <a:pt x="f29" y="f83"/>
                    </a:lnTo>
                    <a:lnTo>
                      <a:pt x="f30" y="f83"/>
                    </a:lnTo>
                    <a:lnTo>
                      <a:pt x="f30" y="f54"/>
                    </a:lnTo>
                    <a:close/>
                    <a:moveTo>
                      <a:pt x="f31" y="f54"/>
                    </a:moveTo>
                    <a:lnTo>
                      <a:pt x="f31" y="f83"/>
                    </a:lnTo>
                    <a:lnTo>
                      <a:pt x="f32" y="f83"/>
                    </a:lnTo>
                    <a:lnTo>
                      <a:pt x="f32" y="f54"/>
                    </a:lnTo>
                    <a:close/>
                    <a:moveTo>
                      <a:pt x="f33" y="f54"/>
                    </a:moveTo>
                    <a:lnTo>
                      <a:pt x="f33" y="f83"/>
                    </a:lnTo>
                    <a:lnTo>
                      <a:pt x="f34" y="f83"/>
                    </a:lnTo>
                    <a:lnTo>
                      <a:pt x="f34" y="f54"/>
                    </a:lnTo>
                    <a:close/>
                    <a:moveTo>
                      <a:pt x="f35" y="f54"/>
                    </a:moveTo>
                    <a:lnTo>
                      <a:pt x="f35" y="f83"/>
                    </a:lnTo>
                    <a:lnTo>
                      <a:pt x="f36" y="f83"/>
                    </a:lnTo>
                    <a:lnTo>
                      <a:pt x="f36" y="f54"/>
                    </a:lnTo>
                    <a:close/>
                    <a:moveTo>
                      <a:pt x="f37" y="f54"/>
                    </a:moveTo>
                    <a:lnTo>
                      <a:pt x="f37" y="f83"/>
                    </a:lnTo>
                    <a:lnTo>
                      <a:pt x="f38" y="f83"/>
                    </a:lnTo>
                    <a:lnTo>
                      <a:pt x="f38" y="f54"/>
                    </a:lnTo>
                    <a:close/>
                    <a:moveTo>
                      <a:pt x="f39" y="f54"/>
                    </a:moveTo>
                    <a:lnTo>
                      <a:pt x="f39" y="f83"/>
                    </a:lnTo>
                    <a:lnTo>
                      <a:pt x="f40" y="f83"/>
                    </a:lnTo>
                    <a:lnTo>
                      <a:pt x="f40" y="f54"/>
                    </a:lnTo>
                    <a:close/>
                    <a:moveTo>
                      <a:pt x="f41" y="f54"/>
                    </a:moveTo>
                    <a:lnTo>
                      <a:pt x="f41" y="f83"/>
                    </a:lnTo>
                    <a:lnTo>
                      <a:pt x="f42" y="f83"/>
                    </a:lnTo>
                    <a:lnTo>
                      <a:pt x="f42" y="f54"/>
                    </a:lnTo>
                    <a:close/>
                    <a:moveTo>
                      <a:pt x="f43" y="f54"/>
                    </a:moveTo>
                    <a:lnTo>
                      <a:pt x="f43" y="f83"/>
                    </a:lnTo>
                    <a:lnTo>
                      <a:pt x="f44" y="f83"/>
                    </a:lnTo>
                    <a:lnTo>
                      <a:pt x="f44" y="f54"/>
                    </a:lnTo>
                    <a:close/>
                    <a:moveTo>
                      <a:pt x="f45" y="f54"/>
                    </a:moveTo>
                    <a:lnTo>
                      <a:pt x="f45" y="f83"/>
                    </a:lnTo>
                    <a:lnTo>
                      <a:pt x="f46" y="f83"/>
                    </a:lnTo>
                    <a:lnTo>
                      <a:pt x="f46" y="f54"/>
                    </a:lnTo>
                    <a:close/>
                    <a:moveTo>
                      <a:pt x="f47" y="f54"/>
                    </a:moveTo>
                    <a:lnTo>
                      <a:pt x="f47" y="f83"/>
                    </a:lnTo>
                    <a:lnTo>
                      <a:pt x="f48" y="f83"/>
                    </a:lnTo>
                    <a:lnTo>
                      <a:pt x="f48" y="f54"/>
                    </a:lnTo>
                    <a:close/>
                    <a:moveTo>
                      <a:pt x="f49" y="f54"/>
                    </a:moveTo>
                    <a:lnTo>
                      <a:pt x="f49" y="f83"/>
                    </a:lnTo>
                    <a:lnTo>
                      <a:pt x="f50" y="f83"/>
                    </a:lnTo>
                    <a:lnTo>
                      <a:pt x="f50" y="f54"/>
                    </a:lnTo>
                    <a:close/>
                    <a:moveTo>
                      <a:pt x="f51" y="f54"/>
                    </a:moveTo>
                    <a:lnTo>
                      <a:pt x="f51" y="f83"/>
                    </a:lnTo>
                    <a:lnTo>
                      <a:pt x="f52" y="f83"/>
                    </a:lnTo>
                    <a:lnTo>
                      <a:pt x="f52" y="f54"/>
                    </a:lnTo>
                    <a:close/>
                    <a:moveTo>
                      <a:pt x="f53" y="f54"/>
                    </a:moveTo>
                    <a:lnTo>
                      <a:pt x="f53" y="f83"/>
                    </a:lnTo>
                    <a:lnTo>
                      <a:pt x="f54" y="f83"/>
                    </a:lnTo>
                    <a:lnTo>
                      <a:pt x="f54" y="f54"/>
                    </a:lnTo>
                    <a:close/>
                    <a:moveTo>
                      <a:pt x="f55" y="f54"/>
                    </a:moveTo>
                    <a:lnTo>
                      <a:pt x="f55" y="f83"/>
                    </a:lnTo>
                    <a:lnTo>
                      <a:pt x="f56" y="f83"/>
                    </a:lnTo>
                    <a:lnTo>
                      <a:pt x="f56" y="f54"/>
                    </a:lnTo>
                    <a:close/>
                    <a:moveTo>
                      <a:pt x="f57" y="f54"/>
                    </a:moveTo>
                    <a:lnTo>
                      <a:pt x="f57" y="f83"/>
                    </a:lnTo>
                    <a:lnTo>
                      <a:pt x="f58" y="f83"/>
                    </a:lnTo>
                    <a:lnTo>
                      <a:pt x="f58" y="f54"/>
                    </a:lnTo>
                    <a:close/>
                    <a:moveTo>
                      <a:pt x="f4" y="f56"/>
                    </a:moveTo>
                    <a:lnTo>
                      <a:pt x="f4" y="f84"/>
                    </a:lnTo>
                    <a:lnTo>
                      <a:pt x="f5" y="f84"/>
                    </a:lnTo>
                    <a:lnTo>
                      <a:pt x="f5" y="f56"/>
                    </a:lnTo>
                    <a:close/>
                    <a:moveTo>
                      <a:pt x="f7" y="f56"/>
                    </a:moveTo>
                    <a:lnTo>
                      <a:pt x="f7" y="f84"/>
                    </a:lnTo>
                    <a:lnTo>
                      <a:pt x="f8" y="f84"/>
                    </a:lnTo>
                    <a:lnTo>
                      <a:pt x="f8" y="f56"/>
                    </a:lnTo>
                    <a:close/>
                    <a:moveTo>
                      <a:pt x="f9" y="f56"/>
                    </a:moveTo>
                    <a:lnTo>
                      <a:pt x="f9" y="f84"/>
                    </a:lnTo>
                    <a:lnTo>
                      <a:pt x="f10" y="f84"/>
                    </a:lnTo>
                    <a:lnTo>
                      <a:pt x="f10" y="f56"/>
                    </a:lnTo>
                    <a:close/>
                    <a:moveTo>
                      <a:pt x="f11" y="f56"/>
                    </a:moveTo>
                    <a:lnTo>
                      <a:pt x="f11" y="f84"/>
                    </a:lnTo>
                    <a:lnTo>
                      <a:pt x="f12" y="f84"/>
                    </a:lnTo>
                    <a:lnTo>
                      <a:pt x="f12" y="f56"/>
                    </a:lnTo>
                    <a:close/>
                    <a:moveTo>
                      <a:pt x="f13" y="f56"/>
                    </a:moveTo>
                    <a:lnTo>
                      <a:pt x="f13" y="f84"/>
                    </a:lnTo>
                    <a:lnTo>
                      <a:pt x="f14" y="f84"/>
                    </a:lnTo>
                    <a:lnTo>
                      <a:pt x="f14" y="f56"/>
                    </a:lnTo>
                    <a:close/>
                    <a:moveTo>
                      <a:pt x="f15" y="f56"/>
                    </a:moveTo>
                    <a:lnTo>
                      <a:pt x="f15" y="f84"/>
                    </a:lnTo>
                    <a:lnTo>
                      <a:pt x="f16" y="f84"/>
                    </a:lnTo>
                    <a:lnTo>
                      <a:pt x="f16" y="f56"/>
                    </a:lnTo>
                    <a:close/>
                    <a:moveTo>
                      <a:pt x="f17" y="f56"/>
                    </a:moveTo>
                    <a:lnTo>
                      <a:pt x="f17" y="f84"/>
                    </a:lnTo>
                    <a:lnTo>
                      <a:pt x="f18" y="f84"/>
                    </a:lnTo>
                    <a:lnTo>
                      <a:pt x="f18" y="f56"/>
                    </a:lnTo>
                    <a:close/>
                    <a:moveTo>
                      <a:pt x="f19" y="f56"/>
                    </a:moveTo>
                    <a:lnTo>
                      <a:pt x="f19" y="f84"/>
                    </a:lnTo>
                    <a:lnTo>
                      <a:pt x="f20" y="f84"/>
                    </a:lnTo>
                    <a:lnTo>
                      <a:pt x="f20" y="f56"/>
                    </a:lnTo>
                    <a:close/>
                    <a:moveTo>
                      <a:pt x="f21" y="f56"/>
                    </a:moveTo>
                    <a:lnTo>
                      <a:pt x="f21" y="f84"/>
                    </a:lnTo>
                    <a:lnTo>
                      <a:pt x="f22" y="f84"/>
                    </a:lnTo>
                    <a:lnTo>
                      <a:pt x="f22" y="f56"/>
                    </a:lnTo>
                    <a:close/>
                    <a:moveTo>
                      <a:pt x="f23" y="f56"/>
                    </a:moveTo>
                    <a:lnTo>
                      <a:pt x="f23" y="f84"/>
                    </a:lnTo>
                    <a:lnTo>
                      <a:pt x="f24" y="f84"/>
                    </a:lnTo>
                    <a:lnTo>
                      <a:pt x="f24" y="f56"/>
                    </a:lnTo>
                    <a:close/>
                    <a:moveTo>
                      <a:pt x="f25" y="f56"/>
                    </a:moveTo>
                    <a:lnTo>
                      <a:pt x="f25" y="f84"/>
                    </a:lnTo>
                    <a:lnTo>
                      <a:pt x="f26" y="f84"/>
                    </a:lnTo>
                    <a:lnTo>
                      <a:pt x="f26" y="f56"/>
                    </a:lnTo>
                    <a:close/>
                    <a:moveTo>
                      <a:pt x="f27" y="f56"/>
                    </a:moveTo>
                    <a:lnTo>
                      <a:pt x="f27" y="f84"/>
                    </a:lnTo>
                    <a:lnTo>
                      <a:pt x="f28" y="f84"/>
                    </a:lnTo>
                    <a:lnTo>
                      <a:pt x="f28" y="f56"/>
                    </a:lnTo>
                    <a:close/>
                    <a:moveTo>
                      <a:pt x="f29" y="f56"/>
                    </a:moveTo>
                    <a:lnTo>
                      <a:pt x="f29" y="f84"/>
                    </a:lnTo>
                    <a:lnTo>
                      <a:pt x="f30" y="f84"/>
                    </a:lnTo>
                    <a:lnTo>
                      <a:pt x="f30" y="f56"/>
                    </a:lnTo>
                    <a:close/>
                    <a:moveTo>
                      <a:pt x="f31" y="f56"/>
                    </a:moveTo>
                    <a:lnTo>
                      <a:pt x="f31" y="f84"/>
                    </a:lnTo>
                    <a:lnTo>
                      <a:pt x="f32" y="f84"/>
                    </a:lnTo>
                    <a:lnTo>
                      <a:pt x="f32" y="f56"/>
                    </a:lnTo>
                    <a:close/>
                    <a:moveTo>
                      <a:pt x="f33" y="f56"/>
                    </a:moveTo>
                    <a:lnTo>
                      <a:pt x="f33" y="f84"/>
                    </a:lnTo>
                    <a:lnTo>
                      <a:pt x="f34" y="f84"/>
                    </a:lnTo>
                    <a:lnTo>
                      <a:pt x="f34" y="f56"/>
                    </a:lnTo>
                    <a:close/>
                    <a:moveTo>
                      <a:pt x="f35" y="f56"/>
                    </a:moveTo>
                    <a:lnTo>
                      <a:pt x="f35" y="f84"/>
                    </a:lnTo>
                    <a:lnTo>
                      <a:pt x="f36" y="f84"/>
                    </a:lnTo>
                    <a:lnTo>
                      <a:pt x="f36" y="f56"/>
                    </a:lnTo>
                    <a:close/>
                    <a:moveTo>
                      <a:pt x="f37" y="f56"/>
                    </a:moveTo>
                    <a:lnTo>
                      <a:pt x="f37" y="f84"/>
                    </a:lnTo>
                    <a:lnTo>
                      <a:pt x="f38" y="f84"/>
                    </a:lnTo>
                    <a:lnTo>
                      <a:pt x="f38" y="f56"/>
                    </a:lnTo>
                    <a:close/>
                    <a:moveTo>
                      <a:pt x="f39" y="f56"/>
                    </a:moveTo>
                    <a:lnTo>
                      <a:pt x="f39" y="f84"/>
                    </a:lnTo>
                    <a:lnTo>
                      <a:pt x="f40" y="f84"/>
                    </a:lnTo>
                    <a:lnTo>
                      <a:pt x="f40" y="f56"/>
                    </a:lnTo>
                    <a:close/>
                    <a:moveTo>
                      <a:pt x="f41" y="f56"/>
                    </a:moveTo>
                    <a:lnTo>
                      <a:pt x="f41" y="f84"/>
                    </a:lnTo>
                    <a:lnTo>
                      <a:pt x="f42" y="f84"/>
                    </a:lnTo>
                    <a:lnTo>
                      <a:pt x="f42" y="f56"/>
                    </a:lnTo>
                    <a:close/>
                    <a:moveTo>
                      <a:pt x="f43" y="f56"/>
                    </a:moveTo>
                    <a:lnTo>
                      <a:pt x="f43" y="f84"/>
                    </a:lnTo>
                    <a:lnTo>
                      <a:pt x="f44" y="f84"/>
                    </a:lnTo>
                    <a:lnTo>
                      <a:pt x="f44" y="f56"/>
                    </a:lnTo>
                    <a:close/>
                    <a:moveTo>
                      <a:pt x="f45" y="f56"/>
                    </a:moveTo>
                    <a:lnTo>
                      <a:pt x="f45" y="f84"/>
                    </a:lnTo>
                    <a:lnTo>
                      <a:pt x="f46" y="f84"/>
                    </a:lnTo>
                    <a:lnTo>
                      <a:pt x="f46" y="f56"/>
                    </a:lnTo>
                    <a:close/>
                    <a:moveTo>
                      <a:pt x="f47" y="f56"/>
                    </a:moveTo>
                    <a:lnTo>
                      <a:pt x="f47" y="f84"/>
                    </a:lnTo>
                    <a:lnTo>
                      <a:pt x="f48" y="f84"/>
                    </a:lnTo>
                    <a:lnTo>
                      <a:pt x="f48" y="f56"/>
                    </a:lnTo>
                    <a:close/>
                    <a:moveTo>
                      <a:pt x="f49" y="f56"/>
                    </a:moveTo>
                    <a:lnTo>
                      <a:pt x="f49" y="f84"/>
                    </a:lnTo>
                    <a:lnTo>
                      <a:pt x="f50" y="f84"/>
                    </a:lnTo>
                    <a:lnTo>
                      <a:pt x="f50" y="f56"/>
                    </a:lnTo>
                    <a:close/>
                    <a:moveTo>
                      <a:pt x="f51" y="f56"/>
                    </a:moveTo>
                    <a:lnTo>
                      <a:pt x="f51" y="f84"/>
                    </a:lnTo>
                    <a:lnTo>
                      <a:pt x="f52" y="f84"/>
                    </a:lnTo>
                    <a:lnTo>
                      <a:pt x="f52" y="f56"/>
                    </a:lnTo>
                    <a:close/>
                    <a:moveTo>
                      <a:pt x="f53" y="f56"/>
                    </a:moveTo>
                    <a:lnTo>
                      <a:pt x="f53" y="f84"/>
                    </a:lnTo>
                    <a:lnTo>
                      <a:pt x="f54" y="f84"/>
                    </a:lnTo>
                    <a:lnTo>
                      <a:pt x="f54" y="f56"/>
                    </a:lnTo>
                    <a:close/>
                    <a:moveTo>
                      <a:pt x="f55" y="f56"/>
                    </a:moveTo>
                    <a:lnTo>
                      <a:pt x="f55" y="f84"/>
                    </a:lnTo>
                    <a:lnTo>
                      <a:pt x="f56" y="f84"/>
                    </a:lnTo>
                    <a:lnTo>
                      <a:pt x="f56" y="f56"/>
                    </a:lnTo>
                    <a:close/>
                    <a:moveTo>
                      <a:pt x="f57" y="f56"/>
                    </a:moveTo>
                    <a:lnTo>
                      <a:pt x="f57" y="f84"/>
                    </a:lnTo>
                    <a:lnTo>
                      <a:pt x="f58" y="f84"/>
                    </a:lnTo>
                    <a:lnTo>
                      <a:pt x="f58" y="f56"/>
                    </a:lnTo>
                    <a:close/>
                    <a:moveTo>
                      <a:pt x="f4" y="f85"/>
                    </a:moveTo>
                    <a:lnTo>
                      <a:pt x="f4" y="f86"/>
                    </a:lnTo>
                    <a:lnTo>
                      <a:pt x="f5" y="f86"/>
                    </a:lnTo>
                    <a:lnTo>
                      <a:pt x="f5" y="f85"/>
                    </a:lnTo>
                    <a:close/>
                    <a:moveTo>
                      <a:pt x="f7" y="f85"/>
                    </a:moveTo>
                    <a:lnTo>
                      <a:pt x="f7" y="f86"/>
                    </a:lnTo>
                    <a:lnTo>
                      <a:pt x="f8" y="f86"/>
                    </a:lnTo>
                    <a:lnTo>
                      <a:pt x="f8" y="f85"/>
                    </a:lnTo>
                    <a:close/>
                    <a:moveTo>
                      <a:pt x="f9" y="f85"/>
                    </a:moveTo>
                    <a:lnTo>
                      <a:pt x="f9" y="f86"/>
                    </a:lnTo>
                    <a:lnTo>
                      <a:pt x="f10" y="f86"/>
                    </a:lnTo>
                    <a:lnTo>
                      <a:pt x="f10" y="f85"/>
                    </a:lnTo>
                    <a:close/>
                    <a:moveTo>
                      <a:pt x="f11" y="f85"/>
                    </a:moveTo>
                    <a:lnTo>
                      <a:pt x="f11" y="f86"/>
                    </a:lnTo>
                    <a:lnTo>
                      <a:pt x="f12" y="f86"/>
                    </a:lnTo>
                    <a:lnTo>
                      <a:pt x="f12" y="f85"/>
                    </a:lnTo>
                    <a:close/>
                    <a:moveTo>
                      <a:pt x="f13" y="f85"/>
                    </a:moveTo>
                    <a:lnTo>
                      <a:pt x="f13" y="f86"/>
                    </a:lnTo>
                    <a:lnTo>
                      <a:pt x="f14" y="f86"/>
                    </a:lnTo>
                    <a:lnTo>
                      <a:pt x="f14" y="f85"/>
                    </a:lnTo>
                    <a:close/>
                    <a:moveTo>
                      <a:pt x="f15" y="f85"/>
                    </a:moveTo>
                    <a:lnTo>
                      <a:pt x="f15" y="f86"/>
                    </a:lnTo>
                    <a:lnTo>
                      <a:pt x="f16" y="f86"/>
                    </a:lnTo>
                    <a:lnTo>
                      <a:pt x="f16" y="f85"/>
                    </a:lnTo>
                    <a:close/>
                    <a:moveTo>
                      <a:pt x="f17" y="f85"/>
                    </a:moveTo>
                    <a:lnTo>
                      <a:pt x="f17" y="f86"/>
                    </a:lnTo>
                    <a:lnTo>
                      <a:pt x="f18" y="f86"/>
                    </a:lnTo>
                    <a:lnTo>
                      <a:pt x="f18" y="f85"/>
                    </a:lnTo>
                    <a:close/>
                    <a:moveTo>
                      <a:pt x="f19" y="f85"/>
                    </a:moveTo>
                    <a:lnTo>
                      <a:pt x="f19" y="f86"/>
                    </a:lnTo>
                    <a:lnTo>
                      <a:pt x="f20" y="f86"/>
                    </a:lnTo>
                    <a:lnTo>
                      <a:pt x="f20" y="f85"/>
                    </a:lnTo>
                    <a:close/>
                    <a:moveTo>
                      <a:pt x="f21" y="f85"/>
                    </a:moveTo>
                    <a:lnTo>
                      <a:pt x="f21" y="f86"/>
                    </a:lnTo>
                    <a:lnTo>
                      <a:pt x="f22" y="f86"/>
                    </a:lnTo>
                    <a:lnTo>
                      <a:pt x="f22" y="f85"/>
                    </a:lnTo>
                    <a:close/>
                    <a:moveTo>
                      <a:pt x="f23" y="f85"/>
                    </a:moveTo>
                    <a:lnTo>
                      <a:pt x="f23" y="f86"/>
                    </a:lnTo>
                    <a:lnTo>
                      <a:pt x="f24" y="f86"/>
                    </a:lnTo>
                    <a:lnTo>
                      <a:pt x="f24" y="f85"/>
                    </a:lnTo>
                    <a:close/>
                    <a:moveTo>
                      <a:pt x="f25" y="f85"/>
                    </a:moveTo>
                    <a:lnTo>
                      <a:pt x="f25" y="f86"/>
                    </a:lnTo>
                    <a:lnTo>
                      <a:pt x="f26" y="f86"/>
                    </a:lnTo>
                    <a:lnTo>
                      <a:pt x="f26" y="f85"/>
                    </a:lnTo>
                    <a:close/>
                    <a:moveTo>
                      <a:pt x="f27" y="f85"/>
                    </a:moveTo>
                    <a:lnTo>
                      <a:pt x="f27" y="f86"/>
                    </a:lnTo>
                    <a:lnTo>
                      <a:pt x="f28" y="f86"/>
                    </a:lnTo>
                    <a:lnTo>
                      <a:pt x="f28" y="f85"/>
                    </a:lnTo>
                    <a:close/>
                    <a:moveTo>
                      <a:pt x="f29" y="f85"/>
                    </a:moveTo>
                    <a:lnTo>
                      <a:pt x="f29" y="f86"/>
                    </a:lnTo>
                    <a:lnTo>
                      <a:pt x="f30" y="f86"/>
                    </a:lnTo>
                    <a:lnTo>
                      <a:pt x="f30" y="f85"/>
                    </a:lnTo>
                    <a:close/>
                    <a:moveTo>
                      <a:pt x="f31" y="f85"/>
                    </a:moveTo>
                    <a:lnTo>
                      <a:pt x="f31" y="f86"/>
                    </a:lnTo>
                    <a:lnTo>
                      <a:pt x="f32" y="f86"/>
                    </a:lnTo>
                    <a:lnTo>
                      <a:pt x="f32" y="f85"/>
                    </a:lnTo>
                    <a:close/>
                    <a:moveTo>
                      <a:pt x="f33" y="f85"/>
                    </a:moveTo>
                    <a:lnTo>
                      <a:pt x="f33" y="f86"/>
                    </a:lnTo>
                    <a:lnTo>
                      <a:pt x="f34" y="f86"/>
                    </a:lnTo>
                    <a:lnTo>
                      <a:pt x="f34" y="f85"/>
                    </a:lnTo>
                    <a:close/>
                    <a:moveTo>
                      <a:pt x="f35" y="f85"/>
                    </a:moveTo>
                    <a:lnTo>
                      <a:pt x="f35" y="f86"/>
                    </a:lnTo>
                    <a:lnTo>
                      <a:pt x="f36" y="f86"/>
                    </a:lnTo>
                    <a:lnTo>
                      <a:pt x="f36" y="f85"/>
                    </a:lnTo>
                    <a:close/>
                    <a:moveTo>
                      <a:pt x="f37" y="f85"/>
                    </a:moveTo>
                    <a:lnTo>
                      <a:pt x="f37" y="f86"/>
                    </a:lnTo>
                    <a:lnTo>
                      <a:pt x="f38" y="f86"/>
                    </a:lnTo>
                    <a:lnTo>
                      <a:pt x="f38" y="f85"/>
                    </a:lnTo>
                    <a:close/>
                    <a:moveTo>
                      <a:pt x="f39" y="f85"/>
                    </a:moveTo>
                    <a:lnTo>
                      <a:pt x="f39" y="f86"/>
                    </a:lnTo>
                    <a:lnTo>
                      <a:pt x="f40" y="f86"/>
                    </a:lnTo>
                    <a:lnTo>
                      <a:pt x="f40" y="f85"/>
                    </a:lnTo>
                    <a:close/>
                    <a:moveTo>
                      <a:pt x="f41" y="f85"/>
                    </a:moveTo>
                    <a:lnTo>
                      <a:pt x="f41" y="f86"/>
                    </a:lnTo>
                    <a:lnTo>
                      <a:pt x="f42" y="f86"/>
                    </a:lnTo>
                    <a:lnTo>
                      <a:pt x="f42" y="f85"/>
                    </a:lnTo>
                    <a:close/>
                    <a:moveTo>
                      <a:pt x="f43" y="f85"/>
                    </a:moveTo>
                    <a:lnTo>
                      <a:pt x="f43" y="f86"/>
                    </a:lnTo>
                    <a:lnTo>
                      <a:pt x="f44" y="f86"/>
                    </a:lnTo>
                    <a:lnTo>
                      <a:pt x="f44" y="f85"/>
                    </a:lnTo>
                    <a:close/>
                    <a:moveTo>
                      <a:pt x="f45" y="f85"/>
                    </a:moveTo>
                    <a:lnTo>
                      <a:pt x="f45" y="f86"/>
                    </a:lnTo>
                    <a:lnTo>
                      <a:pt x="f46" y="f86"/>
                    </a:lnTo>
                    <a:lnTo>
                      <a:pt x="f46" y="f85"/>
                    </a:lnTo>
                    <a:close/>
                    <a:moveTo>
                      <a:pt x="f47" y="f85"/>
                    </a:moveTo>
                    <a:lnTo>
                      <a:pt x="f47" y="f86"/>
                    </a:lnTo>
                    <a:lnTo>
                      <a:pt x="f48" y="f86"/>
                    </a:lnTo>
                    <a:lnTo>
                      <a:pt x="f48" y="f85"/>
                    </a:lnTo>
                    <a:close/>
                    <a:moveTo>
                      <a:pt x="f49" y="f85"/>
                    </a:moveTo>
                    <a:lnTo>
                      <a:pt x="f49" y="f86"/>
                    </a:lnTo>
                    <a:lnTo>
                      <a:pt x="f50" y="f86"/>
                    </a:lnTo>
                    <a:lnTo>
                      <a:pt x="f50" y="f85"/>
                    </a:lnTo>
                    <a:close/>
                    <a:moveTo>
                      <a:pt x="f51" y="f85"/>
                    </a:moveTo>
                    <a:lnTo>
                      <a:pt x="f51" y="f86"/>
                    </a:lnTo>
                    <a:lnTo>
                      <a:pt x="f52" y="f86"/>
                    </a:lnTo>
                    <a:lnTo>
                      <a:pt x="f52" y="f85"/>
                    </a:lnTo>
                    <a:close/>
                    <a:moveTo>
                      <a:pt x="f53" y="f85"/>
                    </a:moveTo>
                    <a:lnTo>
                      <a:pt x="f53" y="f86"/>
                    </a:lnTo>
                    <a:lnTo>
                      <a:pt x="f54" y="f86"/>
                    </a:lnTo>
                    <a:lnTo>
                      <a:pt x="f54" y="f85"/>
                    </a:lnTo>
                    <a:close/>
                    <a:moveTo>
                      <a:pt x="f55" y="f85"/>
                    </a:moveTo>
                    <a:lnTo>
                      <a:pt x="f55" y="f86"/>
                    </a:lnTo>
                    <a:lnTo>
                      <a:pt x="f56" y="f86"/>
                    </a:lnTo>
                    <a:lnTo>
                      <a:pt x="f56" y="f85"/>
                    </a:lnTo>
                    <a:close/>
                    <a:moveTo>
                      <a:pt x="f57" y="f85"/>
                    </a:moveTo>
                    <a:lnTo>
                      <a:pt x="f57" y="f86"/>
                    </a:lnTo>
                    <a:lnTo>
                      <a:pt x="f58" y="f86"/>
                    </a:lnTo>
                    <a:lnTo>
                      <a:pt x="f58" y="f85"/>
                    </a:lnTo>
                    <a:close/>
                    <a:moveTo>
                      <a:pt x="f4" y="f2"/>
                    </a:moveTo>
                    <a:lnTo>
                      <a:pt x="f4" y="f87"/>
                    </a:lnTo>
                    <a:lnTo>
                      <a:pt x="f5" y="f87"/>
                    </a:lnTo>
                    <a:lnTo>
                      <a:pt x="f5" y="f88"/>
                    </a:lnTo>
                    <a:cubicBezTo>
                      <a:pt x="f89" y="f90"/>
                      <a:pt x="f91" y="f92"/>
                      <a:pt x="f93" y="f94"/>
                    </a:cubicBezTo>
                    <a:lnTo>
                      <a:pt x="f93" y="f87"/>
                    </a:lnTo>
                    <a:lnTo>
                      <a:pt x="f95" y="f87"/>
                    </a:lnTo>
                    <a:cubicBezTo>
                      <a:pt x="f92" y="f96"/>
                      <a:pt x="f97" y="f98"/>
                      <a:pt x="f88" y="f5"/>
                    </a:cubicBezTo>
                    <a:lnTo>
                      <a:pt x="f93" y="f5"/>
                    </a:lnTo>
                    <a:lnTo>
                      <a:pt x="f93" y="f6"/>
                    </a:lnTo>
                    <a:lnTo>
                      <a:pt x="f2" y="f6"/>
                    </a:lnTo>
                    <a:lnTo>
                      <a:pt x="f2" y="f8"/>
                    </a:lnTo>
                    <a:lnTo>
                      <a:pt x="f93" y="f8"/>
                    </a:lnTo>
                    <a:lnTo>
                      <a:pt x="f93" y="f59"/>
                    </a:lnTo>
                    <a:lnTo>
                      <a:pt x="f2" y="f59"/>
                    </a:lnTo>
                    <a:lnTo>
                      <a:pt x="f2" y="f10"/>
                    </a:lnTo>
                    <a:lnTo>
                      <a:pt x="f93" y="f10"/>
                    </a:lnTo>
                    <a:lnTo>
                      <a:pt x="f93" y="f60"/>
                    </a:lnTo>
                    <a:lnTo>
                      <a:pt x="f2" y="f60"/>
                    </a:lnTo>
                    <a:lnTo>
                      <a:pt x="f2" y="f12"/>
                    </a:lnTo>
                    <a:lnTo>
                      <a:pt x="f93" y="f12"/>
                    </a:lnTo>
                    <a:lnTo>
                      <a:pt x="f93" y="f61"/>
                    </a:lnTo>
                    <a:lnTo>
                      <a:pt x="f2" y="f61"/>
                    </a:lnTo>
                    <a:lnTo>
                      <a:pt x="f2" y="f14"/>
                    </a:lnTo>
                    <a:lnTo>
                      <a:pt x="f93" y="f14"/>
                    </a:lnTo>
                    <a:lnTo>
                      <a:pt x="f93" y="f62"/>
                    </a:lnTo>
                    <a:lnTo>
                      <a:pt x="f2" y="f62"/>
                    </a:lnTo>
                    <a:lnTo>
                      <a:pt x="f2" y="f16"/>
                    </a:lnTo>
                    <a:lnTo>
                      <a:pt x="f93" y="f16"/>
                    </a:lnTo>
                    <a:lnTo>
                      <a:pt x="f93" y="f63"/>
                    </a:lnTo>
                    <a:lnTo>
                      <a:pt x="f2" y="f63"/>
                    </a:lnTo>
                    <a:lnTo>
                      <a:pt x="f2" y="f18"/>
                    </a:lnTo>
                    <a:lnTo>
                      <a:pt x="f93" y="f18"/>
                    </a:lnTo>
                    <a:lnTo>
                      <a:pt x="f93" y="f64"/>
                    </a:lnTo>
                    <a:lnTo>
                      <a:pt x="f2" y="f64"/>
                    </a:lnTo>
                    <a:lnTo>
                      <a:pt x="f2" y="f20"/>
                    </a:lnTo>
                    <a:lnTo>
                      <a:pt x="f93" y="f20"/>
                    </a:lnTo>
                    <a:lnTo>
                      <a:pt x="f93" y="f65"/>
                    </a:lnTo>
                    <a:lnTo>
                      <a:pt x="f2" y="f65"/>
                    </a:lnTo>
                    <a:lnTo>
                      <a:pt x="f2" y="f22"/>
                    </a:lnTo>
                    <a:lnTo>
                      <a:pt x="f93" y="f22"/>
                    </a:lnTo>
                    <a:lnTo>
                      <a:pt x="f93" y="f66"/>
                    </a:lnTo>
                    <a:lnTo>
                      <a:pt x="f2" y="f66"/>
                    </a:lnTo>
                    <a:lnTo>
                      <a:pt x="f2" y="f67"/>
                    </a:lnTo>
                    <a:lnTo>
                      <a:pt x="f93" y="f67"/>
                    </a:lnTo>
                    <a:lnTo>
                      <a:pt x="f93" y="f68"/>
                    </a:lnTo>
                    <a:lnTo>
                      <a:pt x="f2" y="f68"/>
                    </a:lnTo>
                    <a:lnTo>
                      <a:pt x="f2" y="f26"/>
                    </a:lnTo>
                    <a:lnTo>
                      <a:pt x="f93" y="f26"/>
                    </a:lnTo>
                    <a:lnTo>
                      <a:pt x="f93" y="f69"/>
                    </a:lnTo>
                    <a:lnTo>
                      <a:pt x="f2" y="f69"/>
                    </a:lnTo>
                    <a:lnTo>
                      <a:pt x="f2" y="f28"/>
                    </a:lnTo>
                    <a:lnTo>
                      <a:pt x="f93" y="f28"/>
                    </a:lnTo>
                    <a:lnTo>
                      <a:pt x="f93" y="f70"/>
                    </a:lnTo>
                    <a:lnTo>
                      <a:pt x="f2" y="f70"/>
                    </a:lnTo>
                    <a:lnTo>
                      <a:pt x="f2" y="f30"/>
                    </a:lnTo>
                    <a:lnTo>
                      <a:pt x="f93" y="f30"/>
                    </a:lnTo>
                    <a:lnTo>
                      <a:pt x="f93" y="f71"/>
                    </a:lnTo>
                    <a:lnTo>
                      <a:pt x="f2" y="f71"/>
                    </a:lnTo>
                    <a:lnTo>
                      <a:pt x="f2" y="f32"/>
                    </a:lnTo>
                    <a:lnTo>
                      <a:pt x="f93" y="f32"/>
                    </a:lnTo>
                    <a:lnTo>
                      <a:pt x="f93" y="f72"/>
                    </a:lnTo>
                    <a:lnTo>
                      <a:pt x="f2" y="f72"/>
                    </a:lnTo>
                    <a:lnTo>
                      <a:pt x="f2" y="f34"/>
                    </a:lnTo>
                    <a:lnTo>
                      <a:pt x="f93" y="f34"/>
                    </a:lnTo>
                    <a:lnTo>
                      <a:pt x="f93" y="f73"/>
                    </a:lnTo>
                    <a:lnTo>
                      <a:pt x="f2" y="f73"/>
                    </a:lnTo>
                    <a:lnTo>
                      <a:pt x="f2" y="f36"/>
                    </a:lnTo>
                    <a:lnTo>
                      <a:pt x="f93" y="f36"/>
                    </a:lnTo>
                    <a:lnTo>
                      <a:pt x="f93" y="f74"/>
                    </a:lnTo>
                    <a:lnTo>
                      <a:pt x="f2" y="f74"/>
                    </a:lnTo>
                    <a:lnTo>
                      <a:pt x="f2" y="f38"/>
                    </a:lnTo>
                    <a:lnTo>
                      <a:pt x="f93" y="f38"/>
                    </a:lnTo>
                    <a:lnTo>
                      <a:pt x="f93" y="f75"/>
                    </a:lnTo>
                    <a:lnTo>
                      <a:pt x="f2" y="f75"/>
                    </a:lnTo>
                    <a:lnTo>
                      <a:pt x="f2" y="f40"/>
                    </a:lnTo>
                    <a:lnTo>
                      <a:pt x="f93" y="f40"/>
                    </a:lnTo>
                    <a:lnTo>
                      <a:pt x="f93" y="f76"/>
                    </a:lnTo>
                    <a:lnTo>
                      <a:pt x="f2" y="f76"/>
                    </a:lnTo>
                    <a:lnTo>
                      <a:pt x="f2" y="f42"/>
                    </a:lnTo>
                    <a:lnTo>
                      <a:pt x="f93" y="f42"/>
                    </a:lnTo>
                    <a:lnTo>
                      <a:pt x="f93" y="f77"/>
                    </a:lnTo>
                    <a:lnTo>
                      <a:pt x="f2" y="f77"/>
                    </a:lnTo>
                    <a:lnTo>
                      <a:pt x="f2" y="f44"/>
                    </a:lnTo>
                    <a:lnTo>
                      <a:pt x="f93" y="f44"/>
                    </a:lnTo>
                    <a:lnTo>
                      <a:pt x="f93" y="f78"/>
                    </a:lnTo>
                    <a:lnTo>
                      <a:pt x="f2" y="f78"/>
                    </a:lnTo>
                    <a:lnTo>
                      <a:pt x="f2" y="f46"/>
                    </a:lnTo>
                    <a:lnTo>
                      <a:pt x="f93" y="f46"/>
                    </a:lnTo>
                    <a:lnTo>
                      <a:pt x="f93" y="f79"/>
                    </a:lnTo>
                    <a:lnTo>
                      <a:pt x="f2" y="f79"/>
                    </a:lnTo>
                    <a:lnTo>
                      <a:pt x="f2" y="f48"/>
                    </a:lnTo>
                    <a:lnTo>
                      <a:pt x="f93" y="f48"/>
                    </a:lnTo>
                    <a:lnTo>
                      <a:pt x="f93" y="f80"/>
                    </a:lnTo>
                    <a:lnTo>
                      <a:pt x="f2" y="f80"/>
                    </a:lnTo>
                    <a:lnTo>
                      <a:pt x="f2" y="f50"/>
                    </a:lnTo>
                    <a:lnTo>
                      <a:pt x="f93" y="f50"/>
                    </a:lnTo>
                    <a:lnTo>
                      <a:pt x="f93" y="f81"/>
                    </a:lnTo>
                    <a:lnTo>
                      <a:pt x="f2" y="f81"/>
                    </a:lnTo>
                    <a:lnTo>
                      <a:pt x="f2" y="f52"/>
                    </a:lnTo>
                    <a:lnTo>
                      <a:pt x="f93" y="f52"/>
                    </a:lnTo>
                    <a:lnTo>
                      <a:pt x="f93" y="f82"/>
                    </a:lnTo>
                    <a:lnTo>
                      <a:pt x="f2" y="f82"/>
                    </a:lnTo>
                    <a:lnTo>
                      <a:pt x="f2" y="f54"/>
                    </a:lnTo>
                    <a:lnTo>
                      <a:pt x="f93" y="f54"/>
                    </a:lnTo>
                    <a:lnTo>
                      <a:pt x="f93" y="f83"/>
                    </a:lnTo>
                    <a:lnTo>
                      <a:pt x="f2" y="f83"/>
                    </a:lnTo>
                    <a:lnTo>
                      <a:pt x="f2" y="f56"/>
                    </a:lnTo>
                    <a:lnTo>
                      <a:pt x="f93" y="f56"/>
                    </a:lnTo>
                    <a:lnTo>
                      <a:pt x="f93" y="f84"/>
                    </a:lnTo>
                    <a:lnTo>
                      <a:pt x="f2" y="f84"/>
                    </a:lnTo>
                    <a:lnTo>
                      <a:pt x="f2" y="f58"/>
                    </a:lnTo>
                    <a:lnTo>
                      <a:pt x="f93" y="f58"/>
                    </a:lnTo>
                    <a:lnTo>
                      <a:pt x="f93" y="f86"/>
                    </a:lnTo>
                    <a:lnTo>
                      <a:pt x="f88" y="f86"/>
                    </a:lnTo>
                    <a:cubicBezTo>
                      <a:pt x="f97" y="f99"/>
                      <a:pt x="f92" y="f100"/>
                      <a:pt x="f95" y="f101"/>
                    </a:cubicBezTo>
                    <a:lnTo>
                      <a:pt x="f93" y="f101"/>
                    </a:lnTo>
                    <a:lnTo>
                      <a:pt x="f93" y="f102"/>
                    </a:lnTo>
                    <a:cubicBezTo>
                      <a:pt x="f91" y="f103"/>
                      <a:pt x="f89" y="f104"/>
                      <a:pt x="f5" y="f105"/>
                    </a:cubicBezTo>
                    <a:lnTo>
                      <a:pt x="f5" y="f101"/>
                    </a:lnTo>
                    <a:lnTo>
                      <a:pt x="f4" y="f101"/>
                    </a:lnTo>
                    <a:lnTo>
                      <a:pt x="f4" y="f3"/>
                    </a:lnTo>
                    <a:lnTo>
                      <a:pt x="f8" y="f3"/>
                    </a:lnTo>
                    <a:lnTo>
                      <a:pt x="f8" y="f106"/>
                    </a:lnTo>
                    <a:lnTo>
                      <a:pt x="f7" y="f106"/>
                    </a:lnTo>
                    <a:lnTo>
                      <a:pt x="f7" y="f3"/>
                    </a:lnTo>
                    <a:lnTo>
                      <a:pt x="f10" y="f3"/>
                    </a:lnTo>
                    <a:lnTo>
                      <a:pt x="f10" y="f106"/>
                    </a:lnTo>
                    <a:lnTo>
                      <a:pt x="f9" y="f106"/>
                    </a:lnTo>
                    <a:lnTo>
                      <a:pt x="f9" y="f3"/>
                    </a:lnTo>
                    <a:lnTo>
                      <a:pt x="f12" y="f3"/>
                    </a:lnTo>
                    <a:lnTo>
                      <a:pt x="f12" y="f106"/>
                    </a:lnTo>
                    <a:lnTo>
                      <a:pt x="f11" y="f106"/>
                    </a:lnTo>
                    <a:lnTo>
                      <a:pt x="f11" y="f3"/>
                    </a:lnTo>
                    <a:lnTo>
                      <a:pt x="f14" y="f3"/>
                    </a:lnTo>
                    <a:lnTo>
                      <a:pt x="f14" y="f106"/>
                    </a:lnTo>
                    <a:lnTo>
                      <a:pt x="f13" y="f106"/>
                    </a:lnTo>
                    <a:lnTo>
                      <a:pt x="f13" y="f3"/>
                    </a:lnTo>
                    <a:lnTo>
                      <a:pt x="f16" y="f3"/>
                    </a:lnTo>
                    <a:lnTo>
                      <a:pt x="f16" y="f106"/>
                    </a:lnTo>
                    <a:lnTo>
                      <a:pt x="f15" y="f106"/>
                    </a:lnTo>
                    <a:lnTo>
                      <a:pt x="f15" y="f3"/>
                    </a:lnTo>
                    <a:lnTo>
                      <a:pt x="f18" y="f3"/>
                    </a:lnTo>
                    <a:lnTo>
                      <a:pt x="f18" y="f106"/>
                    </a:lnTo>
                    <a:lnTo>
                      <a:pt x="f17" y="f106"/>
                    </a:lnTo>
                    <a:lnTo>
                      <a:pt x="f17" y="f3"/>
                    </a:lnTo>
                    <a:lnTo>
                      <a:pt x="f20" y="f3"/>
                    </a:lnTo>
                    <a:lnTo>
                      <a:pt x="f20" y="f106"/>
                    </a:lnTo>
                    <a:lnTo>
                      <a:pt x="f19" y="f106"/>
                    </a:lnTo>
                    <a:lnTo>
                      <a:pt x="f19" y="f3"/>
                    </a:lnTo>
                    <a:lnTo>
                      <a:pt x="f22" y="f3"/>
                    </a:lnTo>
                    <a:lnTo>
                      <a:pt x="f22" y="f106"/>
                    </a:lnTo>
                    <a:lnTo>
                      <a:pt x="f21" y="f106"/>
                    </a:lnTo>
                    <a:lnTo>
                      <a:pt x="f21" y="f3"/>
                    </a:lnTo>
                    <a:lnTo>
                      <a:pt x="f24" y="f3"/>
                    </a:lnTo>
                    <a:lnTo>
                      <a:pt x="f24" y="f106"/>
                    </a:lnTo>
                    <a:lnTo>
                      <a:pt x="f23" y="f106"/>
                    </a:lnTo>
                    <a:lnTo>
                      <a:pt x="f23" y="f3"/>
                    </a:lnTo>
                    <a:lnTo>
                      <a:pt x="f26" y="f3"/>
                    </a:lnTo>
                    <a:lnTo>
                      <a:pt x="f26" y="f106"/>
                    </a:lnTo>
                    <a:lnTo>
                      <a:pt x="f25" y="f106"/>
                    </a:lnTo>
                    <a:lnTo>
                      <a:pt x="f25" y="f3"/>
                    </a:lnTo>
                    <a:lnTo>
                      <a:pt x="f28" y="f3"/>
                    </a:lnTo>
                    <a:lnTo>
                      <a:pt x="f28" y="f106"/>
                    </a:lnTo>
                    <a:lnTo>
                      <a:pt x="f27" y="f106"/>
                    </a:lnTo>
                    <a:lnTo>
                      <a:pt x="f27" y="f3"/>
                    </a:lnTo>
                    <a:lnTo>
                      <a:pt x="f30" y="f3"/>
                    </a:lnTo>
                    <a:lnTo>
                      <a:pt x="f30" y="f106"/>
                    </a:lnTo>
                    <a:lnTo>
                      <a:pt x="f29" y="f106"/>
                    </a:lnTo>
                    <a:lnTo>
                      <a:pt x="f29" y="f3"/>
                    </a:lnTo>
                    <a:lnTo>
                      <a:pt x="f32" y="f3"/>
                    </a:lnTo>
                    <a:lnTo>
                      <a:pt x="f32" y="f106"/>
                    </a:lnTo>
                    <a:lnTo>
                      <a:pt x="f31" y="f106"/>
                    </a:lnTo>
                    <a:lnTo>
                      <a:pt x="f31" y="f3"/>
                    </a:lnTo>
                    <a:lnTo>
                      <a:pt x="f34" y="f3"/>
                    </a:lnTo>
                    <a:lnTo>
                      <a:pt x="f34" y="f106"/>
                    </a:lnTo>
                    <a:lnTo>
                      <a:pt x="f33" y="f106"/>
                    </a:lnTo>
                    <a:lnTo>
                      <a:pt x="f33" y="f3"/>
                    </a:lnTo>
                    <a:lnTo>
                      <a:pt x="f36" y="f3"/>
                    </a:lnTo>
                    <a:lnTo>
                      <a:pt x="f36" y="f106"/>
                    </a:lnTo>
                    <a:lnTo>
                      <a:pt x="f35" y="f106"/>
                    </a:lnTo>
                    <a:lnTo>
                      <a:pt x="f35" y="f3"/>
                    </a:lnTo>
                    <a:lnTo>
                      <a:pt x="f38" y="f3"/>
                    </a:lnTo>
                    <a:lnTo>
                      <a:pt x="f38" y="f106"/>
                    </a:lnTo>
                    <a:lnTo>
                      <a:pt x="f37" y="f106"/>
                    </a:lnTo>
                    <a:lnTo>
                      <a:pt x="f37" y="f3"/>
                    </a:lnTo>
                    <a:lnTo>
                      <a:pt x="f40" y="f3"/>
                    </a:lnTo>
                    <a:lnTo>
                      <a:pt x="f40" y="f106"/>
                    </a:lnTo>
                    <a:lnTo>
                      <a:pt x="f39" y="f106"/>
                    </a:lnTo>
                    <a:lnTo>
                      <a:pt x="f39" y="f3"/>
                    </a:lnTo>
                    <a:lnTo>
                      <a:pt x="f42" y="f3"/>
                    </a:lnTo>
                    <a:lnTo>
                      <a:pt x="f42" y="f106"/>
                    </a:lnTo>
                    <a:lnTo>
                      <a:pt x="f41" y="f106"/>
                    </a:lnTo>
                    <a:lnTo>
                      <a:pt x="f41" y="f3"/>
                    </a:lnTo>
                    <a:lnTo>
                      <a:pt x="f44" y="f3"/>
                    </a:lnTo>
                    <a:lnTo>
                      <a:pt x="f44" y="f106"/>
                    </a:lnTo>
                    <a:lnTo>
                      <a:pt x="f43" y="f106"/>
                    </a:lnTo>
                    <a:lnTo>
                      <a:pt x="f43" y="f3"/>
                    </a:lnTo>
                    <a:lnTo>
                      <a:pt x="f46" y="f3"/>
                    </a:lnTo>
                    <a:lnTo>
                      <a:pt x="f46" y="f106"/>
                    </a:lnTo>
                    <a:lnTo>
                      <a:pt x="f45" y="f106"/>
                    </a:lnTo>
                    <a:lnTo>
                      <a:pt x="f45" y="f3"/>
                    </a:lnTo>
                    <a:lnTo>
                      <a:pt x="f48" y="f3"/>
                    </a:lnTo>
                    <a:lnTo>
                      <a:pt x="f48" y="f106"/>
                    </a:lnTo>
                    <a:lnTo>
                      <a:pt x="f47" y="f106"/>
                    </a:lnTo>
                    <a:lnTo>
                      <a:pt x="f47" y="f3"/>
                    </a:lnTo>
                    <a:lnTo>
                      <a:pt x="f50" y="f3"/>
                    </a:lnTo>
                    <a:lnTo>
                      <a:pt x="f50" y="f106"/>
                    </a:lnTo>
                    <a:lnTo>
                      <a:pt x="f49" y="f106"/>
                    </a:lnTo>
                    <a:lnTo>
                      <a:pt x="f49" y="f3"/>
                    </a:lnTo>
                    <a:lnTo>
                      <a:pt x="f52" y="f3"/>
                    </a:lnTo>
                    <a:lnTo>
                      <a:pt x="f52" y="f106"/>
                    </a:lnTo>
                    <a:lnTo>
                      <a:pt x="f51" y="f106"/>
                    </a:lnTo>
                    <a:lnTo>
                      <a:pt x="f51" y="f3"/>
                    </a:lnTo>
                    <a:lnTo>
                      <a:pt x="f54" y="f3"/>
                    </a:lnTo>
                    <a:lnTo>
                      <a:pt x="f54" y="f106"/>
                    </a:lnTo>
                    <a:lnTo>
                      <a:pt x="f53" y="f106"/>
                    </a:lnTo>
                    <a:lnTo>
                      <a:pt x="f53" y="f3"/>
                    </a:lnTo>
                    <a:lnTo>
                      <a:pt x="f56" y="f3"/>
                    </a:lnTo>
                    <a:lnTo>
                      <a:pt x="f56" y="f106"/>
                    </a:lnTo>
                    <a:lnTo>
                      <a:pt x="f55" y="f106"/>
                    </a:lnTo>
                    <a:lnTo>
                      <a:pt x="f55" y="f3"/>
                    </a:lnTo>
                    <a:lnTo>
                      <a:pt x="f58" y="f3"/>
                    </a:lnTo>
                    <a:lnTo>
                      <a:pt x="f58" y="f106"/>
                    </a:lnTo>
                    <a:lnTo>
                      <a:pt x="f57" y="f106"/>
                    </a:lnTo>
                    <a:lnTo>
                      <a:pt x="f57" y="f105"/>
                    </a:lnTo>
                    <a:cubicBezTo>
                      <a:pt x="f99" y="f104"/>
                      <a:pt x="f100" y="f103"/>
                      <a:pt x="f101" y="f107"/>
                    </a:cubicBezTo>
                    <a:lnTo>
                      <a:pt x="f101" y="f106"/>
                    </a:lnTo>
                    <a:lnTo>
                      <a:pt x="f102" y="f106"/>
                    </a:lnTo>
                    <a:cubicBezTo>
                      <a:pt x="f103" y="f100"/>
                      <a:pt x="f104" y="f99"/>
                      <a:pt x="f104" y="f86"/>
                    </a:cubicBezTo>
                    <a:lnTo>
                      <a:pt x="f101" y="f86"/>
                    </a:lnTo>
                    <a:lnTo>
                      <a:pt x="f101" y="f85"/>
                    </a:lnTo>
                    <a:lnTo>
                      <a:pt x="f3" y="f85"/>
                    </a:lnTo>
                    <a:lnTo>
                      <a:pt x="f3" y="f84"/>
                    </a:lnTo>
                    <a:lnTo>
                      <a:pt x="f101" y="f84"/>
                    </a:lnTo>
                    <a:lnTo>
                      <a:pt x="f101" y="f56"/>
                    </a:lnTo>
                    <a:lnTo>
                      <a:pt x="f3" y="f56"/>
                    </a:lnTo>
                    <a:lnTo>
                      <a:pt x="f3" y="f83"/>
                    </a:lnTo>
                    <a:lnTo>
                      <a:pt x="f101" y="f83"/>
                    </a:lnTo>
                    <a:lnTo>
                      <a:pt x="f101" y="f54"/>
                    </a:lnTo>
                    <a:lnTo>
                      <a:pt x="f3" y="f54"/>
                    </a:lnTo>
                    <a:lnTo>
                      <a:pt x="f3" y="f82"/>
                    </a:lnTo>
                    <a:lnTo>
                      <a:pt x="f101" y="f82"/>
                    </a:lnTo>
                    <a:lnTo>
                      <a:pt x="f101" y="f52"/>
                    </a:lnTo>
                    <a:lnTo>
                      <a:pt x="f3" y="f52"/>
                    </a:lnTo>
                    <a:lnTo>
                      <a:pt x="f3" y="f81"/>
                    </a:lnTo>
                    <a:lnTo>
                      <a:pt x="f101" y="f81"/>
                    </a:lnTo>
                    <a:lnTo>
                      <a:pt x="f101" y="f50"/>
                    </a:lnTo>
                    <a:lnTo>
                      <a:pt x="f3" y="f50"/>
                    </a:lnTo>
                    <a:lnTo>
                      <a:pt x="f3" y="f80"/>
                    </a:lnTo>
                    <a:lnTo>
                      <a:pt x="f101" y="f80"/>
                    </a:lnTo>
                    <a:lnTo>
                      <a:pt x="f101" y="f48"/>
                    </a:lnTo>
                    <a:lnTo>
                      <a:pt x="f3" y="f48"/>
                    </a:lnTo>
                    <a:lnTo>
                      <a:pt x="f3" y="f79"/>
                    </a:lnTo>
                    <a:lnTo>
                      <a:pt x="f101" y="f79"/>
                    </a:lnTo>
                    <a:lnTo>
                      <a:pt x="f101" y="f46"/>
                    </a:lnTo>
                    <a:lnTo>
                      <a:pt x="f3" y="f46"/>
                    </a:lnTo>
                    <a:lnTo>
                      <a:pt x="f3" y="f78"/>
                    </a:lnTo>
                    <a:lnTo>
                      <a:pt x="f101" y="f78"/>
                    </a:lnTo>
                    <a:lnTo>
                      <a:pt x="f101" y="f44"/>
                    </a:lnTo>
                    <a:lnTo>
                      <a:pt x="f3" y="f44"/>
                    </a:lnTo>
                    <a:lnTo>
                      <a:pt x="f3" y="f77"/>
                    </a:lnTo>
                    <a:lnTo>
                      <a:pt x="f101" y="f77"/>
                    </a:lnTo>
                    <a:lnTo>
                      <a:pt x="f101" y="f42"/>
                    </a:lnTo>
                    <a:lnTo>
                      <a:pt x="f3" y="f42"/>
                    </a:lnTo>
                    <a:lnTo>
                      <a:pt x="f3" y="f76"/>
                    </a:lnTo>
                    <a:lnTo>
                      <a:pt x="f101" y="f76"/>
                    </a:lnTo>
                    <a:lnTo>
                      <a:pt x="f101" y="f40"/>
                    </a:lnTo>
                    <a:lnTo>
                      <a:pt x="f3" y="f40"/>
                    </a:lnTo>
                    <a:lnTo>
                      <a:pt x="f3" y="f75"/>
                    </a:lnTo>
                    <a:lnTo>
                      <a:pt x="f101" y="f75"/>
                    </a:lnTo>
                    <a:lnTo>
                      <a:pt x="f101" y="f38"/>
                    </a:lnTo>
                    <a:lnTo>
                      <a:pt x="f3" y="f38"/>
                    </a:lnTo>
                    <a:lnTo>
                      <a:pt x="f3" y="f74"/>
                    </a:lnTo>
                    <a:lnTo>
                      <a:pt x="f101" y="f74"/>
                    </a:lnTo>
                    <a:lnTo>
                      <a:pt x="f101" y="f36"/>
                    </a:lnTo>
                    <a:lnTo>
                      <a:pt x="f3" y="f36"/>
                    </a:lnTo>
                    <a:lnTo>
                      <a:pt x="f3" y="f73"/>
                    </a:lnTo>
                    <a:lnTo>
                      <a:pt x="f101" y="f73"/>
                    </a:lnTo>
                    <a:lnTo>
                      <a:pt x="f101" y="f34"/>
                    </a:lnTo>
                    <a:lnTo>
                      <a:pt x="f3" y="f34"/>
                    </a:lnTo>
                    <a:lnTo>
                      <a:pt x="f3" y="f72"/>
                    </a:lnTo>
                    <a:lnTo>
                      <a:pt x="f101" y="f72"/>
                    </a:lnTo>
                    <a:lnTo>
                      <a:pt x="f101" y="f32"/>
                    </a:lnTo>
                    <a:lnTo>
                      <a:pt x="f3" y="f32"/>
                    </a:lnTo>
                    <a:lnTo>
                      <a:pt x="f3" y="f71"/>
                    </a:lnTo>
                    <a:lnTo>
                      <a:pt x="f101" y="f71"/>
                    </a:lnTo>
                    <a:lnTo>
                      <a:pt x="f101" y="f30"/>
                    </a:lnTo>
                    <a:lnTo>
                      <a:pt x="f3" y="f30"/>
                    </a:lnTo>
                    <a:lnTo>
                      <a:pt x="f3" y="f70"/>
                    </a:lnTo>
                    <a:lnTo>
                      <a:pt x="f101" y="f70"/>
                    </a:lnTo>
                    <a:lnTo>
                      <a:pt x="f101" y="f28"/>
                    </a:lnTo>
                    <a:lnTo>
                      <a:pt x="f3" y="f28"/>
                    </a:lnTo>
                    <a:lnTo>
                      <a:pt x="f3" y="f69"/>
                    </a:lnTo>
                    <a:lnTo>
                      <a:pt x="f101" y="f69"/>
                    </a:lnTo>
                    <a:lnTo>
                      <a:pt x="f101" y="f26"/>
                    </a:lnTo>
                    <a:lnTo>
                      <a:pt x="f3" y="f26"/>
                    </a:lnTo>
                    <a:lnTo>
                      <a:pt x="f3" y="f68"/>
                    </a:lnTo>
                    <a:lnTo>
                      <a:pt x="f101" y="f68"/>
                    </a:lnTo>
                    <a:lnTo>
                      <a:pt x="f101" y="f67"/>
                    </a:lnTo>
                    <a:lnTo>
                      <a:pt x="f3" y="f67"/>
                    </a:lnTo>
                    <a:lnTo>
                      <a:pt x="f3" y="f66"/>
                    </a:lnTo>
                    <a:lnTo>
                      <a:pt x="f101" y="f66"/>
                    </a:lnTo>
                    <a:lnTo>
                      <a:pt x="f101" y="f22"/>
                    </a:lnTo>
                    <a:lnTo>
                      <a:pt x="f3" y="f22"/>
                    </a:lnTo>
                    <a:lnTo>
                      <a:pt x="f3" y="f65"/>
                    </a:lnTo>
                    <a:lnTo>
                      <a:pt x="f101" y="f65"/>
                    </a:lnTo>
                    <a:lnTo>
                      <a:pt x="f101" y="f20"/>
                    </a:lnTo>
                    <a:lnTo>
                      <a:pt x="f3" y="f20"/>
                    </a:lnTo>
                    <a:lnTo>
                      <a:pt x="f3" y="f64"/>
                    </a:lnTo>
                    <a:lnTo>
                      <a:pt x="f101" y="f64"/>
                    </a:lnTo>
                    <a:lnTo>
                      <a:pt x="f101" y="f18"/>
                    </a:lnTo>
                    <a:lnTo>
                      <a:pt x="f3" y="f18"/>
                    </a:lnTo>
                    <a:lnTo>
                      <a:pt x="f3" y="f63"/>
                    </a:lnTo>
                    <a:lnTo>
                      <a:pt x="f101" y="f63"/>
                    </a:lnTo>
                    <a:lnTo>
                      <a:pt x="f101" y="f16"/>
                    </a:lnTo>
                    <a:lnTo>
                      <a:pt x="f3" y="f16"/>
                    </a:lnTo>
                    <a:lnTo>
                      <a:pt x="f3" y="f62"/>
                    </a:lnTo>
                    <a:lnTo>
                      <a:pt x="f101" y="f62"/>
                    </a:lnTo>
                    <a:lnTo>
                      <a:pt x="f101" y="f14"/>
                    </a:lnTo>
                    <a:lnTo>
                      <a:pt x="f3" y="f14"/>
                    </a:lnTo>
                    <a:lnTo>
                      <a:pt x="f3" y="f61"/>
                    </a:lnTo>
                    <a:lnTo>
                      <a:pt x="f101" y="f61"/>
                    </a:lnTo>
                    <a:lnTo>
                      <a:pt x="f101" y="f12"/>
                    </a:lnTo>
                    <a:lnTo>
                      <a:pt x="f3" y="f12"/>
                    </a:lnTo>
                    <a:lnTo>
                      <a:pt x="f3" y="f60"/>
                    </a:lnTo>
                    <a:lnTo>
                      <a:pt x="f101" y="f60"/>
                    </a:lnTo>
                    <a:lnTo>
                      <a:pt x="f101" y="f10"/>
                    </a:lnTo>
                    <a:lnTo>
                      <a:pt x="f3" y="f10"/>
                    </a:lnTo>
                    <a:lnTo>
                      <a:pt x="f3" y="f59"/>
                    </a:lnTo>
                    <a:lnTo>
                      <a:pt x="f101" y="f59"/>
                    </a:lnTo>
                    <a:lnTo>
                      <a:pt x="f101" y="f8"/>
                    </a:lnTo>
                    <a:lnTo>
                      <a:pt x="f3" y="f8"/>
                    </a:lnTo>
                    <a:lnTo>
                      <a:pt x="f3" y="f6"/>
                    </a:lnTo>
                    <a:lnTo>
                      <a:pt x="f101" y="f6"/>
                    </a:lnTo>
                    <a:lnTo>
                      <a:pt x="f101" y="f5"/>
                    </a:lnTo>
                    <a:lnTo>
                      <a:pt x="f104" y="f5"/>
                    </a:lnTo>
                    <a:cubicBezTo>
                      <a:pt x="f104" y="f98"/>
                      <a:pt x="f103" y="f96"/>
                      <a:pt x="f102" y="f87"/>
                    </a:cubicBezTo>
                    <a:lnTo>
                      <a:pt x="f101" y="f87"/>
                    </a:lnTo>
                    <a:lnTo>
                      <a:pt x="f101" y="f94"/>
                    </a:lnTo>
                    <a:cubicBezTo>
                      <a:pt x="f100" y="f92"/>
                      <a:pt x="f99" y="f90"/>
                      <a:pt x="f57" y="f88"/>
                    </a:cubicBezTo>
                    <a:lnTo>
                      <a:pt x="f57" y="f87"/>
                    </a:lnTo>
                    <a:lnTo>
                      <a:pt x="f58" y="f87"/>
                    </a:lnTo>
                    <a:lnTo>
                      <a:pt x="f58" y="f2"/>
                    </a:lnTo>
                    <a:lnTo>
                      <a:pt x="f55" y="f2"/>
                    </a:lnTo>
                    <a:lnTo>
                      <a:pt x="f55" y="f87"/>
                    </a:lnTo>
                    <a:lnTo>
                      <a:pt x="f56" y="f87"/>
                    </a:lnTo>
                    <a:lnTo>
                      <a:pt x="f56" y="f2"/>
                    </a:lnTo>
                    <a:lnTo>
                      <a:pt x="f53" y="f2"/>
                    </a:lnTo>
                    <a:lnTo>
                      <a:pt x="f53" y="f87"/>
                    </a:lnTo>
                    <a:lnTo>
                      <a:pt x="f54" y="f87"/>
                    </a:lnTo>
                    <a:lnTo>
                      <a:pt x="f54" y="f2"/>
                    </a:lnTo>
                    <a:lnTo>
                      <a:pt x="f51" y="f2"/>
                    </a:lnTo>
                    <a:lnTo>
                      <a:pt x="f51" y="f87"/>
                    </a:lnTo>
                    <a:lnTo>
                      <a:pt x="f52" y="f87"/>
                    </a:lnTo>
                    <a:lnTo>
                      <a:pt x="f52" y="f2"/>
                    </a:lnTo>
                    <a:lnTo>
                      <a:pt x="f49" y="f2"/>
                    </a:lnTo>
                    <a:lnTo>
                      <a:pt x="f49" y="f87"/>
                    </a:lnTo>
                    <a:lnTo>
                      <a:pt x="f50" y="f87"/>
                    </a:lnTo>
                    <a:lnTo>
                      <a:pt x="f50" y="f2"/>
                    </a:lnTo>
                    <a:lnTo>
                      <a:pt x="f47" y="f2"/>
                    </a:lnTo>
                    <a:lnTo>
                      <a:pt x="f47" y="f87"/>
                    </a:lnTo>
                    <a:lnTo>
                      <a:pt x="f48" y="f87"/>
                    </a:lnTo>
                    <a:lnTo>
                      <a:pt x="f48" y="f2"/>
                    </a:lnTo>
                    <a:lnTo>
                      <a:pt x="f45" y="f2"/>
                    </a:lnTo>
                    <a:lnTo>
                      <a:pt x="f45" y="f87"/>
                    </a:lnTo>
                    <a:lnTo>
                      <a:pt x="f46" y="f87"/>
                    </a:lnTo>
                    <a:lnTo>
                      <a:pt x="f46" y="f2"/>
                    </a:lnTo>
                    <a:lnTo>
                      <a:pt x="f43" y="f2"/>
                    </a:lnTo>
                    <a:lnTo>
                      <a:pt x="f43" y="f87"/>
                    </a:lnTo>
                    <a:lnTo>
                      <a:pt x="f44" y="f87"/>
                    </a:lnTo>
                    <a:lnTo>
                      <a:pt x="f44" y="f2"/>
                    </a:lnTo>
                    <a:lnTo>
                      <a:pt x="f41" y="f2"/>
                    </a:lnTo>
                    <a:lnTo>
                      <a:pt x="f41" y="f87"/>
                    </a:lnTo>
                    <a:lnTo>
                      <a:pt x="f42" y="f87"/>
                    </a:lnTo>
                    <a:lnTo>
                      <a:pt x="f42" y="f2"/>
                    </a:lnTo>
                    <a:lnTo>
                      <a:pt x="f39" y="f2"/>
                    </a:lnTo>
                    <a:lnTo>
                      <a:pt x="f39" y="f87"/>
                    </a:lnTo>
                    <a:lnTo>
                      <a:pt x="f40" y="f87"/>
                    </a:lnTo>
                    <a:lnTo>
                      <a:pt x="f40" y="f2"/>
                    </a:lnTo>
                    <a:lnTo>
                      <a:pt x="f37" y="f2"/>
                    </a:lnTo>
                    <a:lnTo>
                      <a:pt x="f37" y="f87"/>
                    </a:lnTo>
                    <a:lnTo>
                      <a:pt x="f38" y="f87"/>
                    </a:lnTo>
                    <a:lnTo>
                      <a:pt x="f38" y="f2"/>
                    </a:lnTo>
                    <a:lnTo>
                      <a:pt x="f35" y="f2"/>
                    </a:lnTo>
                    <a:lnTo>
                      <a:pt x="f35" y="f87"/>
                    </a:lnTo>
                    <a:lnTo>
                      <a:pt x="f36" y="f87"/>
                    </a:lnTo>
                    <a:lnTo>
                      <a:pt x="f36" y="f2"/>
                    </a:lnTo>
                    <a:lnTo>
                      <a:pt x="f33" y="f2"/>
                    </a:lnTo>
                    <a:lnTo>
                      <a:pt x="f33" y="f87"/>
                    </a:lnTo>
                    <a:lnTo>
                      <a:pt x="f34" y="f87"/>
                    </a:lnTo>
                    <a:lnTo>
                      <a:pt x="f34" y="f2"/>
                    </a:lnTo>
                    <a:lnTo>
                      <a:pt x="f31" y="f2"/>
                    </a:lnTo>
                    <a:lnTo>
                      <a:pt x="f31" y="f87"/>
                    </a:lnTo>
                    <a:lnTo>
                      <a:pt x="f32" y="f87"/>
                    </a:lnTo>
                    <a:lnTo>
                      <a:pt x="f32" y="f2"/>
                    </a:lnTo>
                    <a:lnTo>
                      <a:pt x="f29" y="f2"/>
                    </a:lnTo>
                    <a:lnTo>
                      <a:pt x="f29" y="f87"/>
                    </a:lnTo>
                    <a:lnTo>
                      <a:pt x="f30" y="f87"/>
                    </a:lnTo>
                    <a:lnTo>
                      <a:pt x="f30" y="f2"/>
                    </a:lnTo>
                    <a:lnTo>
                      <a:pt x="f27" y="f2"/>
                    </a:lnTo>
                    <a:lnTo>
                      <a:pt x="f27" y="f87"/>
                    </a:lnTo>
                    <a:lnTo>
                      <a:pt x="f28" y="f87"/>
                    </a:lnTo>
                    <a:lnTo>
                      <a:pt x="f28" y="f2"/>
                    </a:lnTo>
                    <a:lnTo>
                      <a:pt x="f25" y="f2"/>
                    </a:lnTo>
                    <a:lnTo>
                      <a:pt x="f25" y="f87"/>
                    </a:lnTo>
                    <a:lnTo>
                      <a:pt x="f26" y="f87"/>
                    </a:lnTo>
                    <a:lnTo>
                      <a:pt x="f26" y="f2"/>
                    </a:lnTo>
                    <a:lnTo>
                      <a:pt x="f23" y="f2"/>
                    </a:lnTo>
                    <a:lnTo>
                      <a:pt x="f23" y="f87"/>
                    </a:lnTo>
                    <a:lnTo>
                      <a:pt x="f24" y="f87"/>
                    </a:lnTo>
                    <a:lnTo>
                      <a:pt x="f24" y="f2"/>
                    </a:lnTo>
                    <a:lnTo>
                      <a:pt x="f21" y="f2"/>
                    </a:lnTo>
                    <a:lnTo>
                      <a:pt x="f21" y="f87"/>
                    </a:lnTo>
                    <a:lnTo>
                      <a:pt x="f22" y="f87"/>
                    </a:lnTo>
                    <a:lnTo>
                      <a:pt x="f22" y="f2"/>
                    </a:lnTo>
                    <a:lnTo>
                      <a:pt x="f19" y="f2"/>
                    </a:lnTo>
                    <a:lnTo>
                      <a:pt x="f19" y="f87"/>
                    </a:lnTo>
                    <a:lnTo>
                      <a:pt x="f20" y="f87"/>
                    </a:lnTo>
                    <a:lnTo>
                      <a:pt x="f20" y="f2"/>
                    </a:lnTo>
                    <a:lnTo>
                      <a:pt x="f17" y="f2"/>
                    </a:lnTo>
                    <a:lnTo>
                      <a:pt x="f17" y="f87"/>
                    </a:lnTo>
                    <a:lnTo>
                      <a:pt x="f18" y="f87"/>
                    </a:lnTo>
                    <a:lnTo>
                      <a:pt x="f18" y="f2"/>
                    </a:lnTo>
                    <a:lnTo>
                      <a:pt x="f15" y="f2"/>
                    </a:lnTo>
                    <a:lnTo>
                      <a:pt x="f15" y="f87"/>
                    </a:lnTo>
                    <a:lnTo>
                      <a:pt x="f16" y="f87"/>
                    </a:lnTo>
                    <a:lnTo>
                      <a:pt x="f16" y="f2"/>
                    </a:lnTo>
                    <a:lnTo>
                      <a:pt x="f13" y="f2"/>
                    </a:lnTo>
                    <a:lnTo>
                      <a:pt x="f13" y="f87"/>
                    </a:lnTo>
                    <a:lnTo>
                      <a:pt x="f14" y="f87"/>
                    </a:lnTo>
                    <a:lnTo>
                      <a:pt x="f14" y="f2"/>
                    </a:lnTo>
                    <a:lnTo>
                      <a:pt x="f11" y="f2"/>
                    </a:lnTo>
                    <a:lnTo>
                      <a:pt x="f11" y="f87"/>
                    </a:lnTo>
                    <a:lnTo>
                      <a:pt x="f12" y="f87"/>
                    </a:lnTo>
                    <a:lnTo>
                      <a:pt x="f12" y="f2"/>
                    </a:lnTo>
                    <a:lnTo>
                      <a:pt x="f9" y="f2"/>
                    </a:lnTo>
                    <a:lnTo>
                      <a:pt x="f9" y="f87"/>
                    </a:lnTo>
                    <a:lnTo>
                      <a:pt x="f10" y="f87"/>
                    </a:lnTo>
                    <a:lnTo>
                      <a:pt x="f10" y="f2"/>
                    </a:lnTo>
                    <a:lnTo>
                      <a:pt x="f7" y="f2"/>
                    </a:lnTo>
                    <a:lnTo>
                      <a:pt x="f7" y="f87"/>
                    </a:lnTo>
                    <a:lnTo>
                      <a:pt x="f8" y="f87"/>
                    </a:lnTo>
                    <a:lnTo>
                      <a:pt x="f8" y="f2"/>
                    </a:ln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6" name="Google Shape;898;p43">
                <a:extLst>
                  <a:ext uri="{FF2B5EF4-FFF2-40B4-BE49-F238E27FC236}">
                    <a16:creationId xmlns:a16="http://schemas.microsoft.com/office/drawing/2014/main" id="{601CC774-C14C-4613-B169-1589688CAF69}"/>
                  </a:ext>
                </a:extLst>
              </p:cNvPr>
              <p:cNvSpPr/>
              <p:nvPr/>
            </p:nvSpPr>
            <p:spPr>
              <a:xfrm>
                <a:off x="2518093" y="762993"/>
                <a:ext cx="3945745" cy="36166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825"/>
                  <a:gd name="f4" fmla="val 291"/>
                  <a:gd name="f5" fmla="val 126"/>
                  <a:gd name="f6" fmla="val 131"/>
                  <a:gd name="f7" fmla="val 9534"/>
                  <a:gd name="f8" fmla="val 9694"/>
                  <a:gd name="f9" fmla="val 9528"/>
                  <a:gd name="f10" fmla="*/ f0 1 9825"/>
                  <a:gd name="f11" fmla="*/ f1 1 9825"/>
                  <a:gd name="f12" fmla="val f2"/>
                  <a:gd name="f13" fmla="val f3"/>
                  <a:gd name="f14" fmla="+- f13 0 f12"/>
                  <a:gd name="f15" fmla="*/ f14 1 9825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825" h="9825">
                    <a:moveTo>
                      <a:pt x="f4" y="f2"/>
                    </a:moveTo>
                    <a:cubicBezTo>
                      <a:pt x="f5" y="f2"/>
                      <a:pt x="f2" y="f6"/>
                      <a:pt x="f2" y="f4"/>
                    </a:cubicBezTo>
                    <a:lnTo>
                      <a:pt x="f2" y="f7"/>
                    </a:lnTo>
                    <a:cubicBezTo>
                      <a:pt x="f2" y="f8"/>
                      <a:pt x="f5" y="f3"/>
                      <a:pt x="f4" y="f3"/>
                    </a:cubicBezTo>
                    <a:lnTo>
                      <a:pt x="f9" y="f3"/>
                    </a:lnTo>
                    <a:cubicBezTo>
                      <a:pt x="f8" y="f3"/>
                      <a:pt x="f3" y="f8"/>
                      <a:pt x="f3" y="f7"/>
                    </a:cubicBezTo>
                    <a:lnTo>
                      <a:pt x="f3" y="f4"/>
                    </a:lnTo>
                    <a:cubicBezTo>
                      <a:pt x="f3" y="f6"/>
                      <a:pt x="f8" y="f2"/>
                      <a:pt x="f9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7" name="Google Shape;899;p43">
                <a:extLst>
                  <a:ext uri="{FF2B5EF4-FFF2-40B4-BE49-F238E27FC236}">
                    <a16:creationId xmlns:a16="http://schemas.microsoft.com/office/drawing/2014/main" id="{A090A463-7275-4731-8822-65E279E7F9E5}"/>
                  </a:ext>
                </a:extLst>
              </p:cNvPr>
              <p:cNvSpPr/>
              <p:nvPr/>
            </p:nvSpPr>
            <p:spPr>
              <a:xfrm>
                <a:off x="2593595" y="834399"/>
                <a:ext cx="3792327" cy="34760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443"/>
                  <a:gd name="f4" fmla="val 279"/>
                  <a:gd name="f5" fmla="val 126"/>
                  <a:gd name="f6" fmla="val 120"/>
                  <a:gd name="f7" fmla="val 9164"/>
                  <a:gd name="f8" fmla="val 9317"/>
                  <a:gd name="f9" fmla="val 9318"/>
                  <a:gd name="f10" fmla="*/ f0 1 9443"/>
                  <a:gd name="f11" fmla="*/ f1 1 9443"/>
                  <a:gd name="f12" fmla="val f2"/>
                  <a:gd name="f13" fmla="val f3"/>
                  <a:gd name="f14" fmla="+- f13 0 f12"/>
                  <a:gd name="f15" fmla="*/ f14 1 9443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443" h="9443">
                    <a:moveTo>
                      <a:pt x="f4" y="f2"/>
                    </a:moveTo>
                    <a:cubicBezTo>
                      <a:pt x="f5" y="f2"/>
                      <a:pt x="f2" y="f6"/>
                      <a:pt x="f2" y="f4"/>
                    </a:cubicBezTo>
                    <a:lnTo>
                      <a:pt x="f2" y="f7"/>
                    </a:lnTo>
                    <a:cubicBezTo>
                      <a:pt x="f2" y="f8"/>
                      <a:pt x="f5" y="f3"/>
                      <a:pt x="f4" y="f3"/>
                    </a:cubicBezTo>
                    <a:lnTo>
                      <a:pt x="f7" y="f3"/>
                    </a:lnTo>
                    <a:cubicBezTo>
                      <a:pt x="f9" y="f3"/>
                      <a:pt x="f3" y="f8"/>
                      <a:pt x="f3" y="f7"/>
                    </a:cubicBezTo>
                    <a:lnTo>
                      <a:pt x="f3" y="f4"/>
                    </a:lnTo>
                    <a:cubicBezTo>
                      <a:pt x="f3" y="f6"/>
                      <a:pt x="f9" y="f2"/>
                      <a:pt x="f7" y="f2"/>
                    </a:cubicBezTo>
                    <a:close/>
                  </a:path>
                </a:pathLst>
              </a:custGeom>
              <a:solidFill>
                <a:srgbClr val="4F4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8" name="Google Shape;900;p43">
              <a:extLst>
                <a:ext uri="{FF2B5EF4-FFF2-40B4-BE49-F238E27FC236}">
                  <a16:creationId xmlns:a16="http://schemas.microsoft.com/office/drawing/2014/main" id="{37A9A680-E6E2-45F1-BCA9-303E6F7893E7}"/>
                </a:ext>
              </a:extLst>
            </p:cNvPr>
            <p:cNvGrpSpPr/>
            <p:nvPr/>
          </p:nvGrpSpPr>
          <p:grpSpPr>
            <a:xfrm>
              <a:off x="2321862" y="469288"/>
              <a:ext cx="4480459" cy="4106725"/>
              <a:chOff x="2321862" y="469288"/>
              <a:chExt cx="4480459" cy="4106725"/>
            </a:xfrm>
          </p:grpSpPr>
          <p:sp>
            <p:nvSpPr>
              <p:cNvPr id="9" name="Google Shape;901;p43">
                <a:extLst>
                  <a:ext uri="{FF2B5EF4-FFF2-40B4-BE49-F238E27FC236}">
                    <a16:creationId xmlns:a16="http://schemas.microsoft.com/office/drawing/2014/main" id="{DBDE55C0-12DC-462F-A041-C193C04AE455}"/>
                  </a:ext>
                </a:extLst>
              </p:cNvPr>
              <p:cNvSpPr/>
              <p:nvPr/>
            </p:nvSpPr>
            <p:spPr>
              <a:xfrm>
                <a:off x="2321862" y="469288"/>
                <a:ext cx="4478603" cy="41067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052"/>
                  <a:gd name="f4" fmla="val 12057"/>
                  <a:gd name="f5" fmla="val 359"/>
                  <a:gd name="f6" fmla="val 160"/>
                  <a:gd name="f7" fmla="val 11698"/>
                  <a:gd name="f8" fmla="val 11897"/>
                  <a:gd name="f9" fmla="val 12051"/>
                  <a:gd name="f10" fmla="*/ f0 1 12052"/>
                  <a:gd name="f11" fmla="*/ f1 1 12057"/>
                  <a:gd name="f12" fmla="val f2"/>
                  <a:gd name="f13" fmla="val f3"/>
                  <a:gd name="f14" fmla="val f4"/>
                  <a:gd name="f15" fmla="+- f14 0 f12"/>
                  <a:gd name="f16" fmla="+- f13 0 f12"/>
                  <a:gd name="f17" fmla="*/ f16 1 12052"/>
                  <a:gd name="f18" fmla="*/ f15 1 12057"/>
                  <a:gd name="f19" fmla="*/ f12 1 f17"/>
                  <a:gd name="f20" fmla="*/ f13 1 f17"/>
                  <a:gd name="f21" fmla="*/ f12 1 f18"/>
                  <a:gd name="f22" fmla="*/ f14 1 f18"/>
                  <a:gd name="f23" fmla="*/ f19 f10 1"/>
                  <a:gd name="f24" fmla="*/ f20 f10 1"/>
                  <a:gd name="f25" fmla="*/ f22 f11 1"/>
                  <a:gd name="f26" fmla="*/ f21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3" t="f26" r="f24" b="f25"/>
                <a:pathLst>
                  <a:path w="12052" h="12057">
                    <a:moveTo>
                      <a:pt x="f5" y="f2"/>
                    </a:moveTo>
                    <a:cubicBezTo>
                      <a:pt x="f6" y="f2"/>
                      <a:pt x="f2" y="f6"/>
                      <a:pt x="f2" y="f5"/>
                    </a:cubicBezTo>
                    <a:lnTo>
                      <a:pt x="f2" y="f7"/>
                    </a:lnTo>
                    <a:cubicBezTo>
                      <a:pt x="f2" y="f8"/>
                      <a:pt x="f6" y="f4"/>
                      <a:pt x="f5" y="f4"/>
                    </a:cubicBezTo>
                    <a:lnTo>
                      <a:pt x="f7" y="f4"/>
                    </a:lnTo>
                    <a:cubicBezTo>
                      <a:pt x="f8" y="f4"/>
                      <a:pt x="f9" y="f8"/>
                      <a:pt x="f9" y="f7"/>
                    </a:cubicBezTo>
                    <a:lnTo>
                      <a:pt x="f9" y="f5"/>
                    </a:lnTo>
                    <a:cubicBezTo>
                      <a:pt x="f9" y="f6"/>
                      <a:pt x="f8" y="f2"/>
                      <a:pt x="f7" y="f2"/>
                    </a:cubicBezTo>
                    <a:close/>
                  </a:path>
                </a:pathLst>
              </a:custGeom>
              <a:solidFill>
                <a:srgbClr val="6E9077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Google Shape;902;p43">
                <a:extLst>
                  <a:ext uri="{FF2B5EF4-FFF2-40B4-BE49-F238E27FC236}">
                    <a16:creationId xmlns:a16="http://schemas.microsoft.com/office/drawing/2014/main" id="{27BED8B0-8C58-4B83-8920-86A84F326350}"/>
                  </a:ext>
                </a:extLst>
              </p:cNvPr>
              <p:cNvSpPr/>
              <p:nvPr/>
            </p:nvSpPr>
            <p:spPr>
              <a:xfrm>
                <a:off x="2321862" y="469288"/>
                <a:ext cx="4480459" cy="4106725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12057"/>
                  <a:gd name="f4" fmla="val 649"/>
                  <a:gd name="f5" fmla="val 296"/>
                  <a:gd name="f6" fmla="val 655"/>
                  <a:gd name="f7" fmla="val 1076"/>
                  <a:gd name="f8" fmla="val 723"/>
                  <a:gd name="f9" fmla="val 1504"/>
                  <a:gd name="f10" fmla="val 1151"/>
                  <a:gd name="f11" fmla="val 1931"/>
                  <a:gd name="f12" fmla="val 1578"/>
                  <a:gd name="f13" fmla="val 2358"/>
                  <a:gd name="f14" fmla="val 2005"/>
                  <a:gd name="f15" fmla="val 2785"/>
                  <a:gd name="f16" fmla="val 2432"/>
                  <a:gd name="f17" fmla="val 3212"/>
                  <a:gd name="f18" fmla="val 2859"/>
                  <a:gd name="f19" fmla="val 3639"/>
                  <a:gd name="f20" fmla="val 3286"/>
                  <a:gd name="f21" fmla="val 4066"/>
                  <a:gd name="f22" fmla="val 3713"/>
                  <a:gd name="f23" fmla="val 4494"/>
                  <a:gd name="f24" fmla="val 4140"/>
                  <a:gd name="f25" fmla="val 4921"/>
                  <a:gd name="f26" fmla="val 4568"/>
                  <a:gd name="f27" fmla="val 5348"/>
                  <a:gd name="f28" fmla="val 4995"/>
                  <a:gd name="f29" fmla="val 5775"/>
                  <a:gd name="f30" fmla="val 5422"/>
                  <a:gd name="f31" fmla="val 6202"/>
                  <a:gd name="f32" fmla="val 5849"/>
                  <a:gd name="f33" fmla="val 6629"/>
                  <a:gd name="f34" fmla="val 6276"/>
                  <a:gd name="f35" fmla="val 7056"/>
                  <a:gd name="f36" fmla="val 6703"/>
                  <a:gd name="f37" fmla="val 7484"/>
                  <a:gd name="f38" fmla="val 7130"/>
                  <a:gd name="f39" fmla="val 7911"/>
                  <a:gd name="f40" fmla="val 7558"/>
                  <a:gd name="f41" fmla="val 8338"/>
                  <a:gd name="f42" fmla="val 7985"/>
                  <a:gd name="f43" fmla="val 8765"/>
                  <a:gd name="f44" fmla="val 8412"/>
                  <a:gd name="f45" fmla="val 9192"/>
                  <a:gd name="f46" fmla="val 8839"/>
                  <a:gd name="f47" fmla="val 9619"/>
                  <a:gd name="f48" fmla="val 9266"/>
                  <a:gd name="f49" fmla="val 10046"/>
                  <a:gd name="f50" fmla="val 9693"/>
                  <a:gd name="f51" fmla="val 10474"/>
                  <a:gd name="f52" fmla="val 10120"/>
                  <a:gd name="f53" fmla="val 10901"/>
                  <a:gd name="f54" fmla="val 10548"/>
                  <a:gd name="f55" fmla="val 11328"/>
                  <a:gd name="f56" fmla="val 10975"/>
                  <a:gd name="f57" fmla="val 11755"/>
                  <a:gd name="f58" fmla="val 11402"/>
                  <a:gd name="f59" fmla="val 1082"/>
                  <a:gd name="f60" fmla="val 1509"/>
                  <a:gd name="f61" fmla="val 1937"/>
                  <a:gd name="f62" fmla="val 2364"/>
                  <a:gd name="f63" fmla="val 2791"/>
                  <a:gd name="f64" fmla="val 3218"/>
                  <a:gd name="f65" fmla="val 3645"/>
                  <a:gd name="f66" fmla="val 4072"/>
                  <a:gd name="f67" fmla="val 4141"/>
                  <a:gd name="f68" fmla="val 4499"/>
                  <a:gd name="f69" fmla="val 4926"/>
                  <a:gd name="f70" fmla="val 5354"/>
                  <a:gd name="f71" fmla="val 5781"/>
                  <a:gd name="f72" fmla="val 6208"/>
                  <a:gd name="f73" fmla="val 6635"/>
                  <a:gd name="f74" fmla="val 7062"/>
                  <a:gd name="f75" fmla="val 7489"/>
                  <a:gd name="f76" fmla="val 7916"/>
                  <a:gd name="f77" fmla="val 8344"/>
                  <a:gd name="f78" fmla="val 8771"/>
                  <a:gd name="f79" fmla="val 9198"/>
                  <a:gd name="f80" fmla="val 9625"/>
                  <a:gd name="f81" fmla="val 10052"/>
                  <a:gd name="f82" fmla="val 10479"/>
                  <a:gd name="f83" fmla="val 10906"/>
                  <a:gd name="f84" fmla="val 11334"/>
                  <a:gd name="f85" fmla="val 11408"/>
                  <a:gd name="f86" fmla="val 11761"/>
                  <a:gd name="f87" fmla="val 228"/>
                  <a:gd name="f88" fmla="val 6"/>
                  <a:gd name="f89" fmla="val 273"/>
                  <a:gd name="f90" fmla="val 12"/>
                  <a:gd name="f91" fmla="val 245"/>
                  <a:gd name="f92" fmla="val 17"/>
                  <a:gd name="f93" fmla="val 222"/>
                  <a:gd name="f94" fmla="val 29"/>
                  <a:gd name="f95" fmla="val 23"/>
                  <a:gd name="f96" fmla="val 251"/>
                  <a:gd name="f97" fmla="val 11"/>
                  <a:gd name="f98" fmla="val 274"/>
                  <a:gd name="f99" fmla="val 11783"/>
                  <a:gd name="f100" fmla="val 11806"/>
                  <a:gd name="f101" fmla="val 11829"/>
                  <a:gd name="f102" fmla="val 12028"/>
                  <a:gd name="f103" fmla="val 12040"/>
                  <a:gd name="f104" fmla="val 12045"/>
                  <a:gd name="f105" fmla="val 12051"/>
                  <a:gd name="f106" fmla="val 11835"/>
                  <a:gd name="f107" fmla="val 12034"/>
                  <a:gd name="f108" fmla="*/ f0 1 12057"/>
                  <a:gd name="f109" fmla="*/ f1 1 12057"/>
                  <a:gd name="f110" fmla="val f2"/>
                  <a:gd name="f111" fmla="val f3"/>
                  <a:gd name="f112" fmla="+- f111 0 f110"/>
                  <a:gd name="f113" fmla="*/ f112 1 12057"/>
                  <a:gd name="f114" fmla="*/ f110 1 f113"/>
                  <a:gd name="f115" fmla="*/ f111 1 f113"/>
                  <a:gd name="f116" fmla="*/ f114 f108 1"/>
                  <a:gd name="f117" fmla="*/ f115 f108 1"/>
                  <a:gd name="f118" fmla="*/ f115 f109 1"/>
                  <a:gd name="f119" fmla="*/ f114 f10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16" t="f119" r="f117" b="f118"/>
                <a:pathLst>
                  <a:path w="12057" h="12057">
                    <a:moveTo>
                      <a:pt x="f4" y="f5"/>
                    </a:moveTo>
                    <a:lnTo>
                      <a:pt x="f4" y="f6"/>
                    </a:lnTo>
                    <a:lnTo>
                      <a:pt x="f5" y="f6"/>
                    </a:lnTo>
                    <a:lnTo>
                      <a:pt x="f5" y="f5"/>
                    </a:lnTo>
                    <a:close/>
                    <a:moveTo>
                      <a:pt x="f7" y="f5"/>
                    </a:moveTo>
                    <a:lnTo>
                      <a:pt x="f7" y="f6"/>
                    </a:lnTo>
                    <a:lnTo>
                      <a:pt x="f8" y="f6"/>
                    </a:lnTo>
                    <a:lnTo>
                      <a:pt x="f8" y="f5"/>
                    </a:lnTo>
                    <a:close/>
                    <a:moveTo>
                      <a:pt x="f9" y="f5"/>
                    </a:moveTo>
                    <a:lnTo>
                      <a:pt x="f9" y="f6"/>
                    </a:lnTo>
                    <a:lnTo>
                      <a:pt x="f10" y="f6"/>
                    </a:lnTo>
                    <a:lnTo>
                      <a:pt x="f10" y="f5"/>
                    </a:lnTo>
                    <a:close/>
                    <a:moveTo>
                      <a:pt x="f11" y="f5"/>
                    </a:moveTo>
                    <a:lnTo>
                      <a:pt x="f11" y="f6"/>
                    </a:lnTo>
                    <a:lnTo>
                      <a:pt x="f12" y="f6"/>
                    </a:lnTo>
                    <a:lnTo>
                      <a:pt x="f12" y="f5"/>
                    </a:lnTo>
                    <a:close/>
                    <a:moveTo>
                      <a:pt x="f13" y="f5"/>
                    </a:moveTo>
                    <a:lnTo>
                      <a:pt x="f13" y="f6"/>
                    </a:lnTo>
                    <a:lnTo>
                      <a:pt x="f14" y="f6"/>
                    </a:lnTo>
                    <a:lnTo>
                      <a:pt x="f14" y="f5"/>
                    </a:lnTo>
                    <a:close/>
                    <a:moveTo>
                      <a:pt x="f15" y="f5"/>
                    </a:moveTo>
                    <a:lnTo>
                      <a:pt x="f15" y="f6"/>
                    </a:lnTo>
                    <a:lnTo>
                      <a:pt x="f16" y="f6"/>
                    </a:lnTo>
                    <a:lnTo>
                      <a:pt x="f16" y="f5"/>
                    </a:lnTo>
                    <a:close/>
                    <a:moveTo>
                      <a:pt x="f17" y="f5"/>
                    </a:moveTo>
                    <a:lnTo>
                      <a:pt x="f17" y="f6"/>
                    </a:lnTo>
                    <a:lnTo>
                      <a:pt x="f18" y="f6"/>
                    </a:lnTo>
                    <a:lnTo>
                      <a:pt x="f18" y="f5"/>
                    </a:lnTo>
                    <a:close/>
                    <a:moveTo>
                      <a:pt x="f19" y="f5"/>
                    </a:moveTo>
                    <a:lnTo>
                      <a:pt x="f19" y="f6"/>
                    </a:lnTo>
                    <a:lnTo>
                      <a:pt x="f20" y="f6"/>
                    </a:lnTo>
                    <a:lnTo>
                      <a:pt x="f20" y="f5"/>
                    </a:lnTo>
                    <a:close/>
                    <a:moveTo>
                      <a:pt x="f21" y="f5"/>
                    </a:moveTo>
                    <a:lnTo>
                      <a:pt x="f21" y="f6"/>
                    </a:lnTo>
                    <a:lnTo>
                      <a:pt x="f22" y="f6"/>
                    </a:lnTo>
                    <a:lnTo>
                      <a:pt x="f22" y="f5"/>
                    </a:lnTo>
                    <a:close/>
                    <a:moveTo>
                      <a:pt x="f23" y="f5"/>
                    </a:moveTo>
                    <a:lnTo>
                      <a:pt x="f23" y="f6"/>
                    </a:lnTo>
                    <a:lnTo>
                      <a:pt x="f24" y="f6"/>
                    </a:lnTo>
                    <a:lnTo>
                      <a:pt x="f24" y="f5"/>
                    </a:lnTo>
                    <a:close/>
                    <a:moveTo>
                      <a:pt x="f25" y="f5"/>
                    </a:moveTo>
                    <a:lnTo>
                      <a:pt x="f25" y="f6"/>
                    </a:lnTo>
                    <a:lnTo>
                      <a:pt x="f26" y="f6"/>
                    </a:lnTo>
                    <a:lnTo>
                      <a:pt x="f26" y="f5"/>
                    </a:lnTo>
                    <a:close/>
                    <a:moveTo>
                      <a:pt x="f27" y="f5"/>
                    </a:moveTo>
                    <a:lnTo>
                      <a:pt x="f27" y="f6"/>
                    </a:lnTo>
                    <a:lnTo>
                      <a:pt x="f28" y="f6"/>
                    </a:lnTo>
                    <a:lnTo>
                      <a:pt x="f28" y="f5"/>
                    </a:lnTo>
                    <a:close/>
                    <a:moveTo>
                      <a:pt x="f29" y="f5"/>
                    </a:moveTo>
                    <a:lnTo>
                      <a:pt x="f29" y="f6"/>
                    </a:lnTo>
                    <a:lnTo>
                      <a:pt x="f30" y="f6"/>
                    </a:lnTo>
                    <a:lnTo>
                      <a:pt x="f30" y="f5"/>
                    </a:lnTo>
                    <a:close/>
                    <a:moveTo>
                      <a:pt x="f31" y="f5"/>
                    </a:moveTo>
                    <a:lnTo>
                      <a:pt x="f31" y="f6"/>
                    </a:lnTo>
                    <a:lnTo>
                      <a:pt x="f32" y="f6"/>
                    </a:lnTo>
                    <a:lnTo>
                      <a:pt x="f32" y="f5"/>
                    </a:lnTo>
                    <a:close/>
                    <a:moveTo>
                      <a:pt x="f33" y="f5"/>
                    </a:moveTo>
                    <a:lnTo>
                      <a:pt x="f33" y="f6"/>
                    </a:lnTo>
                    <a:lnTo>
                      <a:pt x="f34" y="f6"/>
                    </a:lnTo>
                    <a:lnTo>
                      <a:pt x="f34" y="f5"/>
                    </a:lnTo>
                    <a:close/>
                    <a:moveTo>
                      <a:pt x="f35" y="f5"/>
                    </a:moveTo>
                    <a:lnTo>
                      <a:pt x="f35" y="f6"/>
                    </a:lnTo>
                    <a:lnTo>
                      <a:pt x="f36" y="f6"/>
                    </a:lnTo>
                    <a:lnTo>
                      <a:pt x="f36" y="f5"/>
                    </a:lnTo>
                    <a:close/>
                    <a:moveTo>
                      <a:pt x="f37" y="f5"/>
                    </a:moveTo>
                    <a:lnTo>
                      <a:pt x="f37" y="f6"/>
                    </a:lnTo>
                    <a:lnTo>
                      <a:pt x="f38" y="f6"/>
                    </a:lnTo>
                    <a:lnTo>
                      <a:pt x="f38" y="f5"/>
                    </a:lnTo>
                    <a:close/>
                    <a:moveTo>
                      <a:pt x="f39" y="f5"/>
                    </a:moveTo>
                    <a:lnTo>
                      <a:pt x="f39" y="f6"/>
                    </a:lnTo>
                    <a:lnTo>
                      <a:pt x="f40" y="f6"/>
                    </a:lnTo>
                    <a:lnTo>
                      <a:pt x="f40" y="f5"/>
                    </a:lnTo>
                    <a:close/>
                    <a:moveTo>
                      <a:pt x="f41" y="f5"/>
                    </a:moveTo>
                    <a:lnTo>
                      <a:pt x="f41" y="f6"/>
                    </a:lnTo>
                    <a:lnTo>
                      <a:pt x="f42" y="f6"/>
                    </a:lnTo>
                    <a:lnTo>
                      <a:pt x="f42" y="f5"/>
                    </a:lnTo>
                    <a:close/>
                    <a:moveTo>
                      <a:pt x="f43" y="f5"/>
                    </a:moveTo>
                    <a:lnTo>
                      <a:pt x="f43" y="f6"/>
                    </a:lnTo>
                    <a:lnTo>
                      <a:pt x="f44" y="f6"/>
                    </a:lnTo>
                    <a:lnTo>
                      <a:pt x="f44" y="f5"/>
                    </a:lnTo>
                    <a:close/>
                    <a:moveTo>
                      <a:pt x="f45" y="f5"/>
                    </a:moveTo>
                    <a:lnTo>
                      <a:pt x="f45" y="f6"/>
                    </a:lnTo>
                    <a:lnTo>
                      <a:pt x="f46" y="f6"/>
                    </a:lnTo>
                    <a:lnTo>
                      <a:pt x="f46" y="f5"/>
                    </a:lnTo>
                    <a:close/>
                    <a:moveTo>
                      <a:pt x="f47" y="f5"/>
                    </a:moveTo>
                    <a:lnTo>
                      <a:pt x="f47" y="f6"/>
                    </a:lnTo>
                    <a:lnTo>
                      <a:pt x="f48" y="f6"/>
                    </a:lnTo>
                    <a:lnTo>
                      <a:pt x="f48" y="f5"/>
                    </a:lnTo>
                    <a:close/>
                    <a:moveTo>
                      <a:pt x="f49" y="f5"/>
                    </a:moveTo>
                    <a:lnTo>
                      <a:pt x="f49" y="f6"/>
                    </a:lnTo>
                    <a:lnTo>
                      <a:pt x="f50" y="f6"/>
                    </a:lnTo>
                    <a:lnTo>
                      <a:pt x="f50" y="f5"/>
                    </a:lnTo>
                    <a:close/>
                    <a:moveTo>
                      <a:pt x="f51" y="f5"/>
                    </a:moveTo>
                    <a:lnTo>
                      <a:pt x="f51" y="f6"/>
                    </a:lnTo>
                    <a:lnTo>
                      <a:pt x="f52" y="f6"/>
                    </a:lnTo>
                    <a:lnTo>
                      <a:pt x="f52" y="f5"/>
                    </a:lnTo>
                    <a:close/>
                    <a:moveTo>
                      <a:pt x="f53" y="f5"/>
                    </a:moveTo>
                    <a:lnTo>
                      <a:pt x="f53" y="f6"/>
                    </a:lnTo>
                    <a:lnTo>
                      <a:pt x="f54" y="f6"/>
                    </a:lnTo>
                    <a:lnTo>
                      <a:pt x="f54" y="f5"/>
                    </a:lnTo>
                    <a:close/>
                    <a:moveTo>
                      <a:pt x="f55" y="f5"/>
                    </a:moveTo>
                    <a:lnTo>
                      <a:pt x="f55" y="f6"/>
                    </a:lnTo>
                    <a:lnTo>
                      <a:pt x="f56" y="f6"/>
                    </a:lnTo>
                    <a:lnTo>
                      <a:pt x="f56" y="f5"/>
                    </a:lnTo>
                    <a:close/>
                    <a:moveTo>
                      <a:pt x="f57" y="f5"/>
                    </a:moveTo>
                    <a:lnTo>
                      <a:pt x="f57" y="f6"/>
                    </a:lnTo>
                    <a:lnTo>
                      <a:pt x="f58" y="f6"/>
                    </a:lnTo>
                    <a:lnTo>
                      <a:pt x="f58" y="f5"/>
                    </a:lnTo>
                    <a:close/>
                    <a:moveTo>
                      <a:pt x="f4" y="f8"/>
                    </a:moveTo>
                    <a:lnTo>
                      <a:pt x="f4" y="f59"/>
                    </a:lnTo>
                    <a:lnTo>
                      <a:pt x="f5" y="f59"/>
                    </a:lnTo>
                    <a:lnTo>
                      <a:pt x="f5" y="f8"/>
                    </a:lnTo>
                    <a:close/>
                    <a:moveTo>
                      <a:pt x="f7" y="f8"/>
                    </a:moveTo>
                    <a:lnTo>
                      <a:pt x="f7" y="f59"/>
                    </a:lnTo>
                    <a:lnTo>
                      <a:pt x="f8" y="f59"/>
                    </a:lnTo>
                    <a:lnTo>
                      <a:pt x="f8" y="f8"/>
                    </a:lnTo>
                    <a:close/>
                    <a:moveTo>
                      <a:pt x="f9" y="f8"/>
                    </a:moveTo>
                    <a:lnTo>
                      <a:pt x="f9" y="f59"/>
                    </a:lnTo>
                    <a:lnTo>
                      <a:pt x="f10" y="f59"/>
                    </a:lnTo>
                    <a:lnTo>
                      <a:pt x="f10" y="f8"/>
                    </a:lnTo>
                    <a:close/>
                    <a:moveTo>
                      <a:pt x="f11" y="f8"/>
                    </a:moveTo>
                    <a:lnTo>
                      <a:pt x="f11" y="f59"/>
                    </a:lnTo>
                    <a:lnTo>
                      <a:pt x="f12" y="f59"/>
                    </a:lnTo>
                    <a:lnTo>
                      <a:pt x="f12" y="f8"/>
                    </a:lnTo>
                    <a:close/>
                    <a:moveTo>
                      <a:pt x="f13" y="f8"/>
                    </a:moveTo>
                    <a:lnTo>
                      <a:pt x="f13" y="f59"/>
                    </a:lnTo>
                    <a:lnTo>
                      <a:pt x="f14" y="f59"/>
                    </a:lnTo>
                    <a:lnTo>
                      <a:pt x="f14" y="f8"/>
                    </a:lnTo>
                    <a:close/>
                    <a:moveTo>
                      <a:pt x="f15" y="f8"/>
                    </a:moveTo>
                    <a:lnTo>
                      <a:pt x="f15" y="f59"/>
                    </a:lnTo>
                    <a:lnTo>
                      <a:pt x="f16" y="f59"/>
                    </a:lnTo>
                    <a:lnTo>
                      <a:pt x="f16" y="f8"/>
                    </a:lnTo>
                    <a:close/>
                    <a:moveTo>
                      <a:pt x="f17" y="f8"/>
                    </a:moveTo>
                    <a:lnTo>
                      <a:pt x="f17" y="f59"/>
                    </a:lnTo>
                    <a:lnTo>
                      <a:pt x="f18" y="f59"/>
                    </a:lnTo>
                    <a:lnTo>
                      <a:pt x="f18" y="f8"/>
                    </a:lnTo>
                    <a:close/>
                    <a:moveTo>
                      <a:pt x="f19" y="f8"/>
                    </a:moveTo>
                    <a:lnTo>
                      <a:pt x="f19" y="f59"/>
                    </a:lnTo>
                    <a:lnTo>
                      <a:pt x="f20" y="f59"/>
                    </a:lnTo>
                    <a:lnTo>
                      <a:pt x="f20" y="f8"/>
                    </a:lnTo>
                    <a:close/>
                    <a:moveTo>
                      <a:pt x="f21" y="f8"/>
                    </a:moveTo>
                    <a:lnTo>
                      <a:pt x="f21" y="f59"/>
                    </a:lnTo>
                    <a:lnTo>
                      <a:pt x="f22" y="f59"/>
                    </a:lnTo>
                    <a:lnTo>
                      <a:pt x="f22" y="f8"/>
                    </a:lnTo>
                    <a:close/>
                    <a:moveTo>
                      <a:pt x="f23" y="f8"/>
                    </a:moveTo>
                    <a:lnTo>
                      <a:pt x="f23" y="f59"/>
                    </a:lnTo>
                    <a:lnTo>
                      <a:pt x="f24" y="f59"/>
                    </a:lnTo>
                    <a:lnTo>
                      <a:pt x="f24" y="f8"/>
                    </a:lnTo>
                    <a:close/>
                    <a:moveTo>
                      <a:pt x="f25" y="f8"/>
                    </a:moveTo>
                    <a:lnTo>
                      <a:pt x="f25" y="f59"/>
                    </a:lnTo>
                    <a:lnTo>
                      <a:pt x="f26" y="f59"/>
                    </a:lnTo>
                    <a:lnTo>
                      <a:pt x="f26" y="f8"/>
                    </a:lnTo>
                    <a:close/>
                    <a:moveTo>
                      <a:pt x="f27" y="f8"/>
                    </a:moveTo>
                    <a:lnTo>
                      <a:pt x="f27" y="f59"/>
                    </a:lnTo>
                    <a:lnTo>
                      <a:pt x="f28" y="f59"/>
                    </a:lnTo>
                    <a:lnTo>
                      <a:pt x="f28" y="f8"/>
                    </a:lnTo>
                    <a:close/>
                    <a:moveTo>
                      <a:pt x="f29" y="f8"/>
                    </a:moveTo>
                    <a:lnTo>
                      <a:pt x="f29" y="f59"/>
                    </a:lnTo>
                    <a:lnTo>
                      <a:pt x="f30" y="f59"/>
                    </a:lnTo>
                    <a:lnTo>
                      <a:pt x="f30" y="f8"/>
                    </a:lnTo>
                    <a:close/>
                    <a:moveTo>
                      <a:pt x="f31" y="f8"/>
                    </a:moveTo>
                    <a:lnTo>
                      <a:pt x="f31" y="f59"/>
                    </a:lnTo>
                    <a:lnTo>
                      <a:pt x="f32" y="f59"/>
                    </a:lnTo>
                    <a:lnTo>
                      <a:pt x="f32" y="f8"/>
                    </a:lnTo>
                    <a:close/>
                    <a:moveTo>
                      <a:pt x="f33" y="f8"/>
                    </a:moveTo>
                    <a:lnTo>
                      <a:pt x="f33" y="f59"/>
                    </a:lnTo>
                    <a:lnTo>
                      <a:pt x="f34" y="f59"/>
                    </a:lnTo>
                    <a:lnTo>
                      <a:pt x="f34" y="f8"/>
                    </a:lnTo>
                    <a:close/>
                    <a:moveTo>
                      <a:pt x="f35" y="f8"/>
                    </a:moveTo>
                    <a:lnTo>
                      <a:pt x="f35" y="f59"/>
                    </a:lnTo>
                    <a:lnTo>
                      <a:pt x="f36" y="f59"/>
                    </a:lnTo>
                    <a:lnTo>
                      <a:pt x="f36" y="f8"/>
                    </a:lnTo>
                    <a:close/>
                    <a:moveTo>
                      <a:pt x="f37" y="f8"/>
                    </a:moveTo>
                    <a:lnTo>
                      <a:pt x="f37" y="f59"/>
                    </a:lnTo>
                    <a:lnTo>
                      <a:pt x="f38" y="f59"/>
                    </a:lnTo>
                    <a:lnTo>
                      <a:pt x="f38" y="f8"/>
                    </a:lnTo>
                    <a:close/>
                    <a:moveTo>
                      <a:pt x="f39" y="f8"/>
                    </a:moveTo>
                    <a:lnTo>
                      <a:pt x="f39" y="f59"/>
                    </a:lnTo>
                    <a:lnTo>
                      <a:pt x="f40" y="f59"/>
                    </a:lnTo>
                    <a:lnTo>
                      <a:pt x="f40" y="f8"/>
                    </a:lnTo>
                    <a:close/>
                    <a:moveTo>
                      <a:pt x="f41" y="f8"/>
                    </a:moveTo>
                    <a:lnTo>
                      <a:pt x="f41" y="f59"/>
                    </a:lnTo>
                    <a:lnTo>
                      <a:pt x="f42" y="f59"/>
                    </a:lnTo>
                    <a:lnTo>
                      <a:pt x="f42" y="f8"/>
                    </a:lnTo>
                    <a:close/>
                    <a:moveTo>
                      <a:pt x="f43" y="f8"/>
                    </a:moveTo>
                    <a:lnTo>
                      <a:pt x="f43" y="f59"/>
                    </a:lnTo>
                    <a:lnTo>
                      <a:pt x="f44" y="f59"/>
                    </a:lnTo>
                    <a:lnTo>
                      <a:pt x="f44" y="f8"/>
                    </a:lnTo>
                    <a:close/>
                    <a:moveTo>
                      <a:pt x="f45" y="f8"/>
                    </a:moveTo>
                    <a:lnTo>
                      <a:pt x="f45" y="f59"/>
                    </a:lnTo>
                    <a:lnTo>
                      <a:pt x="f46" y="f59"/>
                    </a:lnTo>
                    <a:lnTo>
                      <a:pt x="f46" y="f8"/>
                    </a:lnTo>
                    <a:close/>
                    <a:moveTo>
                      <a:pt x="f47" y="f8"/>
                    </a:moveTo>
                    <a:lnTo>
                      <a:pt x="f47" y="f59"/>
                    </a:lnTo>
                    <a:lnTo>
                      <a:pt x="f48" y="f59"/>
                    </a:lnTo>
                    <a:lnTo>
                      <a:pt x="f48" y="f8"/>
                    </a:lnTo>
                    <a:close/>
                    <a:moveTo>
                      <a:pt x="f49" y="f8"/>
                    </a:moveTo>
                    <a:lnTo>
                      <a:pt x="f49" y="f59"/>
                    </a:lnTo>
                    <a:lnTo>
                      <a:pt x="f50" y="f59"/>
                    </a:lnTo>
                    <a:lnTo>
                      <a:pt x="f50" y="f8"/>
                    </a:lnTo>
                    <a:close/>
                    <a:moveTo>
                      <a:pt x="f51" y="f8"/>
                    </a:moveTo>
                    <a:lnTo>
                      <a:pt x="f51" y="f59"/>
                    </a:lnTo>
                    <a:lnTo>
                      <a:pt x="f52" y="f59"/>
                    </a:lnTo>
                    <a:lnTo>
                      <a:pt x="f52" y="f8"/>
                    </a:lnTo>
                    <a:close/>
                    <a:moveTo>
                      <a:pt x="f53" y="f8"/>
                    </a:moveTo>
                    <a:lnTo>
                      <a:pt x="f53" y="f59"/>
                    </a:lnTo>
                    <a:lnTo>
                      <a:pt x="f54" y="f59"/>
                    </a:lnTo>
                    <a:lnTo>
                      <a:pt x="f54" y="f8"/>
                    </a:lnTo>
                    <a:close/>
                    <a:moveTo>
                      <a:pt x="f55" y="f8"/>
                    </a:moveTo>
                    <a:lnTo>
                      <a:pt x="f55" y="f59"/>
                    </a:lnTo>
                    <a:lnTo>
                      <a:pt x="f56" y="f59"/>
                    </a:lnTo>
                    <a:lnTo>
                      <a:pt x="f56" y="f8"/>
                    </a:lnTo>
                    <a:close/>
                    <a:moveTo>
                      <a:pt x="f57" y="f8"/>
                    </a:moveTo>
                    <a:lnTo>
                      <a:pt x="f57" y="f59"/>
                    </a:lnTo>
                    <a:lnTo>
                      <a:pt x="f58" y="f59"/>
                    </a:lnTo>
                    <a:lnTo>
                      <a:pt x="f58" y="f8"/>
                    </a:lnTo>
                    <a:close/>
                    <a:moveTo>
                      <a:pt x="f4" y="f10"/>
                    </a:moveTo>
                    <a:lnTo>
                      <a:pt x="f4" y="f60"/>
                    </a:lnTo>
                    <a:lnTo>
                      <a:pt x="f5" y="f60"/>
                    </a:lnTo>
                    <a:lnTo>
                      <a:pt x="f5" y="f10"/>
                    </a:lnTo>
                    <a:close/>
                    <a:moveTo>
                      <a:pt x="f7" y="f10"/>
                    </a:moveTo>
                    <a:lnTo>
                      <a:pt x="f7" y="f60"/>
                    </a:lnTo>
                    <a:lnTo>
                      <a:pt x="f8" y="f60"/>
                    </a:lnTo>
                    <a:lnTo>
                      <a:pt x="f8" y="f10"/>
                    </a:lnTo>
                    <a:close/>
                    <a:moveTo>
                      <a:pt x="f9" y="f10"/>
                    </a:moveTo>
                    <a:lnTo>
                      <a:pt x="f9" y="f60"/>
                    </a:lnTo>
                    <a:lnTo>
                      <a:pt x="f10" y="f60"/>
                    </a:lnTo>
                    <a:lnTo>
                      <a:pt x="f10" y="f10"/>
                    </a:lnTo>
                    <a:close/>
                    <a:moveTo>
                      <a:pt x="f11" y="f10"/>
                    </a:moveTo>
                    <a:lnTo>
                      <a:pt x="f11" y="f60"/>
                    </a:lnTo>
                    <a:lnTo>
                      <a:pt x="f12" y="f60"/>
                    </a:lnTo>
                    <a:lnTo>
                      <a:pt x="f12" y="f10"/>
                    </a:lnTo>
                    <a:close/>
                    <a:moveTo>
                      <a:pt x="f13" y="f10"/>
                    </a:moveTo>
                    <a:lnTo>
                      <a:pt x="f13" y="f60"/>
                    </a:lnTo>
                    <a:lnTo>
                      <a:pt x="f14" y="f60"/>
                    </a:lnTo>
                    <a:lnTo>
                      <a:pt x="f14" y="f10"/>
                    </a:lnTo>
                    <a:close/>
                    <a:moveTo>
                      <a:pt x="f15" y="f10"/>
                    </a:moveTo>
                    <a:lnTo>
                      <a:pt x="f15" y="f60"/>
                    </a:lnTo>
                    <a:lnTo>
                      <a:pt x="f16" y="f60"/>
                    </a:lnTo>
                    <a:lnTo>
                      <a:pt x="f16" y="f10"/>
                    </a:lnTo>
                    <a:close/>
                    <a:moveTo>
                      <a:pt x="f17" y="f10"/>
                    </a:moveTo>
                    <a:lnTo>
                      <a:pt x="f17" y="f60"/>
                    </a:lnTo>
                    <a:lnTo>
                      <a:pt x="f18" y="f60"/>
                    </a:lnTo>
                    <a:lnTo>
                      <a:pt x="f18" y="f10"/>
                    </a:lnTo>
                    <a:close/>
                    <a:moveTo>
                      <a:pt x="f19" y="f10"/>
                    </a:moveTo>
                    <a:lnTo>
                      <a:pt x="f19" y="f60"/>
                    </a:lnTo>
                    <a:lnTo>
                      <a:pt x="f20" y="f60"/>
                    </a:lnTo>
                    <a:lnTo>
                      <a:pt x="f20" y="f10"/>
                    </a:lnTo>
                    <a:close/>
                    <a:moveTo>
                      <a:pt x="f21" y="f10"/>
                    </a:moveTo>
                    <a:lnTo>
                      <a:pt x="f21" y="f60"/>
                    </a:lnTo>
                    <a:lnTo>
                      <a:pt x="f22" y="f60"/>
                    </a:lnTo>
                    <a:lnTo>
                      <a:pt x="f22" y="f10"/>
                    </a:lnTo>
                    <a:close/>
                    <a:moveTo>
                      <a:pt x="f23" y="f10"/>
                    </a:moveTo>
                    <a:lnTo>
                      <a:pt x="f23" y="f60"/>
                    </a:lnTo>
                    <a:lnTo>
                      <a:pt x="f24" y="f60"/>
                    </a:lnTo>
                    <a:lnTo>
                      <a:pt x="f24" y="f10"/>
                    </a:lnTo>
                    <a:close/>
                    <a:moveTo>
                      <a:pt x="f25" y="f10"/>
                    </a:moveTo>
                    <a:lnTo>
                      <a:pt x="f25" y="f60"/>
                    </a:lnTo>
                    <a:lnTo>
                      <a:pt x="f26" y="f60"/>
                    </a:lnTo>
                    <a:lnTo>
                      <a:pt x="f26" y="f10"/>
                    </a:lnTo>
                    <a:close/>
                    <a:moveTo>
                      <a:pt x="f27" y="f10"/>
                    </a:moveTo>
                    <a:lnTo>
                      <a:pt x="f27" y="f60"/>
                    </a:lnTo>
                    <a:lnTo>
                      <a:pt x="f28" y="f60"/>
                    </a:lnTo>
                    <a:lnTo>
                      <a:pt x="f28" y="f10"/>
                    </a:lnTo>
                    <a:close/>
                    <a:moveTo>
                      <a:pt x="f29" y="f10"/>
                    </a:moveTo>
                    <a:lnTo>
                      <a:pt x="f29" y="f60"/>
                    </a:lnTo>
                    <a:lnTo>
                      <a:pt x="f30" y="f60"/>
                    </a:lnTo>
                    <a:lnTo>
                      <a:pt x="f30" y="f10"/>
                    </a:lnTo>
                    <a:close/>
                    <a:moveTo>
                      <a:pt x="f31" y="f10"/>
                    </a:moveTo>
                    <a:lnTo>
                      <a:pt x="f31" y="f60"/>
                    </a:lnTo>
                    <a:lnTo>
                      <a:pt x="f32" y="f60"/>
                    </a:lnTo>
                    <a:lnTo>
                      <a:pt x="f32" y="f10"/>
                    </a:lnTo>
                    <a:close/>
                    <a:moveTo>
                      <a:pt x="f33" y="f10"/>
                    </a:moveTo>
                    <a:lnTo>
                      <a:pt x="f33" y="f60"/>
                    </a:lnTo>
                    <a:lnTo>
                      <a:pt x="f34" y="f60"/>
                    </a:lnTo>
                    <a:lnTo>
                      <a:pt x="f34" y="f10"/>
                    </a:lnTo>
                    <a:close/>
                    <a:moveTo>
                      <a:pt x="f35" y="f10"/>
                    </a:moveTo>
                    <a:lnTo>
                      <a:pt x="f35" y="f60"/>
                    </a:lnTo>
                    <a:lnTo>
                      <a:pt x="f36" y="f60"/>
                    </a:lnTo>
                    <a:lnTo>
                      <a:pt x="f36" y="f10"/>
                    </a:lnTo>
                    <a:close/>
                    <a:moveTo>
                      <a:pt x="f37" y="f10"/>
                    </a:moveTo>
                    <a:lnTo>
                      <a:pt x="f37" y="f60"/>
                    </a:lnTo>
                    <a:lnTo>
                      <a:pt x="f38" y="f60"/>
                    </a:lnTo>
                    <a:lnTo>
                      <a:pt x="f38" y="f10"/>
                    </a:lnTo>
                    <a:close/>
                    <a:moveTo>
                      <a:pt x="f39" y="f10"/>
                    </a:moveTo>
                    <a:lnTo>
                      <a:pt x="f39" y="f60"/>
                    </a:lnTo>
                    <a:lnTo>
                      <a:pt x="f40" y="f60"/>
                    </a:lnTo>
                    <a:lnTo>
                      <a:pt x="f40" y="f10"/>
                    </a:lnTo>
                    <a:close/>
                    <a:moveTo>
                      <a:pt x="f41" y="f10"/>
                    </a:moveTo>
                    <a:lnTo>
                      <a:pt x="f41" y="f60"/>
                    </a:lnTo>
                    <a:lnTo>
                      <a:pt x="f42" y="f60"/>
                    </a:lnTo>
                    <a:lnTo>
                      <a:pt x="f42" y="f10"/>
                    </a:lnTo>
                    <a:close/>
                    <a:moveTo>
                      <a:pt x="f43" y="f10"/>
                    </a:moveTo>
                    <a:lnTo>
                      <a:pt x="f43" y="f60"/>
                    </a:lnTo>
                    <a:lnTo>
                      <a:pt x="f44" y="f60"/>
                    </a:lnTo>
                    <a:lnTo>
                      <a:pt x="f44" y="f10"/>
                    </a:lnTo>
                    <a:close/>
                    <a:moveTo>
                      <a:pt x="f45" y="f10"/>
                    </a:moveTo>
                    <a:lnTo>
                      <a:pt x="f45" y="f60"/>
                    </a:lnTo>
                    <a:lnTo>
                      <a:pt x="f46" y="f60"/>
                    </a:lnTo>
                    <a:lnTo>
                      <a:pt x="f46" y="f10"/>
                    </a:lnTo>
                    <a:close/>
                    <a:moveTo>
                      <a:pt x="f47" y="f10"/>
                    </a:moveTo>
                    <a:lnTo>
                      <a:pt x="f47" y="f60"/>
                    </a:lnTo>
                    <a:lnTo>
                      <a:pt x="f48" y="f60"/>
                    </a:lnTo>
                    <a:lnTo>
                      <a:pt x="f48" y="f10"/>
                    </a:lnTo>
                    <a:close/>
                    <a:moveTo>
                      <a:pt x="f49" y="f10"/>
                    </a:moveTo>
                    <a:lnTo>
                      <a:pt x="f49" y="f60"/>
                    </a:lnTo>
                    <a:lnTo>
                      <a:pt x="f50" y="f60"/>
                    </a:lnTo>
                    <a:lnTo>
                      <a:pt x="f50" y="f10"/>
                    </a:lnTo>
                    <a:close/>
                    <a:moveTo>
                      <a:pt x="f51" y="f10"/>
                    </a:moveTo>
                    <a:lnTo>
                      <a:pt x="f51" y="f60"/>
                    </a:lnTo>
                    <a:lnTo>
                      <a:pt x="f52" y="f60"/>
                    </a:lnTo>
                    <a:lnTo>
                      <a:pt x="f52" y="f10"/>
                    </a:lnTo>
                    <a:close/>
                    <a:moveTo>
                      <a:pt x="f53" y="f10"/>
                    </a:moveTo>
                    <a:lnTo>
                      <a:pt x="f53" y="f60"/>
                    </a:lnTo>
                    <a:lnTo>
                      <a:pt x="f54" y="f60"/>
                    </a:lnTo>
                    <a:lnTo>
                      <a:pt x="f54" y="f10"/>
                    </a:lnTo>
                    <a:close/>
                    <a:moveTo>
                      <a:pt x="f55" y="f10"/>
                    </a:moveTo>
                    <a:lnTo>
                      <a:pt x="f55" y="f60"/>
                    </a:lnTo>
                    <a:lnTo>
                      <a:pt x="f56" y="f60"/>
                    </a:lnTo>
                    <a:lnTo>
                      <a:pt x="f56" y="f10"/>
                    </a:lnTo>
                    <a:close/>
                    <a:moveTo>
                      <a:pt x="f57" y="f10"/>
                    </a:moveTo>
                    <a:lnTo>
                      <a:pt x="f57" y="f60"/>
                    </a:lnTo>
                    <a:lnTo>
                      <a:pt x="f58" y="f60"/>
                    </a:lnTo>
                    <a:lnTo>
                      <a:pt x="f58" y="f10"/>
                    </a:lnTo>
                    <a:close/>
                    <a:moveTo>
                      <a:pt x="f4" y="f12"/>
                    </a:moveTo>
                    <a:lnTo>
                      <a:pt x="f4" y="f61"/>
                    </a:lnTo>
                    <a:lnTo>
                      <a:pt x="f5" y="f61"/>
                    </a:lnTo>
                    <a:lnTo>
                      <a:pt x="f5" y="f12"/>
                    </a:lnTo>
                    <a:close/>
                    <a:moveTo>
                      <a:pt x="f7" y="f12"/>
                    </a:moveTo>
                    <a:lnTo>
                      <a:pt x="f7" y="f61"/>
                    </a:lnTo>
                    <a:lnTo>
                      <a:pt x="f8" y="f61"/>
                    </a:lnTo>
                    <a:lnTo>
                      <a:pt x="f8" y="f12"/>
                    </a:lnTo>
                    <a:close/>
                    <a:moveTo>
                      <a:pt x="f9" y="f12"/>
                    </a:moveTo>
                    <a:lnTo>
                      <a:pt x="f9" y="f61"/>
                    </a:lnTo>
                    <a:lnTo>
                      <a:pt x="f10" y="f61"/>
                    </a:lnTo>
                    <a:lnTo>
                      <a:pt x="f10" y="f12"/>
                    </a:lnTo>
                    <a:close/>
                    <a:moveTo>
                      <a:pt x="f11" y="f12"/>
                    </a:moveTo>
                    <a:lnTo>
                      <a:pt x="f11" y="f61"/>
                    </a:lnTo>
                    <a:lnTo>
                      <a:pt x="f12" y="f61"/>
                    </a:lnTo>
                    <a:lnTo>
                      <a:pt x="f12" y="f12"/>
                    </a:lnTo>
                    <a:close/>
                    <a:moveTo>
                      <a:pt x="f13" y="f12"/>
                    </a:moveTo>
                    <a:lnTo>
                      <a:pt x="f13" y="f61"/>
                    </a:lnTo>
                    <a:lnTo>
                      <a:pt x="f14" y="f61"/>
                    </a:lnTo>
                    <a:lnTo>
                      <a:pt x="f14" y="f12"/>
                    </a:lnTo>
                    <a:close/>
                    <a:moveTo>
                      <a:pt x="f15" y="f12"/>
                    </a:moveTo>
                    <a:lnTo>
                      <a:pt x="f15" y="f61"/>
                    </a:lnTo>
                    <a:lnTo>
                      <a:pt x="f16" y="f61"/>
                    </a:lnTo>
                    <a:lnTo>
                      <a:pt x="f16" y="f12"/>
                    </a:lnTo>
                    <a:close/>
                    <a:moveTo>
                      <a:pt x="f17" y="f12"/>
                    </a:moveTo>
                    <a:lnTo>
                      <a:pt x="f17" y="f61"/>
                    </a:lnTo>
                    <a:lnTo>
                      <a:pt x="f18" y="f61"/>
                    </a:lnTo>
                    <a:lnTo>
                      <a:pt x="f18" y="f12"/>
                    </a:lnTo>
                    <a:close/>
                    <a:moveTo>
                      <a:pt x="f19" y="f12"/>
                    </a:moveTo>
                    <a:lnTo>
                      <a:pt x="f19" y="f61"/>
                    </a:lnTo>
                    <a:lnTo>
                      <a:pt x="f20" y="f61"/>
                    </a:lnTo>
                    <a:lnTo>
                      <a:pt x="f20" y="f12"/>
                    </a:lnTo>
                    <a:close/>
                    <a:moveTo>
                      <a:pt x="f21" y="f12"/>
                    </a:moveTo>
                    <a:lnTo>
                      <a:pt x="f21" y="f61"/>
                    </a:lnTo>
                    <a:lnTo>
                      <a:pt x="f22" y="f61"/>
                    </a:lnTo>
                    <a:lnTo>
                      <a:pt x="f22" y="f12"/>
                    </a:lnTo>
                    <a:close/>
                    <a:moveTo>
                      <a:pt x="f23" y="f12"/>
                    </a:moveTo>
                    <a:lnTo>
                      <a:pt x="f23" y="f61"/>
                    </a:lnTo>
                    <a:lnTo>
                      <a:pt x="f24" y="f61"/>
                    </a:lnTo>
                    <a:lnTo>
                      <a:pt x="f24" y="f12"/>
                    </a:lnTo>
                    <a:close/>
                    <a:moveTo>
                      <a:pt x="f25" y="f12"/>
                    </a:moveTo>
                    <a:lnTo>
                      <a:pt x="f25" y="f61"/>
                    </a:lnTo>
                    <a:lnTo>
                      <a:pt x="f26" y="f61"/>
                    </a:lnTo>
                    <a:lnTo>
                      <a:pt x="f26" y="f12"/>
                    </a:lnTo>
                    <a:close/>
                    <a:moveTo>
                      <a:pt x="f27" y="f12"/>
                    </a:moveTo>
                    <a:lnTo>
                      <a:pt x="f27" y="f61"/>
                    </a:lnTo>
                    <a:lnTo>
                      <a:pt x="f28" y="f61"/>
                    </a:lnTo>
                    <a:lnTo>
                      <a:pt x="f28" y="f12"/>
                    </a:lnTo>
                    <a:close/>
                    <a:moveTo>
                      <a:pt x="f29" y="f12"/>
                    </a:moveTo>
                    <a:lnTo>
                      <a:pt x="f29" y="f61"/>
                    </a:lnTo>
                    <a:lnTo>
                      <a:pt x="f30" y="f61"/>
                    </a:lnTo>
                    <a:lnTo>
                      <a:pt x="f30" y="f12"/>
                    </a:lnTo>
                    <a:close/>
                    <a:moveTo>
                      <a:pt x="f31" y="f12"/>
                    </a:moveTo>
                    <a:lnTo>
                      <a:pt x="f31" y="f61"/>
                    </a:lnTo>
                    <a:lnTo>
                      <a:pt x="f32" y="f61"/>
                    </a:lnTo>
                    <a:lnTo>
                      <a:pt x="f32" y="f12"/>
                    </a:lnTo>
                    <a:close/>
                    <a:moveTo>
                      <a:pt x="f33" y="f12"/>
                    </a:moveTo>
                    <a:lnTo>
                      <a:pt x="f33" y="f61"/>
                    </a:lnTo>
                    <a:lnTo>
                      <a:pt x="f34" y="f61"/>
                    </a:lnTo>
                    <a:lnTo>
                      <a:pt x="f34" y="f12"/>
                    </a:lnTo>
                    <a:close/>
                    <a:moveTo>
                      <a:pt x="f35" y="f12"/>
                    </a:moveTo>
                    <a:lnTo>
                      <a:pt x="f35" y="f61"/>
                    </a:lnTo>
                    <a:lnTo>
                      <a:pt x="f36" y="f61"/>
                    </a:lnTo>
                    <a:lnTo>
                      <a:pt x="f36" y="f12"/>
                    </a:lnTo>
                    <a:close/>
                    <a:moveTo>
                      <a:pt x="f37" y="f12"/>
                    </a:moveTo>
                    <a:lnTo>
                      <a:pt x="f37" y="f61"/>
                    </a:lnTo>
                    <a:lnTo>
                      <a:pt x="f38" y="f61"/>
                    </a:lnTo>
                    <a:lnTo>
                      <a:pt x="f38" y="f12"/>
                    </a:lnTo>
                    <a:close/>
                    <a:moveTo>
                      <a:pt x="f39" y="f12"/>
                    </a:moveTo>
                    <a:lnTo>
                      <a:pt x="f39" y="f61"/>
                    </a:lnTo>
                    <a:lnTo>
                      <a:pt x="f40" y="f61"/>
                    </a:lnTo>
                    <a:lnTo>
                      <a:pt x="f40" y="f12"/>
                    </a:lnTo>
                    <a:close/>
                    <a:moveTo>
                      <a:pt x="f41" y="f12"/>
                    </a:moveTo>
                    <a:lnTo>
                      <a:pt x="f41" y="f61"/>
                    </a:lnTo>
                    <a:lnTo>
                      <a:pt x="f42" y="f61"/>
                    </a:lnTo>
                    <a:lnTo>
                      <a:pt x="f42" y="f12"/>
                    </a:lnTo>
                    <a:close/>
                    <a:moveTo>
                      <a:pt x="f43" y="f12"/>
                    </a:moveTo>
                    <a:lnTo>
                      <a:pt x="f43" y="f61"/>
                    </a:lnTo>
                    <a:lnTo>
                      <a:pt x="f44" y="f61"/>
                    </a:lnTo>
                    <a:lnTo>
                      <a:pt x="f44" y="f12"/>
                    </a:lnTo>
                    <a:close/>
                    <a:moveTo>
                      <a:pt x="f45" y="f12"/>
                    </a:moveTo>
                    <a:lnTo>
                      <a:pt x="f45" y="f61"/>
                    </a:lnTo>
                    <a:lnTo>
                      <a:pt x="f46" y="f61"/>
                    </a:lnTo>
                    <a:lnTo>
                      <a:pt x="f46" y="f12"/>
                    </a:lnTo>
                    <a:close/>
                    <a:moveTo>
                      <a:pt x="f47" y="f12"/>
                    </a:moveTo>
                    <a:lnTo>
                      <a:pt x="f47" y="f61"/>
                    </a:lnTo>
                    <a:lnTo>
                      <a:pt x="f48" y="f61"/>
                    </a:lnTo>
                    <a:lnTo>
                      <a:pt x="f48" y="f12"/>
                    </a:lnTo>
                    <a:close/>
                    <a:moveTo>
                      <a:pt x="f49" y="f12"/>
                    </a:moveTo>
                    <a:lnTo>
                      <a:pt x="f49" y="f61"/>
                    </a:lnTo>
                    <a:lnTo>
                      <a:pt x="f50" y="f61"/>
                    </a:lnTo>
                    <a:lnTo>
                      <a:pt x="f50" y="f12"/>
                    </a:lnTo>
                    <a:close/>
                    <a:moveTo>
                      <a:pt x="f51" y="f12"/>
                    </a:moveTo>
                    <a:lnTo>
                      <a:pt x="f51" y="f61"/>
                    </a:lnTo>
                    <a:lnTo>
                      <a:pt x="f52" y="f61"/>
                    </a:lnTo>
                    <a:lnTo>
                      <a:pt x="f52" y="f12"/>
                    </a:lnTo>
                    <a:close/>
                    <a:moveTo>
                      <a:pt x="f53" y="f12"/>
                    </a:moveTo>
                    <a:lnTo>
                      <a:pt x="f53" y="f61"/>
                    </a:lnTo>
                    <a:lnTo>
                      <a:pt x="f54" y="f61"/>
                    </a:lnTo>
                    <a:lnTo>
                      <a:pt x="f54" y="f12"/>
                    </a:lnTo>
                    <a:close/>
                    <a:moveTo>
                      <a:pt x="f55" y="f12"/>
                    </a:moveTo>
                    <a:lnTo>
                      <a:pt x="f55" y="f61"/>
                    </a:lnTo>
                    <a:lnTo>
                      <a:pt x="f56" y="f61"/>
                    </a:lnTo>
                    <a:lnTo>
                      <a:pt x="f56" y="f12"/>
                    </a:lnTo>
                    <a:close/>
                    <a:moveTo>
                      <a:pt x="f57" y="f12"/>
                    </a:moveTo>
                    <a:lnTo>
                      <a:pt x="f57" y="f61"/>
                    </a:lnTo>
                    <a:lnTo>
                      <a:pt x="f58" y="f61"/>
                    </a:lnTo>
                    <a:lnTo>
                      <a:pt x="f58" y="f12"/>
                    </a:lnTo>
                    <a:close/>
                    <a:moveTo>
                      <a:pt x="f4" y="f14"/>
                    </a:moveTo>
                    <a:lnTo>
                      <a:pt x="f4" y="f62"/>
                    </a:lnTo>
                    <a:lnTo>
                      <a:pt x="f5" y="f62"/>
                    </a:lnTo>
                    <a:lnTo>
                      <a:pt x="f5" y="f14"/>
                    </a:lnTo>
                    <a:close/>
                    <a:moveTo>
                      <a:pt x="f7" y="f14"/>
                    </a:moveTo>
                    <a:lnTo>
                      <a:pt x="f7" y="f62"/>
                    </a:lnTo>
                    <a:lnTo>
                      <a:pt x="f8" y="f62"/>
                    </a:lnTo>
                    <a:lnTo>
                      <a:pt x="f8" y="f14"/>
                    </a:lnTo>
                    <a:close/>
                    <a:moveTo>
                      <a:pt x="f9" y="f14"/>
                    </a:moveTo>
                    <a:lnTo>
                      <a:pt x="f9" y="f62"/>
                    </a:lnTo>
                    <a:lnTo>
                      <a:pt x="f10" y="f62"/>
                    </a:lnTo>
                    <a:lnTo>
                      <a:pt x="f10" y="f14"/>
                    </a:lnTo>
                    <a:close/>
                    <a:moveTo>
                      <a:pt x="f11" y="f14"/>
                    </a:moveTo>
                    <a:lnTo>
                      <a:pt x="f11" y="f62"/>
                    </a:lnTo>
                    <a:lnTo>
                      <a:pt x="f12" y="f62"/>
                    </a:lnTo>
                    <a:lnTo>
                      <a:pt x="f12" y="f14"/>
                    </a:lnTo>
                    <a:close/>
                    <a:moveTo>
                      <a:pt x="f13" y="f14"/>
                    </a:moveTo>
                    <a:lnTo>
                      <a:pt x="f13" y="f62"/>
                    </a:lnTo>
                    <a:lnTo>
                      <a:pt x="f14" y="f62"/>
                    </a:lnTo>
                    <a:lnTo>
                      <a:pt x="f14" y="f14"/>
                    </a:lnTo>
                    <a:close/>
                    <a:moveTo>
                      <a:pt x="f15" y="f14"/>
                    </a:moveTo>
                    <a:lnTo>
                      <a:pt x="f15" y="f62"/>
                    </a:lnTo>
                    <a:lnTo>
                      <a:pt x="f16" y="f62"/>
                    </a:lnTo>
                    <a:lnTo>
                      <a:pt x="f16" y="f14"/>
                    </a:lnTo>
                    <a:close/>
                    <a:moveTo>
                      <a:pt x="f17" y="f14"/>
                    </a:moveTo>
                    <a:lnTo>
                      <a:pt x="f17" y="f62"/>
                    </a:lnTo>
                    <a:lnTo>
                      <a:pt x="f18" y="f62"/>
                    </a:lnTo>
                    <a:lnTo>
                      <a:pt x="f18" y="f14"/>
                    </a:lnTo>
                    <a:close/>
                    <a:moveTo>
                      <a:pt x="f19" y="f14"/>
                    </a:moveTo>
                    <a:lnTo>
                      <a:pt x="f19" y="f62"/>
                    </a:lnTo>
                    <a:lnTo>
                      <a:pt x="f20" y="f62"/>
                    </a:lnTo>
                    <a:lnTo>
                      <a:pt x="f20" y="f14"/>
                    </a:lnTo>
                    <a:close/>
                    <a:moveTo>
                      <a:pt x="f21" y="f14"/>
                    </a:moveTo>
                    <a:lnTo>
                      <a:pt x="f21" y="f62"/>
                    </a:lnTo>
                    <a:lnTo>
                      <a:pt x="f22" y="f62"/>
                    </a:lnTo>
                    <a:lnTo>
                      <a:pt x="f22" y="f14"/>
                    </a:lnTo>
                    <a:close/>
                    <a:moveTo>
                      <a:pt x="f23" y="f14"/>
                    </a:moveTo>
                    <a:lnTo>
                      <a:pt x="f23" y="f62"/>
                    </a:lnTo>
                    <a:lnTo>
                      <a:pt x="f24" y="f62"/>
                    </a:lnTo>
                    <a:lnTo>
                      <a:pt x="f24" y="f14"/>
                    </a:lnTo>
                    <a:close/>
                    <a:moveTo>
                      <a:pt x="f25" y="f14"/>
                    </a:moveTo>
                    <a:lnTo>
                      <a:pt x="f25" y="f62"/>
                    </a:lnTo>
                    <a:lnTo>
                      <a:pt x="f26" y="f62"/>
                    </a:lnTo>
                    <a:lnTo>
                      <a:pt x="f26" y="f14"/>
                    </a:lnTo>
                    <a:close/>
                    <a:moveTo>
                      <a:pt x="f27" y="f14"/>
                    </a:moveTo>
                    <a:lnTo>
                      <a:pt x="f27" y="f62"/>
                    </a:lnTo>
                    <a:lnTo>
                      <a:pt x="f28" y="f62"/>
                    </a:lnTo>
                    <a:lnTo>
                      <a:pt x="f28" y="f14"/>
                    </a:lnTo>
                    <a:close/>
                    <a:moveTo>
                      <a:pt x="f29" y="f14"/>
                    </a:moveTo>
                    <a:lnTo>
                      <a:pt x="f29" y="f62"/>
                    </a:lnTo>
                    <a:lnTo>
                      <a:pt x="f30" y="f62"/>
                    </a:lnTo>
                    <a:lnTo>
                      <a:pt x="f30" y="f14"/>
                    </a:lnTo>
                    <a:close/>
                    <a:moveTo>
                      <a:pt x="f31" y="f14"/>
                    </a:moveTo>
                    <a:lnTo>
                      <a:pt x="f31" y="f62"/>
                    </a:lnTo>
                    <a:lnTo>
                      <a:pt x="f32" y="f62"/>
                    </a:lnTo>
                    <a:lnTo>
                      <a:pt x="f32" y="f14"/>
                    </a:lnTo>
                    <a:close/>
                    <a:moveTo>
                      <a:pt x="f33" y="f14"/>
                    </a:moveTo>
                    <a:lnTo>
                      <a:pt x="f33" y="f62"/>
                    </a:lnTo>
                    <a:lnTo>
                      <a:pt x="f34" y="f62"/>
                    </a:lnTo>
                    <a:lnTo>
                      <a:pt x="f34" y="f14"/>
                    </a:lnTo>
                    <a:close/>
                    <a:moveTo>
                      <a:pt x="f35" y="f14"/>
                    </a:moveTo>
                    <a:lnTo>
                      <a:pt x="f35" y="f62"/>
                    </a:lnTo>
                    <a:lnTo>
                      <a:pt x="f36" y="f62"/>
                    </a:lnTo>
                    <a:lnTo>
                      <a:pt x="f36" y="f14"/>
                    </a:lnTo>
                    <a:close/>
                    <a:moveTo>
                      <a:pt x="f37" y="f14"/>
                    </a:moveTo>
                    <a:lnTo>
                      <a:pt x="f37" y="f62"/>
                    </a:lnTo>
                    <a:lnTo>
                      <a:pt x="f38" y="f62"/>
                    </a:lnTo>
                    <a:lnTo>
                      <a:pt x="f38" y="f14"/>
                    </a:lnTo>
                    <a:close/>
                    <a:moveTo>
                      <a:pt x="f39" y="f14"/>
                    </a:moveTo>
                    <a:lnTo>
                      <a:pt x="f39" y="f62"/>
                    </a:lnTo>
                    <a:lnTo>
                      <a:pt x="f40" y="f62"/>
                    </a:lnTo>
                    <a:lnTo>
                      <a:pt x="f40" y="f14"/>
                    </a:lnTo>
                    <a:close/>
                    <a:moveTo>
                      <a:pt x="f41" y="f14"/>
                    </a:moveTo>
                    <a:lnTo>
                      <a:pt x="f41" y="f62"/>
                    </a:lnTo>
                    <a:lnTo>
                      <a:pt x="f42" y="f62"/>
                    </a:lnTo>
                    <a:lnTo>
                      <a:pt x="f42" y="f14"/>
                    </a:lnTo>
                    <a:close/>
                    <a:moveTo>
                      <a:pt x="f43" y="f14"/>
                    </a:moveTo>
                    <a:lnTo>
                      <a:pt x="f43" y="f62"/>
                    </a:lnTo>
                    <a:lnTo>
                      <a:pt x="f44" y="f62"/>
                    </a:lnTo>
                    <a:lnTo>
                      <a:pt x="f44" y="f14"/>
                    </a:lnTo>
                    <a:close/>
                    <a:moveTo>
                      <a:pt x="f45" y="f14"/>
                    </a:moveTo>
                    <a:lnTo>
                      <a:pt x="f45" y="f62"/>
                    </a:lnTo>
                    <a:lnTo>
                      <a:pt x="f46" y="f62"/>
                    </a:lnTo>
                    <a:lnTo>
                      <a:pt x="f46" y="f14"/>
                    </a:lnTo>
                    <a:close/>
                    <a:moveTo>
                      <a:pt x="f47" y="f14"/>
                    </a:moveTo>
                    <a:lnTo>
                      <a:pt x="f47" y="f62"/>
                    </a:lnTo>
                    <a:lnTo>
                      <a:pt x="f48" y="f62"/>
                    </a:lnTo>
                    <a:lnTo>
                      <a:pt x="f48" y="f14"/>
                    </a:lnTo>
                    <a:close/>
                    <a:moveTo>
                      <a:pt x="f49" y="f14"/>
                    </a:moveTo>
                    <a:lnTo>
                      <a:pt x="f49" y="f62"/>
                    </a:lnTo>
                    <a:lnTo>
                      <a:pt x="f50" y="f62"/>
                    </a:lnTo>
                    <a:lnTo>
                      <a:pt x="f50" y="f14"/>
                    </a:lnTo>
                    <a:close/>
                    <a:moveTo>
                      <a:pt x="f51" y="f14"/>
                    </a:moveTo>
                    <a:lnTo>
                      <a:pt x="f51" y="f62"/>
                    </a:lnTo>
                    <a:lnTo>
                      <a:pt x="f52" y="f62"/>
                    </a:lnTo>
                    <a:lnTo>
                      <a:pt x="f52" y="f14"/>
                    </a:lnTo>
                    <a:close/>
                    <a:moveTo>
                      <a:pt x="f53" y="f14"/>
                    </a:moveTo>
                    <a:lnTo>
                      <a:pt x="f53" y="f62"/>
                    </a:lnTo>
                    <a:lnTo>
                      <a:pt x="f54" y="f62"/>
                    </a:lnTo>
                    <a:lnTo>
                      <a:pt x="f54" y="f14"/>
                    </a:lnTo>
                    <a:close/>
                    <a:moveTo>
                      <a:pt x="f55" y="f14"/>
                    </a:moveTo>
                    <a:lnTo>
                      <a:pt x="f55" y="f62"/>
                    </a:lnTo>
                    <a:lnTo>
                      <a:pt x="f56" y="f62"/>
                    </a:lnTo>
                    <a:lnTo>
                      <a:pt x="f56" y="f14"/>
                    </a:lnTo>
                    <a:close/>
                    <a:moveTo>
                      <a:pt x="f57" y="f14"/>
                    </a:moveTo>
                    <a:lnTo>
                      <a:pt x="f57" y="f62"/>
                    </a:lnTo>
                    <a:lnTo>
                      <a:pt x="f58" y="f62"/>
                    </a:lnTo>
                    <a:lnTo>
                      <a:pt x="f58" y="f14"/>
                    </a:lnTo>
                    <a:close/>
                    <a:moveTo>
                      <a:pt x="f4" y="f16"/>
                    </a:moveTo>
                    <a:lnTo>
                      <a:pt x="f4" y="f63"/>
                    </a:lnTo>
                    <a:lnTo>
                      <a:pt x="f5" y="f63"/>
                    </a:lnTo>
                    <a:lnTo>
                      <a:pt x="f5" y="f16"/>
                    </a:lnTo>
                    <a:close/>
                    <a:moveTo>
                      <a:pt x="f7" y="f16"/>
                    </a:moveTo>
                    <a:lnTo>
                      <a:pt x="f7" y="f63"/>
                    </a:lnTo>
                    <a:lnTo>
                      <a:pt x="f8" y="f63"/>
                    </a:lnTo>
                    <a:lnTo>
                      <a:pt x="f8" y="f16"/>
                    </a:lnTo>
                    <a:close/>
                    <a:moveTo>
                      <a:pt x="f9" y="f16"/>
                    </a:moveTo>
                    <a:lnTo>
                      <a:pt x="f9" y="f63"/>
                    </a:lnTo>
                    <a:lnTo>
                      <a:pt x="f10" y="f63"/>
                    </a:lnTo>
                    <a:lnTo>
                      <a:pt x="f10" y="f16"/>
                    </a:lnTo>
                    <a:close/>
                    <a:moveTo>
                      <a:pt x="f11" y="f16"/>
                    </a:moveTo>
                    <a:lnTo>
                      <a:pt x="f11" y="f63"/>
                    </a:lnTo>
                    <a:lnTo>
                      <a:pt x="f12" y="f63"/>
                    </a:lnTo>
                    <a:lnTo>
                      <a:pt x="f12" y="f16"/>
                    </a:lnTo>
                    <a:close/>
                    <a:moveTo>
                      <a:pt x="f13" y="f16"/>
                    </a:moveTo>
                    <a:lnTo>
                      <a:pt x="f13" y="f63"/>
                    </a:lnTo>
                    <a:lnTo>
                      <a:pt x="f14" y="f63"/>
                    </a:lnTo>
                    <a:lnTo>
                      <a:pt x="f14" y="f16"/>
                    </a:lnTo>
                    <a:close/>
                    <a:moveTo>
                      <a:pt x="f15" y="f16"/>
                    </a:moveTo>
                    <a:lnTo>
                      <a:pt x="f15" y="f63"/>
                    </a:lnTo>
                    <a:lnTo>
                      <a:pt x="f16" y="f63"/>
                    </a:lnTo>
                    <a:lnTo>
                      <a:pt x="f16" y="f16"/>
                    </a:lnTo>
                    <a:close/>
                    <a:moveTo>
                      <a:pt x="f17" y="f16"/>
                    </a:moveTo>
                    <a:lnTo>
                      <a:pt x="f17" y="f63"/>
                    </a:lnTo>
                    <a:lnTo>
                      <a:pt x="f18" y="f63"/>
                    </a:lnTo>
                    <a:lnTo>
                      <a:pt x="f18" y="f16"/>
                    </a:lnTo>
                    <a:close/>
                    <a:moveTo>
                      <a:pt x="f19" y="f16"/>
                    </a:moveTo>
                    <a:lnTo>
                      <a:pt x="f19" y="f63"/>
                    </a:lnTo>
                    <a:lnTo>
                      <a:pt x="f20" y="f63"/>
                    </a:lnTo>
                    <a:lnTo>
                      <a:pt x="f20" y="f16"/>
                    </a:lnTo>
                    <a:close/>
                    <a:moveTo>
                      <a:pt x="f21" y="f16"/>
                    </a:moveTo>
                    <a:lnTo>
                      <a:pt x="f21" y="f63"/>
                    </a:lnTo>
                    <a:lnTo>
                      <a:pt x="f22" y="f63"/>
                    </a:lnTo>
                    <a:lnTo>
                      <a:pt x="f22" y="f16"/>
                    </a:lnTo>
                    <a:close/>
                    <a:moveTo>
                      <a:pt x="f23" y="f16"/>
                    </a:moveTo>
                    <a:lnTo>
                      <a:pt x="f23" y="f63"/>
                    </a:lnTo>
                    <a:lnTo>
                      <a:pt x="f24" y="f63"/>
                    </a:lnTo>
                    <a:lnTo>
                      <a:pt x="f24" y="f16"/>
                    </a:lnTo>
                    <a:close/>
                    <a:moveTo>
                      <a:pt x="f25" y="f16"/>
                    </a:moveTo>
                    <a:lnTo>
                      <a:pt x="f25" y="f63"/>
                    </a:lnTo>
                    <a:lnTo>
                      <a:pt x="f26" y="f63"/>
                    </a:lnTo>
                    <a:lnTo>
                      <a:pt x="f26" y="f16"/>
                    </a:lnTo>
                    <a:close/>
                    <a:moveTo>
                      <a:pt x="f27" y="f16"/>
                    </a:moveTo>
                    <a:lnTo>
                      <a:pt x="f27" y="f63"/>
                    </a:lnTo>
                    <a:lnTo>
                      <a:pt x="f28" y="f63"/>
                    </a:lnTo>
                    <a:lnTo>
                      <a:pt x="f28" y="f16"/>
                    </a:lnTo>
                    <a:close/>
                    <a:moveTo>
                      <a:pt x="f29" y="f16"/>
                    </a:moveTo>
                    <a:lnTo>
                      <a:pt x="f29" y="f63"/>
                    </a:lnTo>
                    <a:lnTo>
                      <a:pt x="f30" y="f63"/>
                    </a:lnTo>
                    <a:lnTo>
                      <a:pt x="f30" y="f16"/>
                    </a:lnTo>
                    <a:close/>
                    <a:moveTo>
                      <a:pt x="f31" y="f16"/>
                    </a:moveTo>
                    <a:lnTo>
                      <a:pt x="f31" y="f63"/>
                    </a:lnTo>
                    <a:lnTo>
                      <a:pt x="f32" y="f63"/>
                    </a:lnTo>
                    <a:lnTo>
                      <a:pt x="f32" y="f16"/>
                    </a:lnTo>
                    <a:close/>
                    <a:moveTo>
                      <a:pt x="f33" y="f16"/>
                    </a:moveTo>
                    <a:lnTo>
                      <a:pt x="f33" y="f63"/>
                    </a:lnTo>
                    <a:lnTo>
                      <a:pt x="f34" y="f63"/>
                    </a:lnTo>
                    <a:lnTo>
                      <a:pt x="f34" y="f16"/>
                    </a:lnTo>
                    <a:close/>
                    <a:moveTo>
                      <a:pt x="f35" y="f16"/>
                    </a:moveTo>
                    <a:lnTo>
                      <a:pt x="f35" y="f63"/>
                    </a:lnTo>
                    <a:lnTo>
                      <a:pt x="f36" y="f63"/>
                    </a:lnTo>
                    <a:lnTo>
                      <a:pt x="f36" y="f16"/>
                    </a:lnTo>
                    <a:close/>
                    <a:moveTo>
                      <a:pt x="f37" y="f16"/>
                    </a:moveTo>
                    <a:lnTo>
                      <a:pt x="f37" y="f63"/>
                    </a:lnTo>
                    <a:lnTo>
                      <a:pt x="f38" y="f63"/>
                    </a:lnTo>
                    <a:lnTo>
                      <a:pt x="f38" y="f16"/>
                    </a:lnTo>
                    <a:close/>
                    <a:moveTo>
                      <a:pt x="f39" y="f16"/>
                    </a:moveTo>
                    <a:lnTo>
                      <a:pt x="f39" y="f63"/>
                    </a:lnTo>
                    <a:lnTo>
                      <a:pt x="f40" y="f63"/>
                    </a:lnTo>
                    <a:lnTo>
                      <a:pt x="f40" y="f16"/>
                    </a:lnTo>
                    <a:close/>
                    <a:moveTo>
                      <a:pt x="f41" y="f16"/>
                    </a:moveTo>
                    <a:lnTo>
                      <a:pt x="f41" y="f63"/>
                    </a:lnTo>
                    <a:lnTo>
                      <a:pt x="f42" y="f63"/>
                    </a:lnTo>
                    <a:lnTo>
                      <a:pt x="f42" y="f16"/>
                    </a:lnTo>
                    <a:close/>
                    <a:moveTo>
                      <a:pt x="f43" y="f16"/>
                    </a:moveTo>
                    <a:lnTo>
                      <a:pt x="f43" y="f63"/>
                    </a:lnTo>
                    <a:lnTo>
                      <a:pt x="f44" y="f63"/>
                    </a:lnTo>
                    <a:lnTo>
                      <a:pt x="f44" y="f16"/>
                    </a:lnTo>
                    <a:close/>
                    <a:moveTo>
                      <a:pt x="f45" y="f16"/>
                    </a:moveTo>
                    <a:lnTo>
                      <a:pt x="f45" y="f63"/>
                    </a:lnTo>
                    <a:lnTo>
                      <a:pt x="f46" y="f63"/>
                    </a:lnTo>
                    <a:lnTo>
                      <a:pt x="f46" y="f16"/>
                    </a:lnTo>
                    <a:close/>
                    <a:moveTo>
                      <a:pt x="f47" y="f16"/>
                    </a:moveTo>
                    <a:lnTo>
                      <a:pt x="f47" y="f63"/>
                    </a:lnTo>
                    <a:lnTo>
                      <a:pt x="f48" y="f63"/>
                    </a:lnTo>
                    <a:lnTo>
                      <a:pt x="f48" y="f16"/>
                    </a:lnTo>
                    <a:close/>
                    <a:moveTo>
                      <a:pt x="f49" y="f16"/>
                    </a:moveTo>
                    <a:lnTo>
                      <a:pt x="f49" y="f63"/>
                    </a:lnTo>
                    <a:lnTo>
                      <a:pt x="f50" y="f63"/>
                    </a:lnTo>
                    <a:lnTo>
                      <a:pt x="f50" y="f16"/>
                    </a:lnTo>
                    <a:close/>
                    <a:moveTo>
                      <a:pt x="f51" y="f16"/>
                    </a:moveTo>
                    <a:lnTo>
                      <a:pt x="f51" y="f63"/>
                    </a:lnTo>
                    <a:lnTo>
                      <a:pt x="f52" y="f63"/>
                    </a:lnTo>
                    <a:lnTo>
                      <a:pt x="f52" y="f16"/>
                    </a:lnTo>
                    <a:close/>
                    <a:moveTo>
                      <a:pt x="f53" y="f16"/>
                    </a:moveTo>
                    <a:lnTo>
                      <a:pt x="f53" y="f63"/>
                    </a:lnTo>
                    <a:lnTo>
                      <a:pt x="f54" y="f63"/>
                    </a:lnTo>
                    <a:lnTo>
                      <a:pt x="f54" y="f16"/>
                    </a:lnTo>
                    <a:close/>
                    <a:moveTo>
                      <a:pt x="f55" y="f16"/>
                    </a:moveTo>
                    <a:lnTo>
                      <a:pt x="f55" y="f63"/>
                    </a:lnTo>
                    <a:lnTo>
                      <a:pt x="f56" y="f63"/>
                    </a:lnTo>
                    <a:lnTo>
                      <a:pt x="f56" y="f16"/>
                    </a:lnTo>
                    <a:close/>
                    <a:moveTo>
                      <a:pt x="f57" y="f16"/>
                    </a:moveTo>
                    <a:lnTo>
                      <a:pt x="f57" y="f63"/>
                    </a:lnTo>
                    <a:lnTo>
                      <a:pt x="f58" y="f63"/>
                    </a:lnTo>
                    <a:lnTo>
                      <a:pt x="f58" y="f16"/>
                    </a:lnTo>
                    <a:close/>
                    <a:moveTo>
                      <a:pt x="f4" y="f18"/>
                    </a:moveTo>
                    <a:lnTo>
                      <a:pt x="f4" y="f64"/>
                    </a:lnTo>
                    <a:lnTo>
                      <a:pt x="f5" y="f64"/>
                    </a:lnTo>
                    <a:lnTo>
                      <a:pt x="f5" y="f18"/>
                    </a:lnTo>
                    <a:close/>
                    <a:moveTo>
                      <a:pt x="f7" y="f18"/>
                    </a:moveTo>
                    <a:lnTo>
                      <a:pt x="f7" y="f64"/>
                    </a:lnTo>
                    <a:lnTo>
                      <a:pt x="f8" y="f64"/>
                    </a:lnTo>
                    <a:lnTo>
                      <a:pt x="f8" y="f18"/>
                    </a:lnTo>
                    <a:close/>
                    <a:moveTo>
                      <a:pt x="f9" y="f18"/>
                    </a:moveTo>
                    <a:lnTo>
                      <a:pt x="f9" y="f64"/>
                    </a:lnTo>
                    <a:lnTo>
                      <a:pt x="f10" y="f64"/>
                    </a:lnTo>
                    <a:lnTo>
                      <a:pt x="f10" y="f18"/>
                    </a:lnTo>
                    <a:close/>
                    <a:moveTo>
                      <a:pt x="f11" y="f18"/>
                    </a:moveTo>
                    <a:lnTo>
                      <a:pt x="f11" y="f64"/>
                    </a:lnTo>
                    <a:lnTo>
                      <a:pt x="f12" y="f64"/>
                    </a:lnTo>
                    <a:lnTo>
                      <a:pt x="f12" y="f18"/>
                    </a:lnTo>
                    <a:close/>
                    <a:moveTo>
                      <a:pt x="f13" y="f18"/>
                    </a:moveTo>
                    <a:lnTo>
                      <a:pt x="f13" y="f64"/>
                    </a:lnTo>
                    <a:lnTo>
                      <a:pt x="f14" y="f64"/>
                    </a:lnTo>
                    <a:lnTo>
                      <a:pt x="f14" y="f18"/>
                    </a:lnTo>
                    <a:close/>
                    <a:moveTo>
                      <a:pt x="f15" y="f18"/>
                    </a:moveTo>
                    <a:lnTo>
                      <a:pt x="f15" y="f64"/>
                    </a:lnTo>
                    <a:lnTo>
                      <a:pt x="f16" y="f64"/>
                    </a:lnTo>
                    <a:lnTo>
                      <a:pt x="f16" y="f18"/>
                    </a:lnTo>
                    <a:close/>
                    <a:moveTo>
                      <a:pt x="f17" y="f18"/>
                    </a:moveTo>
                    <a:lnTo>
                      <a:pt x="f17" y="f64"/>
                    </a:lnTo>
                    <a:lnTo>
                      <a:pt x="f18" y="f64"/>
                    </a:lnTo>
                    <a:lnTo>
                      <a:pt x="f18" y="f18"/>
                    </a:lnTo>
                    <a:close/>
                    <a:moveTo>
                      <a:pt x="f19" y="f18"/>
                    </a:moveTo>
                    <a:lnTo>
                      <a:pt x="f19" y="f64"/>
                    </a:lnTo>
                    <a:lnTo>
                      <a:pt x="f20" y="f64"/>
                    </a:lnTo>
                    <a:lnTo>
                      <a:pt x="f20" y="f18"/>
                    </a:lnTo>
                    <a:close/>
                    <a:moveTo>
                      <a:pt x="f21" y="f18"/>
                    </a:moveTo>
                    <a:lnTo>
                      <a:pt x="f21" y="f64"/>
                    </a:lnTo>
                    <a:lnTo>
                      <a:pt x="f22" y="f64"/>
                    </a:lnTo>
                    <a:lnTo>
                      <a:pt x="f22" y="f18"/>
                    </a:lnTo>
                    <a:close/>
                    <a:moveTo>
                      <a:pt x="f23" y="f18"/>
                    </a:moveTo>
                    <a:lnTo>
                      <a:pt x="f23" y="f64"/>
                    </a:lnTo>
                    <a:lnTo>
                      <a:pt x="f24" y="f64"/>
                    </a:lnTo>
                    <a:lnTo>
                      <a:pt x="f24" y="f18"/>
                    </a:lnTo>
                    <a:close/>
                    <a:moveTo>
                      <a:pt x="f25" y="f18"/>
                    </a:moveTo>
                    <a:lnTo>
                      <a:pt x="f25" y="f64"/>
                    </a:lnTo>
                    <a:lnTo>
                      <a:pt x="f26" y="f64"/>
                    </a:lnTo>
                    <a:lnTo>
                      <a:pt x="f26" y="f18"/>
                    </a:lnTo>
                    <a:close/>
                    <a:moveTo>
                      <a:pt x="f27" y="f18"/>
                    </a:moveTo>
                    <a:lnTo>
                      <a:pt x="f27" y="f64"/>
                    </a:lnTo>
                    <a:lnTo>
                      <a:pt x="f28" y="f64"/>
                    </a:lnTo>
                    <a:lnTo>
                      <a:pt x="f28" y="f18"/>
                    </a:lnTo>
                    <a:close/>
                    <a:moveTo>
                      <a:pt x="f29" y="f18"/>
                    </a:moveTo>
                    <a:lnTo>
                      <a:pt x="f29" y="f64"/>
                    </a:lnTo>
                    <a:lnTo>
                      <a:pt x="f30" y="f64"/>
                    </a:lnTo>
                    <a:lnTo>
                      <a:pt x="f30" y="f18"/>
                    </a:lnTo>
                    <a:close/>
                    <a:moveTo>
                      <a:pt x="f31" y="f18"/>
                    </a:moveTo>
                    <a:lnTo>
                      <a:pt x="f31" y="f64"/>
                    </a:lnTo>
                    <a:lnTo>
                      <a:pt x="f32" y="f64"/>
                    </a:lnTo>
                    <a:lnTo>
                      <a:pt x="f32" y="f18"/>
                    </a:lnTo>
                    <a:close/>
                    <a:moveTo>
                      <a:pt x="f33" y="f18"/>
                    </a:moveTo>
                    <a:lnTo>
                      <a:pt x="f33" y="f64"/>
                    </a:lnTo>
                    <a:lnTo>
                      <a:pt x="f34" y="f64"/>
                    </a:lnTo>
                    <a:lnTo>
                      <a:pt x="f34" y="f18"/>
                    </a:lnTo>
                    <a:close/>
                    <a:moveTo>
                      <a:pt x="f35" y="f18"/>
                    </a:moveTo>
                    <a:lnTo>
                      <a:pt x="f35" y="f64"/>
                    </a:lnTo>
                    <a:lnTo>
                      <a:pt x="f36" y="f64"/>
                    </a:lnTo>
                    <a:lnTo>
                      <a:pt x="f36" y="f18"/>
                    </a:lnTo>
                    <a:close/>
                    <a:moveTo>
                      <a:pt x="f37" y="f18"/>
                    </a:moveTo>
                    <a:lnTo>
                      <a:pt x="f37" y="f64"/>
                    </a:lnTo>
                    <a:lnTo>
                      <a:pt x="f38" y="f64"/>
                    </a:lnTo>
                    <a:lnTo>
                      <a:pt x="f38" y="f18"/>
                    </a:lnTo>
                    <a:close/>
                    <a:moveTo>
                      <a:pt x="f39" y="f18"/>
                    </a:moveTo>
                    <a:lnTo>
                      <a:pt x="f39" y="f64"/>
                    </a:lnTo>
                    <a:lnTo>
                      <a:pt x="f40" y="f64"/>
                    </a:lnTo>
                    <a:lnTo>
                      <a:pt x="f40" y="f18"/>
                    </a:lnTo>
                    <a:close/>
                    <a:moveTo>
                      <a:pt x="f41" y="f18"/>
                    </a:moveTo>
                    <a:lnTo>
                      <a:pt x="f41" y="f64"/>
                    </a:lnTo>
                    <a:lnTo>
                      <a:pt x="f42" y="f64"/>
                    </a:lnTo>
                    <a:lnTo>
                      <a:pt x="f42" y="f18"/>
                    </a:lnTo>
                    <a:close/>
                    <a:moveTo>
                      <a:pt x="f43" y="f18"/>
                    </a:moveTo>
                    <a:lnTo>
                      <a:pt x="f43" y="f64"/>
                    </a:lnTo>
                    <a:lnTo>
                      <a:pt x="f44" y="f64"/>
                    </a:lnTo>
                    <a:lnTo>
                      <a:pt x="f44" y="f18"/>
                    </a:lnTo>
                    <a:close/>
                    <a:moveTo>
                      <a:pt x="f45" y="f18"/>
                    </a:moveTo>
                    <a:lnTo>
                      <a:pt x="f45" y="f64"/>
                    </a:lnTo>
                    <a:lnTo>
                      <a:pt x="f46" y="f64"/>
                    </a:lnTo>
                    <a:lnTo>
                      <a:pt x="f46" y="f18"/>
                    </a:lnTo>
                    <a:close/>
                    <a:moveTo>
                      <a:pt x="f47" y="f18"/>
                    </a:moveTo>
                    <a:lnTo>
                      <a:pt x="f47" y="f64"/>
                    </a:lnTo>
                    <a:lnTo>
                      <a:pt x="f48" y="f64"/>
                    </a:lnTo>
                    <a:lnTo>
                      <a:pt x="f48" y="f18"/>
                    </a:lnTo>
                    <a:close/>
                    <a:moveTo>
                      <a:pt x="f49" y="f18"/>
                    </a:moveTo>
                    <a:lnTo>
                      <a:pt x="f49" y="f64"/>
                    </a:lnTo>
                    <a:lnTo>
                      <a:pt x="f50" y="f64"/>
                    </a:lnTo>
                    <a:lnTo>
                      <a:pt x="f50" y="f18"/>
                    </a:lnTo>
                    <a:close/>
                    <a:moveTo>
                      <a:pt x="f51" y="f18"/>
                    </a:moveTo>
                    <a:lnTo>
                      <a:pt x="f51" y="f64"/>
                    </a:lnTo>
                    <a:lnTo>
                      <a:pt x="f52" y="f64"/>
                    </a:lnTo>
                    <a:lnTo>
                      <a:pt x="f52" y="f18"/>
                    </a:lnTo>
                    <a:close/>
                    <a:moveTo>
                      <a:pt x="f53" y="f18"/>
                    </a:moveTo>
                    <a:lnTo>
                      <a:pt x="f53" y="f64"/>
                    </a:lnTo>
                    <a:lnTo>
                      <a:pt x="f54" y="f64"/>
                    </a:lnTo>
                    <a:lnTo>
                      <a:pt x="f54" y="f18"/>
                    </a:lnTo>
                    <a:close/>
                    <a:moveTo>
                      <a:pt x="f55" y="f18"/>
                    </a:moveTo>
                    <a:lnTo>
                      <a:pt x="f55" y="f64"/>
                    </a:lnTo>
                    <a:lnTo>
                      <a:pt x="f56" y="f64"/>
                    </a:lnTo>
                    <a:lnTo>
                      <a:pt x="f56" y="f18"/>
                    </a:lnTo>
                    <a:close/>
                    <a:moveTo>
                      <a:pt x="f57" y="f18"/>
                    </a:moveTo>
                    <a:lnTo>
                      <a:pt x="f57" y="f64"/>
                    </a:lnTo>
                    <a:lnTo>
                      <a:pt x="f58" y="f64"/>
                    </a:lnTo>
                    <a:lnTo>
                      <a:pt x="f58" y="f18"/>
                    </a:lnTo>
                    <a:close/>
                    <a:moveTo>
                      <a:pt x="f4" y="f20"/>
                    </a:moveTo>
                    <a:lnTo>
                      <a:pt x="f4" y="f65"/>
                    </a:lnTo>
                    <a:lnTo>
                      <a:pt x="f5" y="f65"/>
                    </a:lnTo>
                    <a:lnTo>
                      <a:pt x="f5" y="f20"/>
                    </a:lnTo>
                    <a:close/>
                    <a:moveTo>
                      <a:pt x="f7" y="f20"/>
                    </a:moveTo>
                    <a:lnTo>
                      <a:pt x="f7" y="f65"/>
                    </a:lnTo>
                    <a:lnTo>
                      <a:pt x="f8" y="f65"/>
                    </a:lnTo>
                    <a:lnTo>
                      <a:pt x="f8" y="f20"/>
                    </a:lnTo>
                    <a:close/>
                    <a:moveTo>
                      <a:pt x="f9" y="f20"/>
                    </a:moveTo>
                    <a:lnTo>
                      <a:pt x="f9" y="f65"/>
                    </a:lnTo>
                    <a:lnTo>
                      <a:pt x="f10" y="f65"/>
                    </a:lnTo>
                    <a:lnTo>
                      <a:pt x="f10" y="f20"/>
                    </a:lnTo>
                    <a:close/>
                    <a:moveTo>
                      <a:pt x="f11" y="f20"/>
                    </a:moveTo>
                    <a:lnTo>
                      <a:pt x="f11" y="f65"/>
                    </a:lnTo>
                    <a:lnTo>
                      <a:pt x="f12" y="f65"/>
                    </a:lnTo>
                    <a:lnTo>
                      <a:pt x="f12" y="f20"/>
                    </a:lnTo>
                    <a:close/>
                    <a:moveTo>
                      <a:pt x="f13" y="f20"/>
                    </a:moveTo>
                    <a:lnTo>
                      <a:pt x="f13" y="f65"/>
                    </a:lnTo>
                    <a:lnTo>
                      <a:pt x="f14" y="f65"/>
                    </a:lnTo>
                    <a:lnTo>
                      <a:pt x="f14" y="f20"/>
                    </a:lnTo>
                    <a:close/>
                    <a:moveTo>
                      <a:pt x="f15" y="f20"/>
                    </a:moveTo>
                    <a:lnTo>
                      <a:pt x="f15" y="f65"/>
                    </a:lnTo>
                    <a:lnTo>
                      <a:pt x="f16" y="f65"/>
                    </a:lnTo>
                    <a:lnTo>
                      <a:pt x="f16" y="f20"/>
                    </a:lnTo>
                    <a:close/>
                    <a:moveTo>
                      <a:pt x="f17" y="f20"/>
                    </a:moveTo>
                    <a:lnTo>
                      <a:pt x="f17" y="f65"/>
                    </a:lnTo>
                    <a:lnTo>
                      <a:pt x="f18" y="f65"/>
                    </a:lnTo>
                    <a:lnTo>
                      <a:pt x="f18" y="f20"/>
                    </a:lnTo>
                    <a:close/>
                    <a:moveTo>
                      <a:pt x="f19" y="f20"/>
                    </a:moveTo>
                    <a:lnTo>
                      <a:pt x="f19" y="f65"/>
                    </a:lnTo>
                    <a:lnTo>
                      <a:pt x="f20" y="f65"/>
                    </a:lnTo>
                    <a:lnTo>
                      <a:pt x="f20" y="f20"/>
                    </a:lnTo>
                    <a:close/>
                    <a:moveTo>
                      <a:pt x="f21" y="f20"/>
                    </a:moveTo>
                    <a:lnTo>
                      <a:pt x="f21" y="f65"/>
                    </a:lnTo>
                    <a:lnTo>
                      <a:pt x="f22" y="f65"/>
                    </a:lnTo>
                    <a:lnTo>
                      <a:pt x="f22" y="f20"/>
                    </a:lnTo>
                    <a:close/>
                    <a:moveTo>
                      <a:pt x="f23" y="f20"/>
                    </a:moveTo>
                    <a:lnTo>
                      <a:pt x="f23" y="f65"/>
                    </a:lnTo>
                    <a:lnTo>
                      <a:pt x="f24" y="f65"/>
                    </a:lnTo>
                    <a:lnTo>
                      <a:pt x="f24" y="f20"/>
                    </a:lnTo>
                    <a:close/>
                    <a:moveTo>
                      <a:pt x="f25" y="f20"/>
                    </a:moveTo>
                    <a:lnTo>
                      <a:pt x="f25" y="f65"/>
                    </a:lnTo>
                    <a:lnTo>
                      <a:pt x="f26" y="f65"/>
                    </a:lnTo>
                    <a:lnTo>
                      <a:pt x="f26" y="f20"/>
                    </a:lnTo>
                    <a:close/>
                    <a:moveTo>
                      <a:pt x="f27" y="f20"/>
                    </a:moveTo>
                    <a:lnTo>
                      <a:pt x="f27" y="f65"/>
                    </a:lnTo>
                    <a:lnTo>
                      <a:pt x="f28" y="f65"/>
                    </a:lnTo>
                    <a:lnTo>
                      <a:pt x="f28" y="f20"/>
                    </a:lnTo>
                    <a:close/>
                    <a:moveTo>
                      <a:pt x="f29" y="f20"/>
                    </a:moveTo>
                    <a:lnTo>
                      <a:pt x="f29" y="f65"/>
                    </a:lnTo>
                    <a:lnTo>
                      <a:pt x="f30" y="f65"/>
                    </a:lnTo>
                    <a:lnTo>
                      <a:pt x="f30" y="f20"/>
                    </a:lnTo>
                    <a:close/>
                    <a:moveTo>
                      <a:pt x="f31" y="f20"/>
                    </a:moveTo>
                    <a:lnTo>
                      <a:pt x="f31" y="f65"/>
                    </a:lnTo>
                    <a:lnTo>
                      <a:pt x="f32" y="f65"/>
                    </a:lnTo>
                    <a:lnTo>
                      <a:pt x="f32" y="f20"/>
                    </a:lnTo>
                    <a:close/>
                    <a:moveTo>
                      <a:pt x="f33" y="f20"/>
                    </a:moveTo>
                    <a:lnTo>
                      <a:pt x="f33" y="f65"/>
                    </a:lnTo>
                    <a:lnTo>
                      <a:pt x="f34" y="f65"/>
                    </a:lnTo>
                    <a:lnTo>
                      <a:pt x="f34" y="f20"/>
                    </a:lnTo>
                    <a:close/>
                    <a:moveTo>
                      <a:pt x="f35" y="f20"/>
                    </a:moveTo>
                    <a:lnTo>
                      <a:pt x="f35" y="f65"/>
                    </a:lnTo>
                    <a:lnTo>
                      <a:pt x="f36" y="f65"/>
                    </a:lnTo>
                    <a:lnTo>
                      <a:pt x="f36" y="f20"/>
                    </a:lnTo>
                    <a:close/>
                    <a:moveTo>
                      <a:pt x="f37" y="f20"/>
                    </a:moveTo>
                    <a:lnTo>
                      <a:pt x="f37" y="f65"/>
                    </a:lnTo>
                    <a:lnTo>
                      <a:pt x="f38" y="f65"/>
                    </a:lnTo>
                    <a:lnTo>
                      <a:pt x="f38" y="f20"/>
                    </a:lnTo>
                    <a:close/>
                    <a:moveTo>
                      <a:pt x="f39" y="f20"/>
                    </a:moveTo>
                    <a:lnTo>
                      <a:pt x="f39" y="f65"/>
                    </a:lnTo>
                    <a:lnTo>
                      <a:pt x="f40" y="f65"/>
                    </a:lnTo>
                    <a:lnTo>
                      <a:pt x="f40" y="f20"/>
                    </a:lnTo>
                    <a:close/>
                    <a:moveTo>
                      <a:pt x="f41" y="f20"/>
                    </a:moveTo>
                    <a:lnTo>
                      <a:pt x="f41" y="f65"/>
                    </a:lnTo>
                    <a:lnTo>
                      <a:pt x="f42" y="f65"/>
                    </a:lnTo>
                    <a:lnTo>
                      <a:pt x="f42" y="f20"/>
                    </a:lnTo>
                    <a:close/>
                    <a:moveTo>
                      <a:pt x="f43" y="f20"/>
                    </a:moveTo>
                    <a:lnTo>
                      <a:pt x="f43" y="f65"/>
                    </a:lnTo>
                    <a:lnTo>
                      <a:pt x="f44" y="f65"/>
                    </a:lnTo>
                    <a:lnTo>
                      <a:pt x="f44" y="f20"/>
                    </a:lnTo>
                    <a:close/>
                    <a:moveTo>
                      <a:pt x="f45" y="f20"/>
                    </a:moveTo>
                    <a:lnTo>
                      <a:pt x="f45" y="f65"/>
                    </a:lnTo>
                    <a:lnTo>
                      <a:pt x="f46" y="f65"/>
                    </a:lnTo>
                    <a:lnTo>
                      <a:pt x="f46" y="f20"/>
                    </a:lnTo>
                    <a:close/>
                    <a:moveTo>
                      <a:pt x="f47" y="f20"/>
                    </a:moveTo>
                    <a:lnTo>
                      <a:pt x="f47" y="f65"/>
                    </a:lnTo>
                    <a:lnTo>
                      <a:pt x="f48" y="f65"/>
                    </a:lnTo>
                    <a:lnTo>
                      <a:pt x="f48" y="f20"/>
                    </a:lnTo>
                    <a:close/>
                    <a:moveTo>
                      <a:pt x="f49" y="f20"/>
                    </a:moveTo>
                    <a:lnTo>
                      <a:pt x="f49" y="f65"/>
                    </a:lnTo>
                    <a:lnTo>
                      <a:pt x="f50" y="f65"/>
                    </a:lnTo>
                    <a:lnTo>
                      <a:pt x="f50" y="f20"/>
                    </a:lnTo>
                    <a:close/>
                    <a:moveTo>
                      <a:pt x="f51" y="f20"/>
                    </a:moveTo>
                    <a:lnTo>
                      <a:pt x="f51" y="f65"/>
                    </a:lnTo>
                    <a:lnTo>
                      <a:pt x="f52" y="f65"/>
                    </a:lnTo>
                    <a:lnTo>
                      <a:pt x="f52" y="f20"/>
                    </a:lnTo>
                    <a:close/>
                    <a:moveTo>
                      <a:pt x="f53" y="f20"/>
                    </a:moveTo>
                    <a:lnTo>
                      <a:pt x="f53" y="f65"/>
                    </a:lnTo>
                    <a:lnTo>
                      <a:pt x="f54" y="f65"/>
                    </a:lnTo>
                    <a:lnTo>
                      <a:pt x="f54" y="f20"/>
                    </a:lnTo>
                    <a:close/>
                    <a:moveTo>
                      <a:pt x="f55" y="f20"/>
                    </a:moveTo>
                    <a:lnTo>
                      <a:pt x="f55" y="f65"/>
                    </a:lnTo>
                    <a:lnTo>
                      <a:pt x="f56" y="f65"/>
                    </a:lnTo>
                    <a:lnTo>
                      <a:pt x="f56" y="f20"/>
                    </a:lnTo>
                    <a:close/>
                    <a:moveTo>
                      <a:pt x="f57" y="f20"/>
                    </a:moveTo>
                    <a:lnTo>
                      <a:pt x="f57" y="f65"/>
                    </a:lnTo>
                    <a:lnTo>
                      <a:pt x="f58" y="f65"/>
                    </a:lnTo>
                    <a:lnTo>
                      <a:pt x="f58" y="f20"/>
                    </a:lnTo>
                    <a:close/>
                    <a:moveTo>
                      <a:pt x="f4" y="f22"/>
                    </a:moveTo>
                    <a:lnTo>
                      <a:pt x="f4" y="f66"/>
                    </a:lnTo>
                    <a:lnTo>
                      <a:pt x="f5" y="f66"/>
                    </a:lnTo>
                    <a:lnTo>
                      <a:pt x="f5" y="f22"/>
                    </a:lnTo>
                    <a:close/>
                    <a:moveTo>
                      <a:pt x="f7" y="f22"/>
                    </a:moveTo>
                    <a:lnTo>
                      <a:pt x="f7" y="f66"/>
                    </a:lnTo>
                    <a:lnTo>
                      <a:pt x="f8" y="f66"/>
                    </a:lnTo>
                    <a:lnTo>
                      <a:pt x="f8" y="f22"/>
                    </a:lnTo>
                    <a:close/>
                    <a:moveTo>
                      <a:pt x="f9" y="f22"/>
                    </a:moveTo>
                    <a:lnTo>
                      <a:pt x="f9" y="f66"/>
                    </a:lnTo>
                    <a:lnTo>
                      <a:pt x="f10" y="f66"/>
                    </a:lnTo>
                    <a:lnTo>
                      <a:pt x="f10" y="f22"/>
                    </a:lnTo>
                    <a:close/>
                    <a:moveTo>
                      <a:pt x="f11" y="f22"/>
                    </a:moveTo>
                    <a:lnTo>
                      <a:pt x="f11" y="f66"/>
                    </a:lnTo>
                    <a:lnTo>
                      <a:pt x="f12" y="f66"/>
                    </a:lnTo>
                    <a:lnTo>
                      <a:pt x="f12" y="f22"/>
                    </a:lnTo>
                    <a:close/>
                    <a:moveTo>
                      <a:pt x="f13" y="f22"/>
                    </a:moveTo>
                    <a:lnTo>
                      <a:pt x="f13" y="f66"/>
                    </a:lnTo>
                    <a:lnTo>
                      <a:pt x="f14" y="f66"/>
                    </a:lnTo>
                    <a:lnTo>
                      <a:pt x="f14" y="f22"/>
                    </a:lnTo>
                    <a:close/>
                    <a:moveTo>
                      <a:pt x="f15" y="f22"/>
                    </a:moveTo>
                    <a:lnTo>
                      <a:pt x="f15" y="f66"/>
                    </a:lnTo>
                    <a:lnTo>
                      <a:pt x="f16" y="f66"/>
                    </a:lnTo>
                    <a:lnTo>
                      <a:pt x="f16" y="f22"/>
                    </a:lnTo>
                    <a:close/>
                    <a:moveTo>
                      <a:pt x="f17" y="f22"/>
                    </a:moveTo>
                    <a:lnTo>
                      <a:pt x="f17" y="f66"/>
                    </a:lnTo>
                    <a:lnTo>
                      <a:pt x="f18" y="f66"/>
                    </a:lnTo>
                    <a:lnTo>
                      <a:pt x="f18" y="f22"/>
                    </a:lnTo>
                    <a:close/>
                    <a:moveTo>
                      <a:pt x="f19" y="f22"/>
                    </a:moveTo>
                    <a:lnTo>
                      <a:pt x="f19" y="f66"/>
                    </a:lnTo>
                    <a:lnTo>
                      <a:pt x="f20" y="f66"/>
                    </a:lnTo>
                    <a:lnTo>
                      <a:pt x="f20" y="f22"/>
                    </a:lnTo>
                    <a:close/>
                    <a:moveTo>
                      <a:pt x="f21" y="f22"/>
                    </a:moveTo>
                    <a:lnTo>
                      <a:pt x="f21" y="f66"/>
                    </a:lnTo>
                    <a:lnTo>
                      <a:pt x="f22" y="f66"/>
                    </a:lnTo>
                    <a:lnTo>
                      <a:pt x="f22" y="f22"/>
                    </a:lnTo>
                    <a:close/>
                    <a:moveTo>
                      <a:pt x="f23" y="f22"/>
                    </a:moveTo>
                    <a:lnTo>
                      <a:pt x="f23" y="f66"/>
                    </a:lnTo>
                    <a:lnTo>
                      <a:pt x="f24" y="f66"/>
                    </a:lnTo>
                    <a:lnTo>
                      <a:pt x="f24" y="f22"/>
                    </a:lnTo>
                    <a:close/>
                    <a:moveTo>
                      <a:pt x="f25" y="f22"/>
                    </a:moveTo>
                    <a:lnTo>
                      <a:pt x="f25" y="f66"/>
                    </a:lnTo>
                    <a:lnTo>
                      <a:pt x="f26" y="f66"/>
                    </a:lnTo>
                    <a:lnTo>
                      <a:pt x="f26" y="f22"/>
                    </a:lnTo>
                    <a:close/>
                    <a:moveTo>
                      <a:pt x="f27" y="f22"/>
                    </a:moveTo>
                    <a:lnTo>
                      <a:pt x="f27" y="f66"/>
                    </a:lnTo>
                    <a:lnTo>
                      <a:pt x="f28" y="f66"/>
                    </a:lnTo>
                    <a:lnTo>
                      <a:pt x="f28" y="f22"/>
                    </a:lnTo>
                    <a:close/>
                    <a:moveTo>
                      <a:pt x="f29" y="f22"/>
                    </a:moveTo>
                    <a:lnTo>
                      <a:pt x="f29" y="f66"/>
                    </a:lnTo>
                    <a:lnTo>
                      <a:pt x="f30" y="f66"/>
                    </a:lnTo>
                    <a:lnTo>
                      <a:pt x="f30" y="f22"/>
                    </a:lnTo>
                    <a:close/>
                    <a:moveTo>
                      <a:pt x="f31" y="f22"/>
                    </a:moveTo>
                    <a:lnTo>
                      <a:pt x="f31" y="f66"/>
                    </a:lnTo>
                    <a:lnTo>
                      <a:pt x="f32" y="f66"/>
                    </a:lnTo>
                    <a:lnTo>
                      <a:pt x="f32" y="f22"/>
                    </a:lnTo>
                    <a:close/>
                    <a:moveTo>
                      <a:pt x="f33" y="f22"/>
                    </a:moveTo>
                    <a:lnTo>
                      <a:pt x="f33" y="f66"/>
                    </a:lnTo>
                    <a:lnTo>
                      <a:pt x="f34" y="f66"/>
                    </a:lnTo>
                    <a:lnTo>
                      <a:pt x="f34" y="f22"/>
                    </a:lnTo>
                    <a:close/>
                    <a:moveTo>
                      <a:pt x="f35" y="f22"/>
                    </a:moveTo>
                    <a:lnTo>
                      <a:pt x="f35" y="f66"/>
                    </a:lnTo>
                    <a:lnTo>
                      <a:pt x="f36" y="f66"/>
                    </a:lnTo>
                    <a:lnTo>
                      <a:pt x="f36" y="f22"/>
                    </a:lnTo>
                    <a:close/>
                    <a:moveTo>
                      <a:pt x="f37" y="f22"/>
                    </a:moveTo>
                    <a:lnTo>
                      <a:pt x="f37" y="f66"/>
                    </a:lnTo>
                    <a:lnTo>
                      <a:pt x="f38" y="f66"/>
                    </a:lnTo>
                    <a:lnTo>
                      <a:pt x="f38" y="f22"/>
                    </a:lnTo>
                    <a:close/>
                    <a:moveTo>
                      <a:pt x="f39" y="f22"/>
                    </a:moveTo>
                    <a:lnTo>
                      <a:pt x="f39" y="f66"/>
                    </a:lnTo>
                    <a:lnTo>
                      <a:pt x="f40" y="f66"/>
                    </a:lnTo>
                    <a:lnTo>
                      <a:pt x="f40" y="f22"/>
                    </a:lnTo>
                    <a:close/>
                    <a:moveTo>
                      <a:pt x="f41" y="f22"/>
                    </a:moveTo>
                    <a:lnTo>
                      <a:pt x="f41" y="f66"/>
                    </a:lnTo>
                    <a:lnTo>
                      <a:pt x="f42" y="f66"/>
                    </a:lnTo>
                    <a:lnTo>
                      <a:pt x="f42" y="f22"/>
                    </a:lnTo>
                    <a:close/>
                    <a:moveTo>
                      <a:pt x="f43" y="f22"/>
                    </a:moveTo>
                    <a:lnTo>
                      <a:pt x="f43" y="f66"/>
                    </a:lnTo>
                    <a:lnTo>
                      <a:pt x="f44" y="f66"/>
                    </a:lnTo>
                    <a:lnTo>
                      <a:pt x="f44" y="f22"/>
                    </a:lnTo>
                    <a:close/>
                    <a:moveTo>
                      <a:pt x="f45" y="f22"/>
                    </a:moveTo>
                    <a:lnTo>
                      <a:pt x="f45" y="f66"/>
                    </a:lnTo>
                    <a:lnTo>
                      <a:pt x="f46" y="f66"/>
                    </a:lnTo>
                    <a:lnTo>
                      <a:pt x="f46" y="f22"/>
                    </a:lnTo>
                    <a:close/>
                    <a:moveTo>
                      <a:pt x="f47" y="f22"/>
                    </a:moveTo>
                    <a:lnTo>
                      <a:pt x="f47" y="f66"/>
                    </a:lnTo>
                    <a:lnTo>
                      <a:pt x="f48" y="f66"/>
                    </a:lnTo>
                    <a:lnTo>
                      <a:pt x="f48" y="f22"/>
                    </a:lnTo>
                    <a:close/>
                    <a:moveTo>
                      <a:pt x="f49" y="f22"/>
                    </a:moveTo>
                    <a:lnTo>
                      <a:pt x="f49" y="f66"/>
                    </a:lnTo>
                    <a:lnTo>
                      <a:pt x="f50" y="f66"/>
                    </a:lnTo>
                    <a:lnTo>
                      <a:pt x="f50" y="f22"/>
                    </a:lnTo>
                    <a:close/>
                    <a:moveTo>
                      <a:pt x="f51" y="f22"/>
                    </a:moveTo>
                    <a:lnTo>
                      <a:pt x="f51" y="f66"/>
                    </a:lnTo>
                    <a:lnTo>
                      <a:pt x="f52" y="f66"/>
                    </a:lnTo>
                    <a:lnTo>
                      <a:pt x="f52" y="f22"/>
                    </a:lnTo>
                    <a:close/>
                    <a:moveTo>
                      <a:pt x="f53" y="f22"/>
                    </a:moveTo>
                    <a:lnTo>
                      <a:pt x="f53" y="f66"/>
                    </a:lnTo>
                    <a:lnTo>
                      <a:pt x="f54" y="f66"/>
                    </a:lnTo>
                    <a:lnTo>
                      <a:pt x="f54" y="f22"/>
                    </a:lnTo>
                    <a:close/>
                    <a:moveTo>
                      <a:pt x="f55" y="f22"/>
                    </a:moveTo>
                    <a:lnTo>
                      <a:pt x="f55" y="f66"/>
                    </a:lnTo>
                    <a:lnTo>
                      <a:pt x="f56" y="f66"/>
                    </a:lnTo>
                    <a:lnTo>
                      <a:pt x="f56" y="f22"/>
                    </a:lnTo>
                    <a:close/>
                    <a:moveTo>
                      <a:pt x="f57" y="f22"/>
                    </a:moveTo>
                    <a:lnTo>
                      <a:pt x="f57" y="f66"/>
                    </a:lnTo>
                    <a:lnTo>
                      <a:pt x="f58" y="f66"/>
                    </a:lnTo>
                    <a:lnTo>
                      <a:pt x="f58" y="f22"/>
                    </a:lnTo>
                    <a:close/>
                    <a:moveTo>
                      <a:pt x="f4" y="f67"/>
                    </a:moveTo>
                    <a:lnTo>
                      <a:pt x="f4" y="f68"/>
                    </a:lnTo>
                    <a:lnTo>
                      <a:pt x="f5" y="f68"/>
                    </a:lnTo>
                    <a:lnTo>
                      <a:pt x="f5" y="f67"/>
                    </a:lnTo>
                    <a:close/>
                    <a:moveTo>
                      <a:pt x="f7" y="f67"/>
                    </a:moveTo>
                    <a:lnTo>
                      <a:pt x="f7" y="f68"/>
                    </a:lnTo>
                    <a:lnTo>
                      <a:pt x="f8" y="f68"/>
                    </a:lnTo>
                    <a:lnTo>
                      <a:pt x="f8" y="f67"/>
                    </a:lnTo>
                    <a:close/>
                    <a:moveTo>
                      <a:pt x="f9" y="f67"/>
                    </a:moveTo>
                    <a:lnTo>
                      <a:pt x="f9" y="f68"/>
                    </a:lnTo>
                    <a:lnTo>
                      <a:pt x="f10" y="f68"/>
                    </a:lnTo>
                    <a:lnTo>
                      <a:pt x="f10" y="f67"/>
                    </a:lnTo>
                    <a:close/>
                    <a:moveTo>
                      <a:pt x="f11" y="f67"/>
                    </a:moveTo>
                    <a:lnTo>
                      <a:pt x="f11" y="f68"/>
                    </a:lnTo>
                    <a:lnTo>
                      <a:pt x="f12" y="f68"/>
                    </a:lnTo>
                    <a:lnTo>
                      <a:pt x="f12" y="f67"/>
                    </a:lnTo>
                    <a:close/>
                    <a:moveTo>
                      <a:pt x="f13" y="f67"/>
                    </a:moveTo>
                    <a:lnTo>
                      <a:pt x="f13" y="f68"/>
                    </a:lnTo>
                    <a:lnTo>
                      <a:pt x="f14" y="f68"/>
                    </a:lnTo>
                    <a:lnTo>
                      <a:pt x="f14" y="f67"/>
                    </a:lnTo>
                    <a:close/>
                    <a:moveTo>
                      <a:pt x="f15" y="f67"/>
                    </a:moveTo>
                    <a:lnTo>
                      <a:pt x="f15" y="f68"/>
                    </a:lnTo>
                    <a:lnTo>
                      <a:pt x="f16" y="f68"/>
                    </a:lnTo>
                    <a:lnTo>
                      <a:pt x="f16" y="f67"/>
                    </a:lnTo>
                    <a:close/>
                    <a:moveTo>
                      <a:pt x="f17" y="f67"/>
                    </a:moveTo>
                    <a:lnTo>
                      <a:pt x="f17" y="f68"/>
                    </a:lnTo>
                    <a:lnTo>
                      <a:pt x="f18" y="f68"/>
                    </a:lnTo>
                    <a:lnTo>
                      <a:pt x="f18" y="f67"/>
                    </a:lnTo>
                    <a:close/>
                    <a:moveTo>
                      <a:pt x="f19" y="f67"/>
                    </a:moveTo>
                    <a:lnTo>
                      <a:pt x="f19" y="f68"/>
                    </a:lnTo>
                    <a:lnTo>
                      <a:pt x="f20" y="f68"/>
                    </a:lnTo>
                    <a:lnTo>
                      <a:pt x="f20" y="f67"/>
                    </a:lnTo>
                    <a:close/>
                    <a:moveTo>
                      <a:pt x="f21" y="f67"/>
                    </a:moveTo>
                    <a:lnTo>
                      <a:pt x="f21" y="f68"/>
                    </a:lnTo>
                    <a:lnTo>
                      <a:pt x="f22" y="f68"/>
                    </a:lnTo>
                    <a:lnTo>
                      <a:pt x="f22" y="f67"/>
                    </a:lnTo>
                    <a:close/>
                    <a:moveTo>
                      <a:pt x="f23" y="f67"/>
                    </a:moveTo>
                    <a:lnTo>
                      <a:pt x="f23" y="f68"/>
                    </a:lnTo>
                    <a:lnTo>
                      <a:pt x="f24" y="f68"/>
                    </a:lnTo>
                    <a:lnTo>
                      <a:pt x="f24" y="f67"/>
                    </a:lnTo>
                    <a:close/>
                    <a:moveTo>
                      <a:pt x="f25" y="f67"/>
                    </a:moveTo>
                    <a:lnTo>
                      <a:pt x="f25" y="f68"/>
                    </a:lnTo>
                    <a:lnTo>
                      <a:pt x="f26" y="f68"/>
                    </a:lnTo>
                    <a:lnTo>
                      <a:pt x="f26" y="f67"/>
                    </a:lnTo>
                    <a:close/>
                    <a:moveTo>
                      <a:pt x="f27" y="f67"/>
                    </a:moveTo>
                    <a:lnTo>
                      <a:pt x="f27" y="f68"/>
                    </a:lnTo>
                    <a:lnTo>
                      <a:pt x="f28" y="f68"/>
                    </a:lnTo>
                    <a:lnTo>
                      <a:pt x="f28" y="f67"/>
                    </a:lnTo>
                    <a:close/>
                    <a:moveTo>
                      <a:pt x="f29" y="f67"/>
                    </a:moveTo>
                    <a:lnTo>
                      <a:pt x="f29" y="f68"/>
                    </a:lnTo>
                    <a:lnTo>
                      <a:pt x="f30" y="f68"/>
                    </a:lnTo>
                    <a:lnTo>
                      <a:pt x="f30" y="f67"/>
                    </a:lnTo>
                    <a:close/>
                    <a:moveTo>
                      <a:pt x="f31" y="f67"/>
                    </a:moveTo>
                    <a:lnTo>
                      <a:pt x="f31" y="f68"/>
                    </a:lnTo>
                    <a:lnTo>
                      <a:pt x="f32" y="f68"/>
                    </a:lnTo>
                    <a:lnTo>
                      <a:pt x="f32" y="f67"/>
                    </a:lnTo>
                    <a:close/>
                    <a:moveTo>
                      <a:pt x="f33" y="f67"/>
                    </a:moveTo>
                    <a:lnTo>
                      <a:pt x="f33" y="f68"/>
                    </a:lnTo>
                    <a:lnTo>
                      <a:pt x="f34" y="f68"/>
                    </a:lnTo>
                    <a:lnTo>
                      <a:pt x="f34" y="f67"/>
                    </a:lnTo>
                    <a:close/>
                    <a:moveTo>
                      <a:pt x="f35" y="f67"/>
                    </a:moveTo>
                    <a:lnTo>
                      <a:pt x="f35" y="f68"/>
                    </a:lnTo>
                    <a:lnTo>
                      <a:pt x="f36" y="f68"/>
                    </a:lnTo>
                    <a:lnTo>
                      <a:pt x="f36" y="f67"/>
                    </a:lnTo>
                    <a:close/>
                    <a:moveTo>
                      <a:pt x="f37" y="f67"/>
                    </a:moveTo>
                    <a:lnTo>
                      <a:pt x="f37" y="f68"/>
                    </a:lnTo>
                    <a:lnTo>
                      <a:pt x="f38" y="f68"/>
                    </a:lnTo>
                    <a:lnTo>
                      <a:pt x="f38" y="f67"/>
                    </a:lnTo>
                    <a:close/>
                    <a:moveTo>
                      <a:pt x="f39" y="f67"/>
                    </a:moveTo>
                    <a:lnTo>
                      <a:pt x="f39" y="f68"/>
                    </a:lnTo>
                    <a:lnTo>
                      <a:pt x="f40" y="f68"/>
                    </a:lnTo>
                    <a:lnTo>
                      <a:pt x="f40" y="f67"/>
                    </a:lnTo>
                    <a:close/>
                    <a:moveTo>
                      <a:pt x="f41" y="f67"/>
                    </a:moveTo>
                    <a:lnTo>
                      <a:pt x="f41" y="f68"/>
                    </a:lnTo>
                    <a:lnTo>
                      <a:pt x="f42" y="f68"/>
                    </a:lnTo>
                    <a:lnTo>
                      <a:pt x="f42" y="f67"/>
                    </a:lnTo>
                    <a:close/>
                    <a:moveTo>
                      <a:pt x="f43" y="f67"/>
                    </a:moveTo>
                    <a:lnTo>
                      <a:pt x="f43" y="f68"/>
                    </a:lnTo>
                    <a:lnTo>
                      <a:pt x="f44" y="f68"/>
                    </a:lnTo>
                    <a:lnTo>
                      <a:pt x="f44" y="f67"/>
                    </a:lnTo>
                    <a:close/>
                    <a:moveTo>
                      <a:pt x="f45" y="f67"/>
                    </a:moveTo>
                    <a:lnTo>
                      <a:pt x="f45" y="f68"/>
                    </a:lnTo>
                    <a:lnTo>
                      <a:pt x="f46" y="f68"/>
                    </a:lnTo>
                    <a:lnTo>
                      <a:pt x="f46" y="f67"/>
                    </a:lnTo>
                    <a:close/>
                    <a:moveTo>
                      <a:pt x="f47" y="f67"/>
                    </a:moveTo>
                    <a:lnTo>
                      <a:pt x="f47" y="f68"/>
                    </a:lnTo>
                    <a:lnTo>
                      <a:pt x="f48" y="f68"/>
                    </a:lnTo>
                    <a:lnTo>
                      <a:pt x="f48" y="f67"/>
                    </a:lnTo>
                    <a:close/>
                    <a:moveTo>
                      <a:pt x="f49" y="f67"/>
                    </a:moveTo>
                    <a:lnTo>
                      <a:pt x="f49" y="f68"/>
                    </a:lnTo>
                    <a:lnTo>
                      <a:pt x="f50" y="f68"/>
                    </a:lnTo>
                    <a:lnTo>
                      <a:pt x="f50" y="f67"/>
                    </a:lnTo>
                    <a:close/>
                    <a:moveTo>
                      <a:pt x="f51" y="f67"/>
                    </a:moveTo>
                    <a:lnTo>
                      <a:pt x="f51" y="f68"/>
                    </a:lnTo>
                    <a:lnTo>
                      <a:pt x="f52" y="f68"/>
                    </a:lnTo>
                    <a:lnTo>
                      <a:pt x="f52" y="f67"/>
                    </a:lnTo>
                    <a:close/>
                    <a:moveTo>
                      <a:pt x="f53" y="f67"/>
                    </a:moveTo>
                    <a:lnTo>
                      <a:pt x="f53" y="f68"/>
                    </a:lnTo>
                    <a:lnTo>
                      <a:pt x="f54" y="f68"/>
                    </a:lnTo>
                    <a:lnTo>
                      <a:pt x="f54" y="f67"/>
                    </a:lnTo>
                    <a:close/>
                    <a:moveTo>
                      <a:pt x="f55" y="f67"/>
                    </a:moveTo>
                    <a:lnTo>
                      <a:pt x="f55" y="f68"/>
                    </a:lnTo>
                    <a:lnTo>
                      <a:pt x="f56" y="f68"/>
                    </a:lnTo>
                    <a:lnTo>
                      <a:pt x="f56" y="f67"/>
                    </a:lnTo>
                    <a:close/>
                    <a:moveTo>
                      <a:pt x="f57" y="f67"/>
                    </a:moveTo>
                    <a:lnTo>
                      <a:pt x="f57" y="f68"/>
                    </a:lnTo>
                    <a:lnTo>
                      <a:pt x="f58" y="f68"/>
                    </a:lnTo>
                    <a:lnTo>
                      <a:pt x="f58" y="f67"/>
                    </a:lnTo>
                    <a:close/>
                    <a:moveTo>
                      <a:pt x="f4" y="f26"/>
                    </a:moveTo>
                    <a:lnTo>
                      <a:pt x="f4" y="f69"/>
                    </a:lnTo>
                    <a:lnTo>
                      <a:pt x="f5" y="f69"/>
                    </a:lnTo>
                    <a:lnTo>
                      <a:pt x="f5" y="f26"/>
                    </a:lnTo>
                    <a:close/>
                    <a:moveTo>
                      <a:pt x="f7" y="f26"/>
                    </a:moveTo>
                    <a:lnTo>
                      <a:pt x="f7" y="f69"/>
                    </a:lnTo>
                    <a:lnTo>
                      <a:pt x="f8" y="f69"/>
                    </a:lnTo>
                    <a:lnTo>
                      <a:pt x="f8" y="f26"/>
                    </a:lnTo>
                    <a:close/>
                    <a:moveTo>
                      <a:pt x="f9" y="f26"/>
                    </a:moveTo>
                    <a:lnTo>
                      <a:pt x="f9" y="f69"/>
                    </a:lnTo>
                    <a:lnTo>
                      <a:pt x="f10" y="f69"/>
                    </a:lnTo>
                    <a:lnTo>
                      <a:pt x="f10" y="f26"/>
                    </a:lnTo>
                    <a:close/>
                    <a:moveTo>
                      <a:pt x="f11" y="f26"/>
                    </a:moveTo>
                    <a:lnTo>
                      <a:pt x="f11" y="f69"/>
                    </a:lnTo>
                    <a:lnTo>
                      <a:pt x="f12" y="f69"/>
                    </a:lnTo>
                    <a:lnTo>
                      <a:pt x="f12" y="f26"/>
                    </a:lnTo>
                    <a:close/>
                    <a:moveTo>
                      <a:pt x="f13" y="f26"/>
                    </a:moveTo>
                    <a:lnTo>
                      <a:pt x="f13" y="f69"/>
                    </a:lnTo>
                    <a:lnTo>
                      <a:pt x="f14" y="f69"/>
                    </a:lnTo>
                    <a:lnTo>
                      <a:pt x="f14" y="f26"/>
                    </a:lnTo>
                    <a:close/>
                    <a:moveTo>
                      <a:pt x="f15" y="f26"/>
                    </a:moveTo>
                    <a:lnTo>
                      <a:pt x="f15" y="f69"/>
                    </a:lnTo>
                    <a:lnTo>
                      <a:pt x="f16" y="f69"/>
                    </a:lnTo>
                    <a:lnTo>
                      <a:pt x="f16" y="f26"/>
                    </a:lnTo>
                    <a:close/>
                    <a:moveTo>
                      <a:pt x="f17" y="f26"/>
                    </a:moveTo>
                    <a:lnTo>
                      <a:pt x="f17" y="f69"/>
                    </a:lnTo>
                    <a:lnTo>
                      <a:pt x="f18" y="f69"/>
                    </a:lnTo>
                    <a:lnTo>
                      <a:pt x="f18" y="f26"/>
                    </a:lnTo>
                    <a:close/>
                    <a:moveTo>
                      <a:pt x="f19" y="f26"/>
                    </a:moveTo>
                    <a:lnTo>
                      <a:pt x="f19" y="f69"/>
                    </a:lnTo>
                    <a:lnTo>
                      <a:pt x="f20" y="f69"/>
                    </a:lnTo>
                    <a:lnTo>
                      <a:pt x="f20" y="f26"/>
                    </a:lnTo>
                    <a:close/>
                    <a:moveTo>
                      <a:pt x="f21" y="f26"/>
                    </a:moveTo>
                    <a:lnTo>
                      <a:pt x="f21" y="f69"/>
                    </a:lnTo>
                    <a:lnTo>
                      <a:pt x="f22" y="f69"/>
                    </a:lnTo>
                    <a:lnTo>
                      <a:pt x="f22" y="f26"/>
                    </a:lnTo>
                    <a:close/>
                    <a:moveTo>
                      <a:pt x="f23" y="f26"/>
                    </a:moveTo>
                    <a:lnTo>
                      <a:pt x="f23" y="f69"/>
                    </a:lnTo>
                    <a:lnTo>
                      <a:pt x="f24" y="f69"/>
                    </a:lnTo>
                    <a:lnTo>
                      <a:pt x="f24" y="f26"/>
                    </a:lnTo>
                    <a:close/>
                    <a:moveTo>
                      <a:pt x="f25" y="f26"/>
                    </a:moveTo>
                    <a:lnTo>
                      <a:pt x="f25" y="f69"/>
                    </a:lnTo>
                    <a:lnTo>
                      <a:pt x="f26" y="f69"/>
                    </a:lnTo>
                    <a:lnTo>
                      <a:pt x="f26" y="f26"/>
                    </a:lnTo>
                    <a:close/>
                    <a:moveTo>
                      <a:pt x="f27" y="f26"/>
                    </a:moveTo>
                    <a:lnTo>
                      <a:pt x="f27" y="f69"/>
                    </a:lnTo>
                    <a:lnTo>
                      <a:pt x="f28" y="f69"/>
                    </a:lnTo>
                    <a:lnTo>
                      <a:pt x="f28" y="f26"/>
                    </a:lnTo>
                    <a:close/>
                    <a:moveTo>
                      <a:pt x="f29" y="f26"/>
                    </a:moveTo>
                    <a:lnTo>
                      <a:pt x="f29" y="f69"/>
                    </a:lnTo>
                    <a:lnTo>
                      <a:pt x="f30" y="f69"/>
                    </a:lnTo>
                    <a:lnTo>
                      <a:pt x="f30" y="f26"/>
                    </a:lnTo>
                    <a:close/>
                    <a:moveTo>
                      <a:pt x="f31" y="f26"/>
                    </a:moveTo>
                    <a:lnTo>
                      <a:pt x="f31" y="f69"/>
                    </a:lnTo>
                    <a:lnTo>
                      <a:pt x="f32" y="f69"/>
                    </a:lnTo>
                    <a:lnTo>
                      <a:pt x="f32" y="f26"/>
                    </a:lnTo>
                    <a:close/>
                    <a:moveTo>
                      <a:pt x="f33" y="f26"/>
                    </a:moveTo>
                    <a:lnTo>
                      <a:pt x="f33" y="f69"/>
                    </a:lnTo>
                    <a:lnTo>
                      <a:pt x="f34" y="f69"/>
                    </a:lnTo>
                    <a:lnTo>
                      <a:pt x="f34" y="f26"/>
                    </a:lnTo>
                    <a:close/>
                    <a:moveTo>
                      <a:pt x="f35" y="f26"/>
                    </a:moveTo>
                    <a:lnTo>
                      <a:pt x="f35" y="f69"/>
                    </a:lnTo>
                    <a:lnTo>
                      <a:pt x="f36" y="f69"/>
                    </a:lnTo>
                    <a:lnTo>
                      <a:pt x="f36" y="f26"/>
                    </a:lnTo>
                    <a:close/>
                    <a:moveTo>
                      <a:pt x="f37" y="f26"/>
                    </a:moveTo>
                    <a:lnTo>
                      <a:pt x="f37" y="f69"/>
                    </a:lnTo>
                    <a:lnTo>
                      <a:pt x="f38" y="f69"/>
                    </a:lnTo>
                    <a:lnTo>
                      <a:pt x="f38" y="f26"/>
                    </a:lnTo>
                    <a:close/>
                    <a:moveTo>
                      <a:pt x="f39" y="f26"/>
                    </a:moveTo>
                    <a:lnTo>
                      <a:pt x="f39" y="f69"/>
                    </a:lnTo>
                    <a:lnTo>
                      <a:pt x="f40" y="f69"/>
                    </a:lnTo>
                    <a:lnTo>
                      <a:pt x="f40" y="f26"/>
                    </a:lnTo>
                    <a:close/>
                    <a:moveTo>
                      <a:pt x="f41" y="f26"/>
                    </a:moveTo>
                    <a:lnTo>
                      <a:pt x="f41" y="f69"/>
                    </a:lnTo>
                    <a:lnTo>
                      <a:pt x="f42" y="f69"/>
                    </a:lnTo>
                    <a:lnTo>
                      <a:pt x="f42" y="f26"/>
                    </a:lnTo>
                    <a:close/>
                    <a:moveTo>
                      <a:pt x="f43" y="f26"/>
                    </a:moveTo>
                    <a:lnTo>
                      <a:pt x="f43" y="f69"/>
                    </a:lnTo>
                    <a:lnTo>
                      <a:pt x="f44" y="f69"/>
                    </a:lnTo>
                    <a:lnTo>
                      <a:pt x="f44" y="f26"/>
                    </a:lnTo>
                    <a:close/>
                    <a:moveTo>
                      <a:pt x="f45" y="f26"/>
                    </a:moveTo>
                    <a:lnTo>
                      <a:pt x="f45" y="f69"/>
                    </a:lnTo>
                    <a:lnTo>
                      <a:pt x="f46" y="f69"/>
                    </a:lnTo>
                    <a:lnTo>
                      <a:pt x="f46" y="f26"/>
                    </a:lnTo>
                    <a:close/>
                    <a:moveTo>
                      <a:pt x="f47" y="f26"/>
                    </a:moveTo>
                    <a:lnTo>
                      <a:pt x="f47" y="f69"/>
                    </a:lnTo>
                    <a:lnTo>
                      <a:pt x="f48" y="f69"/>
                    </a:lnTo>
                    <a:lnTo>
                      <a:pt x="f48" y="f26"/>
                    </a:lnTo>
                    <a:close/>
                    <a:moveTo>
                      <a:pt x="f49" y="f26"/>
                    </a:moveTo>
                    <a:lnTo>
                      <a:pt x="f49" y="f69"/>
                    </a:lnTo>
                    <a:lnTo>
                      <a:pt x="f50" y="f69"/>
                    </a:lnTo>
                    <a:lnTo>
                      <a:pt x="f50" y="f26"/>
                    </a:lnTo>
                    <a:close/>
                    <a:moveTo>
                      <a:pt x="f51" y="f26"/>
                    </a:moveTo>
                    <a:lnTo>
                      <a:pt x="f51" y="f69"/>
                    </a:lnTo>
                    <a:lnTo>
                      <a:pt x="f52" y="f69"/>
                    </a:lnTo>
                    <a:lnTo>
                      <a:pt x="f52" y="f26"/>
                    </a:lnTo>
                    <a:close/>
                    <a:moveTo>
                      <a:pt x="f53" y="f26"/>
                    </a:moveTo>
                    <a:lnTo>
                      <a:pt x="f53" y="f69"/>
                    </a:lnTo>
                    <a:lnTo>
                      <a:pt x="f54" y="f69"/>
                    </a:lnTo>
                    <a:lnTo>
                      <a:pt x="f54" y="f26"/>
                    </a:lnTo>
                    <a:close/>
                    <a:moveTo>
                      <a:pt x="f55" y="f26"/>
                    </a:moveTo>
                    <a:lnTo>
                      <a:pt x="f55" y="f69"/>
                    </a:lnTo>
                    <a:lnTo>
                      <a:pt x="f56" y="f69"/>
                    </a:lnTo>
                    <a:lnTo>
                      <a:pt x="f56" y="f26"/>
                    </a:lnTo>
                    <a:close/>
                    <a:moveTo>
                      <a:pt x="f57" y="f26"/>
                    </a:moveTo>
                    <a:lnTo>
                      <a:pt x="f57" y="f69"/>
                    </a:lnTo>
                    <a:lnTo>
                      <a:pt x="f58" y="f69"/>
                    </a:lnTo>
                    <a:lnTo>
                      <a:pt x="f58" y="f26"/>
                    </a:lnTo>
                    <a:close/>
                    <a:moveTo>
                      <a:pt x="f4" y="f28"/>
                    </a:moveTo>
                    <a:lnTo>
                      <a:pt x="f4" y="f70"/>
                    </a:lnTo>
                    <a:lnTo>
                      <a:pt x="f5" y="f70"/>
                    </a:lnTo>
                    <a:lnTo>
                      <a:pt x="f5" y="f28"/>
                    </a:lnTo>
                    <a:close/>
                    <a:moveTo>
                      <a:pt x="f7" y="f28"/>
                    </a:moveTo>
                    <a:lnTo>
                      <a:pt x="f7" y="f70"/>
                    </a:lnTo>
                    <a:lnTo>
                      <a:pt x="f8" y="f70"/>
                    </a:lnTo>
                    <a:lnTo>
                      <a:pt x="f8" y="f28"/>
                    </a:lnTo>
                    <a:close/>
                    <a:moveTo>
                      <a:pt x="f9" y="f28"/>
                    </a:moveTo>
                    <a:lnTo>
                      <a:pt x="f9" y="f70"/>
                    </a:lnTo>
                    <a:lnTo>
                      <a:pt x="f10" y="f70"/>
                    </a:lnTo>
                    <a:lnTo>
                      <a:pt x="f10" y="f28"/>
                    </a:lnTo>
                    <a:close/>
                    <a:moveTo>
                      <a:pt x="f11" y="f28"/>
                    </a:moveTo>
                    <a:lnTo>
                      <a:pt x="f11" y="f70"/>
                    </a:lnTo>
                    <a:lnTo>
                      <a:pt x="f12" y="f70"/>
                    </a:lnTo>
                    <a:lnTo>
                      <a:pt x="f12" y="f28"/>
                    </a:lnTo>
                    <a:close/>
                    <a:moveTo>
                      <a:pt x="f13" y="f28"/>
                    </a:moveTo>
                    <a:lnTo>
                      <a:pt x="f13" y="f70"/>
                    </a:lnTo>
                    <a:lnTo>
                      <a:pt x="f14" y="f70"/>
                    </a:lnTo>
                    <a:lnTo>
                      <a:pt x="f14" y="f28"/>
                    </a:lnTo>
                    <a:close/>
                    <a:moveTo>
                      <a:pt x="f15" y="f28"/>
                    </a:moveTo>
                    <a:lnTo>
                      <a:pt x="f15" y="f70"/>
                    </a:lnTo>
                    <a:lnTo>
                      <a:pt x="f16" y="f70"/>
                    </a:lnTo>
                    <a:lnTo>
                      <a:pt x="f16" y="f28"/>
                    </a:lnTo>
                    <a:close/>
                    <a:moveTo>
                      <a:pt x="f17" y="f28"/>
                    </a:moveTo>
                    <a:lnTo>
                      <a:pt x="f17" y="f70"/>
                    </a:lnTo>
                    <a:lnTo>
                      <a:pt x="f18" y="f70"/>
                    </a:lnTo>
                    <a:lnTo>
                      <a:pt x="f18" y="f28"/>
                    </a:lnTo>
                    <a:close/>
                    <a:moveTo>
                      <a:pt x="f19" y="f28"/>
                    </a:moveTo>
                    <a:lnTo>
                      <a:pt x="f19" y="f70"/>
                    </a:lnTo>
                    <a:lnTo>
                      <a:pt x="f20" y="f70"/>
                    </a:lnTo>
                    <a:lnTo>
                      <a:pt x="f20" y="f28"/>
                    </a:lnTo>
                    <a:close/>
                    <a:moveTo>
                      <a:pt x="f21" y="f28"/>
                    </a:moveTo>
                    <a:lnTo>
                      <a:pt x="f21" y="f70"/>
                    </a:lnTo>
                    <a:lnTo>
                      <a:pt x="f22" y="f70"/>
                    </a:lnTo>
                    <a:lnTo>
                      <a:pt x="f22" y="f28"/>
                    </a:lnTo>
                    <a:close/>
                    <a:moveTo>
                      <a:pt x="f23" y="f28"/>
                    </a:moveTo>
                    <a:lnTo>
                      <a:pt x="f23" y="f70"/>
                    </a:lnTo>
                    <a:lnTo>
                      <a:pt x="f24" y="f70"/>
                    </a:lnTo>
                    <a:lnTo>
                      <a:pt x="f24" y="f28"/>
                    </a:lnTo>
                    <a:close/>
                    <a:moveTo>
                      <a:pt x="f25" y="f28"/>
                    </a:moveTo>
                    <a:lnTo>
                      <a:pt x="f25" y="f70"/>
                    </a:lnTo>
                    <a:lnTo>
                      <a:pt x="f26" y="f70"/>
                    </a:lnTo>
                    <a:lnTo>
                      <a:pt x="f26" y="f28"/>
                    </a:lnTo>
                    <a:close/>
                    <a:moveTo>
                      <a:pt x="f27" y="f28"/>
                    </a:moveTo>
                    <a:lnTo>
                      <a:pt x="f27" y="f70"/>
                    </a:lnTo>
                    <a:lnTo>
                      <a:pt x="f28" y="f70"/>
                    </a:lnTo>
                    <a:lnTo>
                      <a:pt x="f28" y="f28"/>
                    </a:lnTo>
                    <a:close/>
                    <a:moveTo>
                      <a:pt x="f29" y="f28"/>
                    </a:moveTo>
                    <a:lnTo>
                      <a:pt x="f29" y="f70"/>
                    </a:lnTo>
                    <a:lnTo>
                      <a:pt x="f30" y="f70"/>
                    </a:lnTo>
                    <a:lnTo>
                      <a:pt x="f30" y="f28"/>
                    </a:lnTo>
                    <a:close/>
                    <a:moveTo>
                      <a:pt x="f31" y="f28"/>
                    </a:moveTo>
                    <a:lnTo>
                      <a:pt x="f31" y="f70"/>
                    </a:lnTo>
                    <a:lnTo>
                      <a:pt x="f32" y="f70"/>
                    </a:lnTo>
                    <a:lnTo>
                      <a:pt x="f32" y="f28"/>
                    </a:lnTo>
                    <a:close/>
                    <a:moveTo>
                      <a:pt x="f33" y="f28"/>
                    </a:moveTo>
                    <a:lnTo>
                      <a:pt x="f33" y="f70"/>
                    </a:lnTo>
                    <a:lnTo>
                      <a:pt x="f34" y="f70"/>
                    </a:lnTo>
                    <a:lnTo>
                      <a:pt x="f34" y="f28"/>
                    </a:lnTo>
                    <a:close/>
                    <a:moveTo>
                      <a:pt x="f35" y="f28"/>
                    </a:moveTo>
                    <a:lnTo>
                      <a:pt x="f35" y="f70"/>
                    </a:lnTo>
                    <a:lnTo>
                      <a:pt x="f36" y="f70"/>
                    </a:lnTo>
                    <a:lnTo>
                      <a:pt x="f36" y="f28"/>
                    </a:lnTo>
                    <a:close/>
                    <a:moveTo>
                      <a:pt x="f37" y="f28"/>
                    </a:moveTo>
                    <a:lnTo>
                      <a:pt x="f37" y="f70"/>
                    </a:lnTo>
                    <a:lnTo>
                      <a:pt x="f38" y="f70"/>
                    </a:lnTo>
                    <a:lnTo>
                      <a:pt x="f38" y="f28"/>
                    </a:lnTo>
                    <a:close/>
                    <a:moveTo>
                      <a:pt x="f39" y="f28"/>
                    </a:moveTo>
                    <a:lnTo>
                      <a:pt x="f39" y="f70"/>
                    </a:lnTo>
                    <a:lnTo>
                      <a:pt x="f40" y="f70"/>
                    </a:lnTo>
                    <a:lnTo>
                      <a:pt x="f40" y="f28"/>
                    </a:lnTo>
                    <a:close/>
                    <a:moveTo>
                      <a:pt x="f41" y="f28"/>
                    </a:moveTo>
                    <a:lnTo>
                      <a:pt x="f41" y="f70"/>
                    </a:lnTo>
                    <a:lnTo>
                      <a:pt x="f42" y="f70"/>
                    </a:lnTo>
                    <a:lnTo>
                      <a:pt x="f42" y="f28"/>
                    </a:lnTo>
                    <a:close/>
                    <a:moveTo>
                      <a:pt x="f43" y="f28"/>
                    </a:moveTo>
                    <a:lnTo>
                      <a:pt x="f43" y="f70"/>
                    </a:lnTo>
                    <a:lnTo>
                      <a:pt x="f44" y="f70"/>
                    </a:lnTo>
                    <a:lnTo>
                      <a:pt x="f44" y="f28"/>
                    </a:lnTo>
                    <a:close/>
                    <a:moveTo>
                      <a:pt x="f45" y="f28"/>
                    </a:moveTo>
                    <a:lnTo>
                      <a:pt x="f45" y="f70"/>
                    </a:lnTo>
                    <a:lnTo>
                      <a:pt x="f46" y="f70"/>
                    </a:lnTo>
                    <a:lnTo>
                      <a:pt x="f46" y="f28"/>
                    </a:lnTo>
                    <a:close/>
                    <a:moveTo>
                      <a:pt x="f47" y="f28"/>
                    </a:moveTo>
                    <a:lnTo>
                      <a:pt x="f47" y="f70"/>
                    </a:lnTo>
                    <a:lnTo>
                      <a:pt x="f48" y="f70"/>
                    </a:lnTo>
                    <a:lnTo>
                      <a:pt x="f48" y="f28"/>
                    </a:lnTo>
                    <a:close/>
                    <a:moveTo>
                      <a:pt x="f49" y="f28"/>
                    </a:moveTo>
                    <a:lnTo>
                      <a:pt x="f49" y="f70"/>
                    </a:lnTo>
                    <a:lnTo>
                      <a:pt x="f50" y="f70"/>
                    </a:lnTo>
                    <a:lnTo>
                      <a:pt x="f50" y="f28"/>
                    </a:lnTo>
                    <a:close/>
                    <a:moveTo>
                      <a:pt x="f51" y="f28"/>
                    </a:moveTo>
                    <a:lnTo>
                      <a:pt x="f51" y="f70"/>
                    </a:lnTo>
                    <a:lnTo>
                      <a:pt x="f52" y="f70"/>
                    </a:lnTo>
                    <a:lnTo>
                      <a:pt x="f52" y="f28"/>
                    </a:lnTo>
                    <a:close/>
                    <a:moveTo>
                      <a:pt x="f53" y="f28"/>
                    </a:moveTo>
                    <a:lnTo>
                      <a:pt x="f53" y="f70"/>
                    </a:lnTo>
                    <a:lnTo>
                      <a:pt x="f54" y="f70"/>
                    </a:lnTo>
                    <a:lnTo>
                      <a:pt x="f54" y="f28"/>
                    </a:lnTo>
                    <a:close/>
                    <a:moveTo>
                      <a:pt x="f55" y="f28"/>
                    </a:moveTo>
                    <a:lnTo>
                      <a:pt x="f55" y="f70"/>
                    </a:lnTo>
                    <a:lnTo>
                      <a:pt x="f56" y="f70"/>
                    </a:lnTo>
                    <a:lnTo>
                      <a:pt x="f56" y="f28"/>
                    </a:lnTo>
                    <a:close/>
                    <a:moveTo>
                      <a:pt x="f57" y="f28"/>
                    </a:moveTo>
                    <a:lnTo>
                      <a:pt x="f57" y="f70"/>
                    </a:lnTo>
                    <a:lnTo>
                      <a:pt x="f58" y="f70"/>
                    </a:lnTo>
                    <a:lnTo>
                      <a:pt x="f58" y="f28"/>
                    </a:lnTo>
                    <a:close/>
                    <a:moveTo>
                      <a:pt x="f4" y="f30"/>
                    </a:moveTo>
                    <a:lnTo>
                      <a:pt x="f4" y="f71"/>
                    </a:lnTo>
                    <a:lnTo>
                      <a:pt x="f5" y="f71"/>
                    </a:lnTo>
                    <a:lnTo>
                      <a:pt x="f5" y="f30"/>
                    </a:lnTo>
                    <a:close/>
                    <a:moveTo>
                      <a:pt x="f7" y="f30"/>
                    </a:moveTo>
                    <a:lnTo>
                      <a:pt x="f7" y="f71"/>
                    </a:lnTo>
                    <a:lnTo>
                      <a:pt x="f8" y="f71"/>
                    </a:lnTo>
                    <a:lnTo>
                      <a:pt x="f8" y="f30"/>
                    </a:lnTo>
                    <a:close/>
                    <a:moveTo>
                      <a:pt x="f9" y="f30"/>
                    </a:moveTo>
                    <a:lnTo>
                      <a:pt x="f9" y="f71"/>
                    </a:lnTo>
                    <a:lnTo>
                      <a:pt x="f10" y="f71"/>
                    </a:lnTo>
                    <a:lnTo>
                      <a:pt x="f10" y="f30"/>
                    </a:lnTo>
                    <a:close/>
                    <a:moveTo>
                      <a:pt x="f11" y="f30"/>
                    </a:moveTo>
                    <a:lnTo>
                      <a:pt x="f11" y="f71"/>
                    </a:lnTo>
                    <a:lnTo>
                      <a:pt x="f12" y="f71"/>
                    </a:lnTo>
                    <a:lnTo>
                      <a:pt x="f12" y="f30"/>
                    </a:lnTo>
                    <a:close/>
                    <a:moveTo>
                      <a:pt x="f13" y="f30"/>
                    </a:moveTo>
                    <a:lnTo>
                      <a:pt x="f13" y="f71"/>
                    </a:lnTo>
                    <a:lnTo>
                      <a:pt x="f14" y="f71"/>
                    </a:lnTo>
                    <a:lnTo>
                      <a:pt x="f14" y="f30"/>
                    </a:lnTo>
                    <a:close/>
                    <a:moveTo>
                      <a:pt x="f15" y="f30"/>
                    </a:moveTo>
                    <a:lnTo>
                      <a:pt x="f15" y="f71"/>
                    </a:lnTo>
                    <a:lnTo>
                      <a:pt x="f16" y="f71"/>
                    </a:lnTo>
                    <a:lnTo>
                      <a:pt x="f16" y="f30"/>
                    </a:lnTo>
                    <a:close/>
                    <a:moveTo>
                      <a:pt x="f17" y="f30"/>
                    </a:moveTo>
                    <a:lnTo>
                      <a:pt x="f17" y="f71"/>
                    </a:lnTo>
                    <a:lnTo>
                      <a:pt x="f18" y="f71"/>
                    </a:lnTo>
                    <a:lnTo>
                      <a:pt x="f18" y="f30"/>
                    </a:lnTo>
                    <a:close/>
                    <a:moveTo>
                      <a:pt x="f19" y="f30"/>
                    </a:moveTo>
                    <a:lnTo>
                      <a:pt x="f19" y="f71"/>
                    </a:lnTo>
                    <a:lnTo>
                      <a:pt x="f20" y="f71"/>
                    </a:lnTo>
                    <a:lnTo>
                      <a:pt x="f20" y="f30"/>
                    </a:lnTo>
                    <a:close/>
                    <a:moveTo>
                      <a:pt x="f21" y="f30"/>
                    </a:moveTo>
                    <a:lnTo>
                      <a:pt x="f21" y="f71"/>
                    </a:lnTo>
                    <a:lnTo>
                      <a:pt x="f22" y="f71"/>
                    </a:lnTo>
                    <a:lnTo>
                      <a:pt x="f22" y="f30"/>
                    </a:lnTo>
                    <a:close/>
                    <a:moveTo>
                      <a:pt x="f23" y="f30"/>
                    </a:moveTo>
                    <a:lnTo>
                      <a:pt x="f23" y="f71"/>
                    </a:lnTo>
                    <a:lnTo>
                      <a:pt x="f24" y="f71"/>
                    </a:lnTo>
                    <a:lnTo>
                      <a:pt x="f24" y="f30"/>
                    </a:lnTo>
                    <a:close/>
                    <a:moveTo>
                      <a:pt x="f25" y="f30"/>
                    </a:moveTo>
                    <a:lnTo>
                      <a:pt x="f25" y="f71"/>
                    </a:lnTo>
                    <a:lnTo>
                      <a:pt x="f26" y="f71"/>
                    </a:lnTo>
                    <a:lnTo>
                      <a:pt x="f26" y="f30"/>
                    </a:lnTo>
                    <a:close/>
                    <a:moveTo>
                      <a:pt x="f27" y="f30"/>
                    </a:moveTo>
                    <a:lnTo>
                      <a:pt x="f27" y="f71"/>
                    </a:lnTo>
                    <a:lnTo>
                      <a:pt x="f28" y="f71"/>
                    </a:lnTo>
                    <a:lnTo>
                      <a:pt x="f28" y="f30"/>
                    </a:lnTo>
                    <a:close/>
                    <a:moveTo>
                      <a:pt x="f29" y="f30"/>
                    </a:moveTo>
                    <a:lnTo>
                      <a:pt x="f29" y="f71"/>
                    </a:lnTo>
                    <a:lnTo>
                      <a:pt x="f30" y="f71"/>
                    </a:lnTo>
                    <a:lnTo>
                      <a:pt x="f30" y="f30"/>
                    </a:lnTo>
                    <a:close/>
                    <a:moveTo>
                      <a:pt x="f31" y="f30"/>
                    </a:moveTo>
                    <a:lnTo>
                      <a:pt x="f31" y="f71"/>
                    </a:lnTo>
                    <a:lnTo>
                      <a:pt x="f32" y="f71"/>
                    </a:lnTo>
                    <a:lnTo>
                      <a:pt x="f32" y="f30"/>
                    </a:lnTo>
                    <a:close/>
                    <a:moveTo>
                      <a:pt x="f33" y="f30"/>
                    </a:moveTo>
                    <a:lnTo>
                      <a:pt x="f33" y="f71"/>
                    </a:lnTo>
                    <a:lnTo>
                      <a:pt x="f34" y="f71"/>
                    </a:lnTo>
                    <a:lnTo>
                      <a:pt x="f34" y="f30"/>
                    </a:lnTo>
                    <a:close/>
                    <a:moveTo>
                      <a:pt x="f35" y="f30"/>
                    </a:moveTo>
                    <a:lnTo>
                      <a:pt x="f35" y="f71"/>
                    </a:lnTo>
                    <a:lnTo>
                      <a:pt x="f36" y="f71"/>
                    </a:lnTo>
                    <a:lnTo>
                      <a:pt x="f36" y="f30"/>
                    </a:lnTo>
                    <a:close/>
                    <a:moveTo>
                      <a:pt x="f37" y="f30"/>
                    </a:moveTo>
                    <a:lnTo>
                      <a:pt x="f37" y="f71"/>
                    </a:lnTo>
                    <a:lnTo>
                      <a:pt x="f38" y="f71"/>
                    </a:lnTo>
                    <a:lnTo>
                      <a:pt x="f38" y="f30"/>
                    </a:lnTo>
                    <a:close/>
                    <a:moveTo>
                      <a:pt x="f39" y="f30"/>
                    </a:moveTo>
                    <a:lnTo>
                      <a:pt x="f39" y="f71"/>
                    </a:lnTo>
                    <a:lnTo>
                      <a:pt x="f40" y="f71"/>
                    </a:lnTo>
                    <a:lnTo>
                      <a:pt x="f40" y="f30"/>
                    </a:lnTo>
                    <a:close/>
                    <a:moveTo>
                      <a:pt x="f41" y="f30"/>
                    </a:moveTo>
                    <a:lnTo>
                      <a:pt x="f41" y="f71"/>
                    </a:lnTo>
                    <a:lnTo>
                      <a:pt x="f42" y="f71"/>
                    </a:lnTo>
                    <a:lnTo>
                      <a:pt x="f42" y="f30"/>
                    </a:lnTo>
                    <a:close/>
                    <a:moveTo>
                      <a:pt x="f43" y="f30"/>
                    </a:moveTo>
                    <a:lnTo>
                      <a:pt x="f43" y="f71"/>
                    </a:lnTo>
                    <a:lnTo>
                      <a:pt x="f44" y="f71"/>
                    </a:lnTo>
                    <a:lnTo>
                      <a:pt x="f44" y="f30"/>
                    </a:lnTo>
                    <a:close/>
                    <a:moveTo>
                      <a:pt x="f45" y="f30"/>
                    </a:moveTo>
                    <a:lnTo>
                      <a:pt x="f45" y="f71"/>
                    </a:lnTo>
                    <a:lnTo>
                      <a:pt x="f46" y="f71"/>
                    </a:lnTo>
                    <a:lnTo>
                      <a:pt x="f46" y="f30"/>
                    </a:lnTo>
                    <a:close/>
                    <a:moveTo>
                      <a:pt x="f47" y="f30"/>
                    </a:moveTo>
                    <a:lnTo>
                      <a:pt x="f47" y="f71"/>
                    </a:lnTo>
                    <a:lnTo>
                      <a:pt x="f48" y="f71"/>
                    </a:lnTo>
                    <a:lnTo>
                      <a:pt x="f48" y="f30"/>
                    </a:lnTo>
                    <a:close/>
                    <a:moveTo>
                      <a:pt x="f49" y="f30"/>
                    </a:moveTo>
                    <a:lnTo>
                      <a:pt x="f49" y="f71"/>
                    </a:lnTo>
                    <a:lnTo>
                      <a:pt x="f50" y="f71"/>
                    </a:lnTo>
                    <a:lnTo>
                      <a:pt x="f50" y="f30"/>
                    </a:lnTo>
                    <a:close/>
                    <a:moveTo>
                      <a:pt x="f51" y="f30"/>
                    </a:moveTo>
                    <a:lnTo>
                      <a:pt x="f51" y="f71"/>
                    </a:lnTo>
                    <a:lnTo>
                      <a:pt x="f52" y="f71"/>
                    </a:lnTo>
                    <a:lnTo>
                      <a:pt x="f52" y="f30"/>
                    </a:lnTo>
                    <a:close/>
                    <a:moveTo>
                      <a:pt x="f53" y="f30"/>
                    </a:moveTo>
                    <a:lnTo>
                      <a:pt x="f53" y="f71"/>
                    </a:lnTo>
                    <a:lnTo>
                      <a:pt x="f54" y="f71"/>
                    </a:lnTo>
                    <a:lnTo>
                      <a:pt x="f54" y="f30"/>
                    </a:lnTo>
                    <a:close/>
                    <a:moveTo>
                      <a:pt x="f55" y="f30"/>
                    </a:moveTo>
                    <a:lnTo>
                      <a:pt x="f55" y="f71"/>
                    </a:lnTo>
                    <a:lnTo>
                      <a:pt x="f56" y="f71"/>
                    </a:lnTo>
                    <a:lnTo>
                      <a:pt x="f56" y="f30"/>
                    </a:lnTo>
                    <a:close/>
                    <a:moveTo>
                      <a:pt x="f57" y="f30"/>
                    </a:moveTo>
                    <a:lnTo>
                      <a:pt x="f57" y="f71"/>
                    </a:lnTo>
                    <a:lnTo>
                      <a:pt x="f58" y="f71"/>
                    </a:lnTo>
                    <a:lnTo>
                      <a:pt x="f58" y="f30"/>
                    </a:lnTo>
                    <a:close/>
                    <a:moveTo>
                      <a:pt x="f4" y="f32"/>
                    </a:moveTo>
                    <a:lnTo>
                      <a:pt x="f4" y="f72"/>
                    </a:lnTo>
                    <a:lnTo>
                      <a:pt x="f5" y="f72"/>
                    </a:lnTo>
                    <a:lnTo>
                      <a:pt x="f5" y="f32"/>
                    </a:lnTo>
                    <a:close/>
                    <a:moveTo>
                      <a:pt x="f7" y="f32"/>
                    </a:moveTo>
                    <a:lnTo>
                      <a:pt x="f7" y="f72"/>
                    </a:lnTo>
                    <a:lnTo>
                      <a:pt x="f8" y="f72"/>
                    </a:lnTo>
                    <a:lnTo>
                      <a:pt x="f8" y="f32"/>
                    </a:lnTo>
                    <a:close/>
                    <a:moveTo>
                      <a:pt x="f9" y="f32"/>
                    </a:moveTo>
                    <a:lnTo>
                      <a:pt x="f9" y="f72"/>
                    </a:lnTo>
                    <a:lnTo>
                      <a:pt x="f10" y="f72"/>
                    </a:lnTo>
                    <a:lnTo>
                      <a:pt x="f10" y="f32"/>
                    </a:lnTo>
                    <a:close/>
                    <a:moveTo>
                      <a:pt x="f11" y="f32"/>
                    </a:moveTo>
                    <a:lnTo>
                      <a:pt x="f11" y="f72"/>
                    </a:lnTo>
                    <a:lnTo>
                      <a:pt x="f12" y="f72"/>
                    </a:lnTo>
                    <a:lnTo>
                      <a:pt x="f12" y="f32"/>
                    </a:lnTo>
                    <a:close/>
                    <a:moveTo>
                      <a:pt x="f13" y="f32"/>
                    </a:moveTo>
                    <a:lnTo>
                      <a:pt x="f13" y="f72"/>
                    </a:lnTo>
                    <a:lnTo>
                      <a:pt x="f14" y="f72"/>
                    </a:lnTo>
                    <a:lnTo>
                      <a:pt x="f14" y="f32"/>
                    </a:lnTo>
                    <a:close/>
                    <a:moveTo>
                      <a:pt x="f15" y="f32"/>
                    </a:moveTo>
                    <a:lnTo>
                      <a:pt x="f15" y="f72"/>
                    </a:lnTo>
                    <a:lnTo>
                      <a:pt x="f16" y="f72"/>
                    </a:lnTo>
                    <a:lnTo>
                      <a:pt x="f16" y="f32"/>
                    </a:lnTo>
                    <a:close/>
                    <a:moveTo>
                      <a:pt x="f17" y="f32"/>
                    </a:moveTo>
                    <a:lnTo>
                      <a:pt x="f17" y="f72"/>
                    </a:lnTo>
                    <a:lnTo>
                      <a:pt x="f18" y="f72"/>
                    </a:lnTo>
                    <a:lnTo>
                      <a:pt x="f18" y="f32"/>
                    </a:lnTo>
                    <a:close/>
                    <a:moveTo>
                      <a:pt x="f19" y="f32"/>
                    </a:moveTo>
                    <a:lnTo>
                      <a:pt x="f19" y="f72"/>
                    </a:lnTo>
                    <a:lnTo>
                      <a:pt x="f20" y="f72"/>
                    </a:lnTo>
                    <a:lnTo>
                      <a:pt x="f20" y="f32"/>
                    </a:lnTo>
                    <a:close/>
                    <a:moveTo>
                      <a:pt x="f21" y="f32"/>
                    </a:moveTo>
                    <a:lnTo>
                      <a:pt x="f21" y="f72"/>
                    </a:lnTo>
                    <a:lnTo>
                      <a:pt x="f22" y="f72"/>
                    </a:lnTo>
                    <a:lnTo>
                      <a:pt x="f22" y="f32"/>
                    </a:lnTo>
                    <a:close/>
                    <a:moveTo>
                      <a:pt x="f23" y="f32"/>
                    </a:moveTo>
                    <a:lnTo>
                      <a:pt x="f23" y="f72"/>
                    </a:lnTo>
                    <a:lnTo>
                      <a:pt x="f24" y="f72"/>
                    </a:lnTo>
                    <a:lnTo>
                      <a:pt x="f24" y="f32"/>
                    </a:lnTo>
                    <a:close/>
                    <a:moveTo>
                      <a:pt x="f25" y="f32"/>
                    </a:moveTo>
                    <a:lnTo>
                      <a:pt x="f25" y="f72"/>
                    </a:lnTo>
                    <a:lnTo>
                      <a:pt x="f26" y="f72"/>
                    </a:lnTo>
                    <a:lnTo>
                      <a:pt x="f26" y="f32"/>
                    </a:lnTo>
                    <a:close/>
                    <a:moveTo>
                      <a:pt x="f27" y="f32"/>
                    </a:moveTo>
                    <a:lnTo>
                      <a:pt x="f27" y="f72"/>
                    </a:lnTo>
                    <a:lnTo>
                      <a:pt x="f28" y="f72"/>
                    </a:lnTo>
                    <a:lnTo>
                      <a:pt x="f28" y="f32"/>
                    </a:lnTo>
                    <a:close/>
                    <a:moveTo>
                      <a:pt x="f29" y="f32"/>
                    </a:moveTo>
                    <a:lnTo>
                      <a:pt x="f29" y="f72"/>
                    </a:lnTo>
                    <a:lnTo>
                      <a:pt x="f30" y="f72"/>
                    </a:lnTo>
                    <a:lnTo>
                      <a:pt x="f30" y="f32"/>
                    </a:lnTo>
                    <a:close/>
                    <a:moveTo>
                      <a:pt x="f31" y="f32"/>
                    </a:moveTo>
                    <a:lnTo>
                      <a:pt x="f31" y="f72"/>
                    </a:lnTo>
                    <a:lnTo>
                      <a:pt x="f32" y="f72"/>
                    </a:lnTo>
                    <a:lnTo>
                      <a:pt x="f32" y="f32"/>
                    </a:lnTo>
                    <a:close/>
                    <a:moveTo>
                      <a:pt x="f33" y="f32"/>
                    </a:moveTo>
                    <a:lnTo>
                      <a:pt x="f33" y="f72"/>
                    </a:lnTo>
                    <a:lnTo>
                      <a:pt x="f34" y="f72"/>
                    </a:lnTo>
                    <a:lnTo>
                      <a:pt x="f34" y="f32"/>
                    </a:lnTo>
                    <a:close/>
                    <a:moveTo>
                      <a:pt x="f35" y="f32"/>
                    </a:moveTo>
                    <a:lnTo>
                      <a:pt x="f35" y="f72"/>
                    </a:lnTo>
                    <a:lnTo>
                      <a:pt x="f36" y="f72"/>
                    </a:lnTo>
                    <a:lnTo>
                      <a:pt x="f36" y="f32"/>
                    </a:lnTo>
                    <a:close/>
                    <a:moveTo>
                      <a:pt x="f37" y="f32"/>
                    </a:moveTo>
                    <a:lnTo>
                      <a:pt x="f37" y="f72"/>
                    </a:lnTo>
                    <a:lnTo>
                      <a:pt x="f38" y="f72"/>
                    </a:lnTo>
                    <a:lnTo>
                      <a:pt x="f38" y="f32"/>
                    </a:lnTo>
                    <a:close/>
                    <a:moveTo>
                      <a:pt x="f39" y="f32"/>
                    </a:moveTo>
                    <a:lnTo>
                      <a:pt x="f39" y="f72"/>
                    </a:lnTo>
                    <a:lnTo>
                      <a:pt x="f40" y="f72"/>
                    </a:lnTo>
                    <a:lnTo>
                      <a:pt x="f40" y="f32"/>
                    </a:lnTo>
                    <a:close/>
                    <a:moveTo>
                      <a:pt x="f41" y="f32"/>
                    </a:moveTo>
                    <a:lnTo>
                      <a:pt x="f41" y="f72"/>
                    </a:lnTo>
                    <a:lnTo>
                      <a:pt x="f42" y="f72"/>
                    </a:lnTo>
                    <a:lnTo>
                      <a:pt x="f42" y="f32"/>
                    </a:lnTo>
                    <a:close/>
                    <a:moveTo>
                      <a:pt x="f43" y="f32"/>
                    </a:moveTo>
                    <a:lnTo>
                      <a:pt x="f43" y="f72"/>
                    </a:lnTo>
                    <a:lnTo>
                      <a:pt x="f44" y="f72"/>
                    </a:lnTo>
                    <a:lnTo>
                      <a:pt x="f44" y="f32"/>
                    </a:lnTo>
                    <a:close/>
                    <a:moveTo>
                      <a:pt x="f45" y="f32"/>
                    </a:moveTo>
                    <a:lnTo>
                      <a:pt x="f45" y="f72"/>
                    </a:lnTo>
                    <a:lnTo>
                      <a:pt x="f46" y="f72"/>
                    </a:lnTo>
                    <a:lnTo>
                      <a:pt x="f46" y="f32"/>
                    </a:lnTo>
                    <a:close/>
                    <a:moveTo>
                      <a:pt x="f47" y="f32"/>
                    </a:moveTo>
                    <a:lnTo>
                      <a:pt x="f47" y="f72"/>
                    </a:lnTo>
                    <a:lnTo>
                      <a:pt x="f48" y="f72"/>
                    </a:lnTo>
                    <a:lnTo>
                      <a:pt x="f48" y="f32"/>
                    </a:lnTo>
                    <a:close/>
                    <a:moveTo>
                      <a:pt x="f49" y="f32"/>
                    </a:moveTo>
                    <a:lnTo>
                      <a:pt x="f49" y="f72"/>
                    </a:lnTo>
                    <a:lnTo>
                      <a:pt x="f50" y="f72"/>
                    </a:lnTo>
                    <a:lnTo>
                      <a:pt x="f50" y="f32"/>
                    </a:lnTo>
                    <a:close/>
                    <a:moveTo>
                      <a:pt x="f51" y="f32"/>
                    </a:moveTo>
                    <a:lnTo>
                      <a:pt x="f51" y="f72"/>
                    </a:lnTo>
                    <a:lnTo>
                      <a:pt x="f52" y="f72"/>
                    </a:lnTo>
                    <a:lnTo>
                      <a:pt x="f52" y="f32"/>
                    </a:lnTo>
                    <a:close/>
                    <a:moveTo>
                      <a:pt x="f53" y="f32"/>
                    </a:moveTo>
                    <a:lnTo>
                      <a:pt x="f53" y="f72"/>
                    </a:lnTo>
                    <a:lnTo>
                      <a:pt x="f54" y="f72"/>
                    </a:lnTo>
                    <a:lnTo>
                      <a:pt x="f54" y="f32"/>
                    </a:lnTo>
                    <a:close/>
                    <a:moveTo>
                      <a:pt x="f55" y="f32"/>
                    </a:moveTo>
                    <a:lnTo>
                      <a:pt x="f55" y="f72"/>
                    </a:lnTo>
                    <a:lnTo>
                      <a:pt x="f56" y="f72"/>
                    </a:lnTo>
                    <a:lnTo>
                      <a:pt x="f56" y="f32"/>
                    </a:lnTo>
                    <a:close/>
                    <a:moveTo>
                      <a:pt x="f57" y="f32"/>
                    </a:moveTo>
                    <a:lnTo>
                      <a:pt x="f57" y="f72"/>
                    </a:lnTo>
                    <a:lnTo>
                      <a:pt x="f58" y="f72"/>
                    </a:lnTo>
                    <a:lnTo>
                      <a:pt x="f58" y="f32"/>
                    </a:lnTo>
                    <a:close/>
                    <a:moveTo>
                      <a:pt x="f4" y="f34"/>
                    </a:moveTo>
                    <a:lnTo>
                      <a:pt x="f4" y="f73"/>
                    </a:lnTo>
                    <a:lnTo>
                      <a:pt x="f5" y="f73"/>
                    </a:lnTo>
                    <a:lnTo>
                      <a:pt x="f5" y="f34"/>
                    </a:lnTo>
                    <a:close/>
                    <a:moveTo>
                      <a:pt x="f7" y="f34"/>
                    </a:moveTo>
                    <a:lnTo>
                      <a:pt x="f7" y="f73"/>
                    </a:lnTo>
                    <a:lnTo>
                      <a:pt x="f8" y="f73"/>
                    </a:lnTo>
                    <a:lnTo>
                      <a:pt x="f8" y="f34"/>
                    </a:lnTo>
                    <a:close/>
                    <a:moveTo>
                      <a:pt x="f9" y="f34"/>
                    </a:moveTo>
                    <a:lnTo>
                      <a:pt x="f9" y="f73"/>
                    </a:lnTo>
                    <a:lnTo>
                      <a:pt x="f10" y="f73"/>
                    </a:lnTo>
                    <a:lnTo>
                      <a:pt x="f10" y="f34"/>
                    </a:lnTo>
                    <a:close/>
                    <a:moveTo>
                      <a:pt x="f11" y="f34"/>
                    </a:moveTo>
                    <a:lnTo>
                      <a:pt x="f11" y="f73"/>
                    </a:lnTo>
                    <a:lnTo>
                      <a:pt x="f12" y="f73"/>
                    </a:lnTo>
                    <a:lnTo>
                      <a:pt x="f12" y="f34"/>
                    </a:lnTo>
                    <a:close/>
                    <a:moveTo>
                      <a:pt x="f13" y="f34"/>
                    </a:moveTo>
                    <a:lnTo>
                      <a:pt x="f13" y="f73"/>
                    </a:lnTo>
                    <a:lnTo>
                      <a:pt x="f14" y="f73"/>
                    </a:lnTo>
                    <a:lnTo>
                      <a:pt x="f14" y="f34"/>
                    </a:lnTo>
                    <a:close/>
                    <a:moveTo>
                      <a:pt x="f15" y="f34"/>
                    </a:moveTo>
                    <a:lnTo>
                      <a:pt x="f15" y="f73"/>
                    </a:lnTo>
                    <a:lnTo>
                      <a:pt x="f16" y="f73"/>
                    </a:lnTo>
                    <a:lnTo>
                      <a:pt x="f16" y="f34"/>
                    </a:lnTo>
                    <a:close/>
                    <a:moveTo>
                      <a:pt x="f17" y="f34"/>
                    </a:moveTo>
                    <a:lnTo>
                      <a:pt x="f17" y="f73"/>
                    </a:lnTo>
                    <a:lnTo>
                      <a:pt x="f18" y="f73"/>
                    </a:lnTo>
                    <a:lnTo>
                      <a:pt x="f18" y="f34"/>
                    </a:lnTo>
                    <a:close/>
                    <a:moveTo>
                      <a:pt x="f19" y="f34"/>
                    </a:moveTo>
                    <a:lnTo>
                      <a:pt x="f19" y="f73"/>
                    </a:lnTo>
                    <a:lnTo>
                      <a:pt x="f20" y="f73"/>
                    </a:lnTo>
                    <a:lnTo>
                      <a:pt x="f20" y="f34"/>
                    </a:lnTo>
                    <a:close/>
                    <a:moveTo>
                      <a:pt x="f21" y="f34"/>
                    </a:moveTo>
                    <a:lnTo>
                      <a:pt x="f21" y="f73"/>
                    </a:lnTo>
                    <a:lnTo>
                      <a:pt x="f22" y="f73"/>
                    </a:lnTo>
                    <a:lnTo>
                      <a:pt x="f22" y="f34"/>
                    </a:lnTo>
                    <a:close/>
                    <a:moveTo>
                      <a:pt x="f23" y="f34"/>
                    </a:moveTo>
                    <a:lnTo>
                      <a:pt x="f23" y="f73"/>
                    </a:lnTo>
                    <a:lnTo>
                      <a:pt x="f24" y="f73"/>
                    </a:lnTo>
                    <a:lnTo>
                      <a:pt x="f24" y="f34"/>
                    </a:lnTo>
                    <a:close/>
                    <a:moveTo>
                      <a:pt x="f25" y="f34"/>
                    </a:moveTo>
                    <a:lnTo>
                      <a:pt x="f25" y="f73"/>
                    </a:lnTo>
                    <a:lnTo>
                      <a:pt x="f26" y="f73"/>
                    </a:lnTo>
                    <a:lnTo>
                      <a:pt x="f26" y="f34"/>
                    </a:lnTo>
                    <a:close/>
                    <a:moveTo>
                      <a:pt x="f27" y="f34"/>
                    </a:moveTo>
                    <a:lnTo>
                      <a:pt x="f27" y="f73"/>
                    </a:lnTo>
                    <a:lnTo>
                      <a:pt x="f28" y="f73"/>
                    </a:lnTo>
                    <a:lnTo>
                      <a:pt x="f28" y="f34"/>
                    </a:lnTo>
                    <a:close/>
                    <a:moveTo>
                      <a:pt x="f29" y="f34"/>
                    </a:moveTo>
                    <a:lnTo>
                      <a:pt x="f29" y="f73"/>
                    </a:lnTo>
                    <a:lnTo>
                      <a:pt x="f30" y="f73"/>
                    </a:lnTo>
                    <a:lnTo>
                      <a:pt x="f30" y="f34"/>
                    </a:lnTo>
                    <a:close/>
                    <a:moveTo>
                      <a:pt x="f31" y="f34"/>
                    </a:moveTo>
                    <a:lnTo>
                      <a:pt x="f31" y="f73"/>
                    </a:lnTo>
                    <a:lnTo>
                      <a:pt x="f32" y="f73"/>
                    </a:lnTo>
                    <a:lnTo>
                      <a:pt x="f32" y="f34"/>
                    </a:lnTo>
                    <a:close/>
                    <a:moveTo>
                      <a:pt x="f33" y="f34"/>
                    </a:moveTo>
                    <a:lnTo>
                      <a:pt x="f33" y="f73"/>
                    </a:lnTo>
                    <a:lnTo>
                      <a:pt x="f34" y="f73"/>
                    </a:lnTo>
                    <a:lnTo>
                      <a:pt x="f34" y="f34"/>
                    </a:lnTo>
                    <a:close/>
                    <a:moveTo>
                      <a:pt x="f35" y="f34"/>
                    </a:moveTo>
                    <a:lnTo>
                      <a:pt x="f35" y="f73"/>
                    </a:lnTo>
                    <a:lnTo>
                      <a:pt x="f36" y="f73"/>
                    </a:lnTo>
                    <a:lnTo>
                      <a:pt x="f36" y="f34"/>
                    </a:lnTo>
                    <a:close/>
                    <a:moveTo>
                      <a:pt x="f37" y="f34"/>
                    </a:moveTo>
                    <a:lnTo>
                      <a:pt x="f37" y="f73"/>
                    </a:lnTo>
                    <a:lnTo>
                      <a:pt x="f38" y="f73"/>
                    </a:lnTo>
                    <a:lnTo>
                      <a:pt x="f38" y="f34"/>
                    </a:lnTo>
                    <a:close/>
                    <a:moveTo>
                      <a:pt x="f39" y="f34"/>
                    </a:moveTo>
                    <a:lnTo>
                      <a:pt x="f39" y="f73"/>
                    </a:lnTo>
                    <a:lnTo>
                      <a:pt x="f40" y="f73"/>
                    </a:lnTo>
                    <a:lnTo>
                      <a:pt x="f40" y="f34"/>
                    </a:lnTo>
                    <a:close/>
                    <a:moveTo>
                      <a:pt x="f41" y="f34"/>
                    </a:moveTo>
                    <a:lnTo>
                      <a:pt x="f41" y="f73"/>
                    </a:lnTo>
                    <a:lnTo>
                      <a:pt x="f42" y="f73"/>
                    </a:lnTo>
                    <a:lnTo>
                      <a:pt x="f42" y="f34"/>
                    </a:lnTo>
                    <a:close/>
                    <a:moveTo>
                      <a:pt x="f43" y="f34"/>
                    </a:moveTo>
                    <a:lnTo>
                      <a:pt x="f43" y="f73"/>
                    </a:lnTo>
                    <a:lnTo>
                      <a:pt x="f44" y="f73"/>
                    </a:lnTo>
                    <a:lnTo>
                      <a:pt x="f44" y="f34"/>
                    </a:lnTo>
                    <a:close/>
                    <a:moveTo>
                      <a:pt x="f45" y="f34"/>
                    </a:moveTo>
                    <a:lnTo>
                      <a:pt x="f45" y="f73"/>
                    </a:lnTo>
                    <a:lnTo>
                      <a:pt x="f46" y="f73"/>
                    </a:lnTo>
                    <a:lnTo>
                      <a:pt x="f46" y="f34"/>
                    </a:lnTo>
                    <a:close/>
                    <a:moveTo>
                      <a:pt x="f47" y="f34"/>
                    </a:moveTo>
                    <a:lnTo>
                      <a:pt x="f47" y="f73"/>
                    </a:lnTo>
                    <a:lnTo>
                      <a:pt x="f48" y="f73"/>
                    </a:lnTo>
                    <a:lnTo>
                      <a:pt x="f48" y="f34"/>
                    </a:lnTo>
                    <a:close/>
                    <a:moveTo>
                      <a:pt x="f49" y="f34"/>
                    </a:moveTo>
                    <a:lnTo>
                      <a:pt x="f49" y="f73"/>
                    </a:lnTo>
                    <a:lnTo>
                      <a:pt x="f50" y="f73"/>
                    </a:lnTo>
                    <a:lnTo>
                      <a:pt x="f50" y="f34"/>
                    </a:lnTo>
                    <a:close/>
                    <a:moveTo>
                      <a:pt x="f51" y="f34"/>
                    </a:moveTo>
                    <a:lnTo>
                      <a:pt x="f51" y="f73"/>
                    </a:lnTo>
                    <a:lnTo>
                      <a:pt x="f52" y="f73"/>
                    </a:lnTo>
                    <a:lnTo>
                      <a:pt x="f52" y="f34"/>
                    </a:lnTo>
                    <a:close/>
                    <a:moveTo>
                      <a:pt x="f53" y="f34"/>
                    </a:moveTo>
                    <a:lnTo>
                      <a:pt x="f53" y="f73"/>
                    </a:lnTo>
                    <a:lnTo>
                      <a:pt x="f54" y="f73"/>
                    </a:lnTo>
                    <a:lnTo>
                      <a:pt x="f54" y="f34"/>
                    </a:lnTo>
                    <a:close/>
                    <a:moveTo>
                      <a:pt x="f55" y="f34"/>
                    </a:moveTo>
                    <a:lnTo>
                      <a:pt x="f55" y="f73"/>
                    </a:lnTo>
                    <a:lnTo>
                      <a:pt x="f56" y="f73"/>
                    </a:lnTo>
                    <a:lnTo>
                      <a:pt x="f56" y="f34"/>
                    </a:lnTo>
                    <a:close/>
                    <a:moveTo>
                      <a:pt x="f57" y="f34"/>
                    </a:moveTo>
                    <a:lnTo>
                      <a:pt x="f57" y="f73"/>
                    </a:lnTo>
                    <a:lnTo>
                      <a:pt x="f58" y="f73"/>
                    </a:lnTo>
                    <a:lnTo>
                      <a:pt x="f58" y="f34"/>
                    </a:lnTo>
                    <a:close/>
                    <a:moveTo>
                      <a:pt x="f4" y="f36"/>
                    </a:moveTo>
                    <a:lnTo>
                      <a:pt x="f4" y="f74"/>
                    </a:lnTo>
                    <a:lnTo>
                      <a:pt x="f5" y="f74"/>
                    </a:lnTo>
                    <a:lnTo>
                      <a:pt x="f5" y="f36"/>
                    </a:lnTo>
                    <a:close/>
                    <a:moveTo>
                      <a:pt x="f7" y="f36"/>
                    </a:moveTo>
                    <a:lnTo>
                      <a:pt x="f7" y="f74"/>
                    </a:lnTo>
                    <a:lnTo>
                      <a:pt x="f8" y="f74"/>
                    </a:lnTo>
                    <a:lnTo>
                      <a:pt x="f8" y="f36"/>
                    </a:lnTo>
                    <a:close/>
                    <a:moveTo>
                      <a:pt x="f9" y="f36"/>
                    </a:moveTo>
                    <a:lnTo>
                      <a:pt x="f9" y="f74"/>
                    </a:lnTo>
                    <a:lnTo>
                      <a:pt x="f10" y="f74"/>
                    </a:lnTo>
                    <a:lnTo>
                      <a:pt x="f10" y="f36"/>
                    </a:lnTo>
                    <a:close/>
                    <a:moveTo>
                      <a:pt x="f11" y="f36"/>
                    </a:moveTo>
                    <a:lnTo>
                      <a:pt x="f11" y="f74"/>
                    </a:lnTo>
                    <a:lnTo>
                      <a:pt x="f12" y="f74"/>
                    </a:lnTo>
                    <a:lnTo>
                      <a:pt x="f12" y="f36"/>
                    </a:lnTo>
                    <a:close/>
                    <a:moveTo>
                      <a:pt x="f13" y="f36"/>
                    </a:moveTo>
                    <a:lnTo>
                      <a:pt x="f13" y="f74"/>
                    </a:lnTo>
                    <a:lnTo>
                      <a:pt x="f14" y="f74"/>
                    </a:lnTo>
                    <a:lnTo>
                      <a:pt x="f14" y="f36"/>
                    </a:lnTo>
                    <a:close/>
                    <a:moveTo>
                      <a:pt x="f15" y="f36"/>
                    </a:moveTo>
                    <a:lnTo>
                      <a:pt x="f15" y="f74"/>
                    </a:lnTo>
                    <a:lnTo>
                      <a:pt x="f16" y="f74"/>
                    </a:lnTo>
                    <a:lnTo>
                      <a:pt x="f16" y="f36"/>
                    </a:lnTo>
                    <a:close/>
                    <a:moveTo>
                      <a:pt x="f17" y="f36"/>
                    </a:moveTo>
                    <a:lnTo>
                      <a:pt x="f17" y="f74"/>
                    </a:lnTo>
                    <a:lnTo>
                      <a:pt x="f18" y="f74"/>
                    </a:lnTo>
                    <a:lnTo>
                      <a:pt x="f18" y="f36"/>
                    </a:lnTo>
                    <a:close/>
                    <a:moveTo>
                      <a:pt x="f19" y="f36"/>
                    </a:moveTo>
                    <a:lnTo>
                      <a:pt x="f19" y="f74"/>
                    </a:lnTo>
                    <a:lnTo>
                      <a:pt x="f20" y="f74"/>
                    </a:lnTo>
                    <a:lnTo>
                      <a:pt x="f20" y="f36"/>
                    </a:lnTo>
                    <a:close/>
                    <a:moveTo>
                      <a:pt x="f21" y="f36"/>
                    </a:moveTo>
                    <a:lnTo>
                      <a:pt x="f21" y="f74"/>
                    </a:lnTo>
                    <a:lnTo>
                      <a:pt x="f22" y="f74"/>
                    </a:lnTo>
                    <a:lnTo>
                      <a:pt x="f22" y="f36"/>
                    </a:lnTo>
                    <a:close/>
                    <a:moveTo>
                      <a:pt x="f23" y="f36"/>
                    </a:moveTo>
                    <a:lnTo>
                      <a:pt x="f23" y="f74"/>
                    </a:lnTo>
                    <a:lnTo>
                      <a:pt x="f24" y="f74"/>
                    </a:lnTo>
                    <a:lnTo>
                      <a:pt x="f24" y="f36"/>
                    </a:lnTo>
                    <a:close/>
                    <a:moveTo>
                      <a:pt x="f25" y="f36"/>
                    </a:moveTo>
                    <a:lnTo>
                      <a:pt x="f25" y="f74"/>
                    </a:lnTo>
                    <a:lnTo>
                      <a:pt x="f26" y="f74"/>
                    </a:lnTo>
                    <a:lnTo>
                      <a:pt x="f26" y="f36"/>
                    </a:lnTo>
                    <a:close/>
                    <a:moveTo>
                      <a:pt x="f27" y="f36"/>
                    </a:moveTo>
                    <a:lnTo>
                      <a:pt x="f27" y="f74"/>
                    </a:lnTo>
                    <a:lnTo>
                      <a:pt x="f28" y="f74"/>
                    </a:lnTo>
                    <a:lnTo>
                      <a:pt x="f28" y="f36"/>
                    </a:lnTo>
                    <a:close/>
                    <a:moveTo>
                      <a:pt x="f29" y="f36"/>
                    </a:moveTo>
                    <a:lnTo>
                      <a:pt x="f29" y="f74"/>
                    </a:lnTo>
                    <a:lnTo>
                      <a:pt x="f30" y="f74"/>
                    </a:lnTo>
                    <a:lnTo>
                      <a:pt x="f30" y="f36"/>
                    </a:lnTo>
                    <a:close/>
                    <a:moveTo>
                      <a:pt x="f31" y="f36"/>
                    </a:moveTo>
                    <a:lnTo>
                      <a:pt x="f31" y="f74"/>
                    </a:lnTo>
                    <a:lnTo>
                      <a:pt x="f32" y="f74"/>
                    </a:lnTo>
                    <a:lnTo>
                      <a:pt x="f32" y="f36"/>
                    </a:lnTo>
                    <a:close/>
                    <a:moveTo>
                      <a:pt x="f33" y="f36"/>
                    </a:moveTo>
                    <a:lnTo>
                      <a:pt x="f33" y="f74"/>
                    </a:lnTo>
                    <a:lnTo>
                      <a:pt x="f34" y="f74"/>
                    </a:lnTo>
                    <a:lnTo>
                      <a:pt x="f34" y="f36"/>
                    </a:lnTo>
                    <a:close/>
                    <a:moveTo>
                      <a:pt x="f35" y="f36"/>
                    </a:moveTo>
                    <a:lnTo>
                      <a:pt x="f35" y="f74"/>
                    </a:lnTo>
                    <a:lnTo>
                      <a:pt x="f36" y="f74"/>
                    </a:lnTo>
                    <a:lnTo>
                      <a:pt x="f36" y="f36"/>
                    </a:lnTo>
                    <a:close/>
                    <a:moveTo>
                      <a:pt x="f37" y="f36"/>
                    </a:moveTo>
                    <a:lnTo>
                      <a:pt x="f37" y="f74"/>
                    </a:lnTo>
                    <a:lnTo>
                      <a:pt x="f38" y="f74"/>
                    </a:lnTo>
                    <a:lnTo>
                      <a:pt x="f38" y="f36"/>
                    </a:lnTo>
                    <a:close/>
                    <a:moveTo>
                      <a:pt x="f39" y="f36"/>
                    </a:moveTo>
                    <a:lnTo>
                      <a:pt x="f39" y="f74"/>
                    </a:lnTo>
                    <a:lnTo>
                      <a:pt x="f40" y="f74"/>
                    </a:lnTo>
                    <a:lnTo>
                      <a:pt x="f40" y="f36"/>
                    </a:lnTo>
                    <a:close/>
                    <a:moveTo>
                      <a:pt x="f41" y="f36"/>
                    </a:moveTo>
                    <a:lnTo>
                      <a:pt x="f41" y="f74"/>
                    </a:lnTo>
                    <a:lnTo>
                      <a:pt x="f42" y="f74"/>
                    </a:lnTo>
                    <a:lnTo>
                      <a:pt x="f42" y="f36"/>
                    </a:lnTo>
                    <a:close/>
                    <a:moveTo>
                      <a:pt x="f43" y="f36"/>
                    </a:moveTo>
                    <a:lnTo>
                      <a:pt x="f43" y="f74"/>
                    </a:lnTo>
                    <a:lnTo>
                      <a:pt x="f44" y="f74"/>
                    </a:lnTo>
                    <a:lnTo>
                      <a:pt x="f44" y="f36"/>
                    </a:lnTo>
                    <a:close/>
                    <a:moveTo>
                      <a:pt x="f45" y="f36"/>
                    </a:moveTo>
                    <a:lnTo>
                      <a:pt x="f45" y="f74"/>
                    </a:lnTo>
                    <a:lnTo>
                      <a:pt x="f46" y="f74"/>
                    </a:lnTo>
                    <a:lnTo>
                      <a:pt x="f46" y="f36"/>
                    </a:lnTo>
                    <a:close/>
                    <a:moveTo>
                      <a:pt x="f47" y="f36"/>
                    </a:moveTo>
                    <a:lnTo>
                      <a:pt x="f47" y="f74"/>
                    </a:lnTo>
                    <a:lnTo>
                      <a:pt x="f48" y="f74"/>
                    </a:lnTo>
                    <a:lnTo>
                      <a:pt x="f48" y="f36"/>
                    </a:lnTo>
                    <a:close/>
                    <a:moveTo>
                      <a:pt x="f49" y="f36"/>
                    </a:moveTo>
                    <a:lnTo>
                      <a:pt x="f49" y="f74"/>
                    </a:lnTo>
                    <a:lnTo>
                      <a:pt x="f50" y="f74"/>
                    </a:lnTo>
                    <a:lnTo>
                      <a:pt x="f50" y="f36"/>
                    </a:lnTo>
                    <a:close/>
                    <a:moveTo>
                      <a:pt x="f51" y="f36"/>
                    </a:moveTo>
                    <a:lnTo>
                      <a:pt x="f51" y="f74"/>
                    </a:lnTo>
                    <a:lnTo>
                      <a:pt x="f52" y="f74"/>
                    </a:lnTo>
                    <a:lnTo>
                      <a:pt x="f52" y="f36"/>
                    </a:lnTo>
                    <a:close/>
                    <a:moveTo>
                      <a:pt x="f53" y="f36"/>
                    </a:moveTo>
                    <a:lnTo>
                      <a:pt x="f53" y="f74"/>
                    </a:lnTo>
                    <a:lnTo>
                      <a:pt x="f54" y="f74"/>
                    </a:lnTo>
                    <a:lnTo>
                      <a:pt x="f54" y="f36"/>
                    </a:lnTo>
                    <a:close/>
                    <a:moveTo>
                      <a:pt x="f55" y="f36"/>
                    </a:moveTo>
                    <a:lnTo>
                      <a:pt x="f55" y="f74"/>
                    </a:lnTo>
                    <a:lnTo>
                      <a:pt x="f56" y="f74"/>
                    </a:lnTo>
                    <a:lnTo>
                      <a:pt x="f56" y="f36"/>
                    </a:lnTo>
                    <a:close/>
                    <a:moveTo>
                      <a:pt x="f57" y="f36"/>
                    </a:moveTo>
                    <a:lnTo>
                      <a:pt x="f57" y="f74"/>
                    </a:lnTo>
                    <a:lnTo>
                      <a:pt x="f58" y="f74"/>
                    </a:lnTo>
                    <a:lnTo>
                      <a:pt x="f58" y="f36"/>
                    </a:lnTo>
                    <a:close/>
                    <a:moveTo>
                      <a:pt x="f4" y="f38"/>
                    </a:moveTo>
                    <a:lnTo>
                      <a:pt x="f4" y="f75"/>
                    </a:lnTo>
                    <a:lnTo>
                      <a:pt x="f5" y="f75"/>
                    </a:lnTo>
                    <a:lnTo>
                      <a:pt x="f5" y="f38"/>
                    </a:lnTo>
                    <a:close/>
                    <a:moveTo>
                      <a:pt x="f7" y="f38"/>
                    </a:moveTo>
                    <a:lnTo>
                      <a:pt x="f7" y="f75"/>
                    </a:lnTo>
                    <a:lnTo>
                      <a:pt x="f8" y="f75"/>
                    </a:lnTo>
                    <a:lnTo>
                      <a:pt x="f8" y="f38"/>
                    </a:lnTo>
                    <a:close/>
                    <a:moveTo>
                      <a:pt x="f9" y="f38"/>
                    </a:moveTo>
                    <a:lnTo>
                      <a:pt x="f9" y="f75"/>
                    </a:lnTo>
                    <a:lnTo>
                      <a:pt x="f10" y="f75"/>
                    </a:lnTo>
                    <a:lnTo>
                      <a:pt x="f10" y="f38"/>
                    </a:lnTo>
                    <a:close/>
                    <a:moveTo>
                      <a:pt x="f11" y="f38"/>
                    </a:moveTo>
                    <a:lnTo>
                      <a:pt x="f11" y="f75"/>
                    </a:lnTo>
                    <a:lnTo>
                      <a:pt x="f12" y="f75"/>
                    </a:lnTo>
                    <a:lnTo>
                      <a:pt x="f12" y="f38"/>
                    </a:lnTo>
                    <a:close/>
                    <a:moveTo>
                      <a:pt x="f13" y="f38"/>
                    </a:moveTo>
                    <a:lnTo>
                      <a:pt x="f13" y="f75"/>
                    </a:lnTo>
                    <a:lnTo>
                      <a:pt x="f14" y="f75"/>
                    </a:lnTo>
                    <a:lnTo>
                      <a:pt x="f14" y="f38"/>
                    </a:lnTo>
                    <a:close/>
                    <a:moveTo>
                      <a:pt x="f15" y="f38"/>
                    </a:moveTo>
                    <a:lnTo>
                      <a:pt x="f15" y="f75"/>
                    </a:lnTo>
                    <a:lnTo>
                      <a:pt x="f16" y="f75"/>
                    </a:lnTo>
                    <a:lnTo>
                      <a:pt x="f16" y="f38"/>
                    </a:lnTo>
                    <a:close/>
                    <a:moveTo>
                      <a:pt x="f17" y="f38"/>
                    </a:moveTo>
                    <a:lnTo>
                      <a:pt x="f17" y="f75"/>
                    </a:lnTo>
                    <a:lnTo>
                      <a:pt x="f18" y="f75"/>
                    </a:lnTo>
                    <a:lnTo>
                      <a:pt x="f18" y="f38"/>
                    </a:lnTo>
                    <a:close/>
                    <a:moveTo>
                      <a:pt x="f19" y="f38"/>
                    </a:moveTo>
                    <a:lnTo>
                      <a:pt x="f19" y="f75"/>
                    </a:lnTo>
                    <a:lnTo>
                      <a:pt x="f20" y="f75"/>
                    </a:lnTo>
                    <a:lnTo>
                      <a:pt x="f20" y="f38"/>
                    </a:lnTo>
                    <a:close/>
                    <a:moveTo>
                      <a:pt x="f21" y="f38"/>
                    </a:moveTo>
                    <a:lnTo>
                      <a:pt x="f21" y="f75"/>
                    </a:lnTo>
                    <a:lnTo>
                      <a:pt x="f22" y="f75"/>
                    </a:lnTo>
                    <a:lnTo>
                      <a:pt x="f22" y="f38"/>
                    </a:lnTo>
                    <a:close/>
                    <a:moveTo>
                      <a:pt x="f23" y="f38"/>
                    </a:moveTo>
                    <a:lnTo>
                      <a:pt x="f23" y="f75"/>
                    </a:lnTo>
                    <a:lnTo>
                      <a:pt x="f24" y="f75"/>
                    </a:lnTo>
                    <a:lnTo>
                      <a:pt x="f24" y="f38"/>
                    </a:lnTo>
                    <a:close/>
                    <a:moveTo>
                      <a:pt x="f25" y="f38"/>
                    </a:moveTo>
                    <a:lnTo>
                      <a:pt x="f25" y="f75"/>
                    </a:lnTo>
                    <a:lnTo>
                      <a:pt x="f26" y="f75"/>
                    </a:lnTo>
                    <a:lnTo>
                      <a:pt x="f26" y="f38"/>
                    </a:lnTo>
                    <a:close/>
                    <a:moveTo>
                      <a:pt x="f27" y="f38"/>
                    </a:moveTo>
                    <a:lnTo>
                      <a:pt x="f27" y="f75"/>
                    </a:lnTo>
                    <a:lnTo>
                      <a:pt x="f28" y="f75"/>
                    </a:lnTo>
                    <a:lnTo>
                      <a:pt x="f28" y="f38"/>
                    </a:lnTo>
                    <a:close/>
                    <a:moveTo>
                      <a:pt x="f29" y="f38"/>
                    </a:moveTo>
                    <a:lnTo>
                      <a:pt x="f29" y="f75"/>
                    </a:lnTo>
                    <a:lnTo>
                      <a:pt x="f30" y="f75"/>
                    </a:lnTo>
                    <a:lnTo>
                      <a:pt x="f30" y="f38"/>
                    </a:lnTo>
                    <a:close/>
                    <a:moveTo>
                      <a:pt x="f31" y="f38"/>
                    </a:moveTo>
                    <a:lnTo>
                      <a:pt x="f31" y="f75"/>
                    </a:lnTo>
                    <a:lnTo>
                      <a:pt x="f32" y="f75"/>
                    </a:lnTo>
                    <a:lnTo>
                      <a:pt x="f32" y="f38"/>
                    </a:lnTo>
                    <a:close/>
                    <a:moveTo>
                      <a:pt x="f33" y="f38"/>
                    </a:moveTo>
                    <a:lnTo>
                      <a:pt x="f33" y="f75"/>
                    </a:lnTo>
                    <a:lnTo>
                      <a:pt x="f34" y="f75"/>
                    </a:lnTo>
                    <a:lnTo>
                      <a:pt x="f34" y="f38"/>
                    </a:lnTo>
                    <a:close/>
                    <a:moveTo>
                      <a:pt x="f35" y="f38"/>
                    </a:moveTo>
                    <a:lnTo>
                      <a:pt x="f35" y="f75"/>
                    </a:lnTo>
                    <a:lnTo>
                      <a:pt x="f36" y="f75"/>
                    </a:lnTo>
                    <a:lnTo>
                      <a:pt x="f36" y="f38"/>
                    </a:lnTo>
                    <a:close/>
                    <a:moveTo>
                      <a:pt x="f37" y="f38"/>
                    </a:moveTo>
                    <a:lnTo>
                      <a:pt x="f37" y="f75"/>
                    </a:lnTo>
                    <a:lnTo>
                      <a:pt x="f38" y="f75"/>
                    </a:lnTo>
                    <a:lnTo>
                      <a:pt x="f38" y="f38"/>
                    </a:lnTo>
                    <a:close/>
                    <a:moveTo>
                      <a:pt x="f39" y="f38"/>
                    </a:moveTo>
                    <a:lnTo>
                      <a:pt x="f39" y="f75"/>
                    </a:lnTo>
                    <a:lnTo>
                      <a:pt x="f40" y="f75"/>
                    </a:lnTo>
                    <a:lnTo>
                      <a:pt x="f40" y="f38"/>
                    </a:lnTo>
                    <a:close/>
                    <a:moveTo>
                      <a:pt x="f41" y="f38"/>
                    </a:moveTo>
                    <a:lnTo>
                      <a:pt x="f41" y="f75"/>
                    </a:lnTo>
                    <a:lnTo>
                      <a:pt x="f42" y="f75"/>
                    </a:lnTo>
                    <a:lnTo>
                      <a:pt x="f42" y="f38"/>
                    </a:lnTo>
                    <a:close/>
                    <a:moveTo>
                      <a:pt x="f43" y="f38"/>
                    </a:moveTo>
                    <a:lnTo>
                      <a:pt x="f43" y="f75"/>
                    </a:lnTo>
                    <a:lnTo>
                      <a:pt x="f44" y="f75"/>
                    </a:lnTo>
                    <a:lnTo>
                      <a:pt x="f44" y="f38"/>
                    </a:lnTo>
                    <a:close/>
                    <a:moveTo>
                      <a:pt x="f45" y="f38"/>
                    </a:moveTo>
                    <a:lnTo>
                      <a:pt x="f45" y="f75"/>
                    </a:lnTo>
                    <a:lnTo>
                      <a:pt x="f46" y="f75"/>
                    </a:lnTo>
                    <a:lnTo>
                      <a:pt x="f46" y="f38"/>
                    </a:lnTo>
                    <a:close/>
                    <a:moveTo>
                      <a:pt x="f47" y="f38"/>
                    </a:moveTo>
                    <a:lnTo>
                      <a:pt x="f47" y="f75"/>
                    </a:lnTo>
                    <a:lnTo>
                      <a:pt x="f48" y="f75"/>
                    </a:lnTo>
                    <a:lnTo>
                      <a:pt x="f48" y="f38"/>
                    </a:lnTo>
                    <a:close/>
                    <a:moveTo>
                      <a:pt x="f49" y="f38"/>
                    </a:moveTo>
                    <a:lnTo>
                      <a:pt x="f49" y="f75"/>
                    </a:lnTo>
                    <a:lnTo>
                      <a:pt x="f50" y="f75"/>
                    </a:lnTo>
                    <a:lnTo>
                      <a:pt x="f50" y="f38"/>
                    </a:lnTo>
                    <a:close/>
                    <a:moveTo>
                      <a:pt x="f51" y="f38"/>
                    </a:moveTo>
                    <a:lnTo>
                      <a:pt x="f51" y="f75"/>
                    </a:lnTo>
                    <a:lnTo>
                      <a:pt x="f52" y="f75"/>
                    </a:lnTo>
                    <a:lnTo>
                      <a:pt x="f52" y="f38"/>
                    </a:lnTo>
                    <a:close/>
                    <a:moveTo>
                      <a:pt x="f53" y="f38"/>
                    </a:moveTo>
                    <a:lnTo>
                      <a:pt x="f53" y="f75"/>
                    </a:lnTo>
                    <a:lnTo>
                      <a:pt x="f54" y="f75"/>
                    </a:lnTo>
                    <a:lnTo>
                      <a:pt x="f54" y="f38"/>
                    </a:lnTo>
                    <a:close/>
                    <a:moveTo>
                      <a:pt x="f55" y="f38"/>
                    </a:moveTo>
                    <a:lnTo>
                      <a:pt x="f55" y="f75"/>
                    </a:lnTo>
                    <a:lnTo>
                      <a:pt x="f56" y="f75"/>
                    </a:lnTo>
                    <a:lnTo>
                      <a:pt x="f56" y="f38"/>
                    </a:lnTo>
                    <a:close/>
                    <a:moveTo>
                      <a:pt x="f57" y="f38"/>
                    </a:moveTo>
                    <a:lnTo>
                      <a:pt x="f57" y="f75"/>
                    </a:lnTo>
                    <a:lnTo>
                      <a:pt x="f58" y="f75"/>
                    </a:lnTo>
                    <a:lnTo>
                      <a:pt x="f58" y="f38"/>
                    </a:lnTo>
                    <a:close/>
                    <a:moveTo>
                      <a:pt x="f4" y="f40"/>
                    </a:moveTo>
                    <a:lnTo>
                      <a:pt x="f4" y="f76"/>
                    </a:lnTo>
                    <a:lnTo>
                      <a:pt x="f5" y="f76"/>
                    </a:lnTo>
                    <a:lnTo>
                      <a:pt x="f5" y="f40"/>
                    </a:lnTo>
                    <a:close/>
                    <a:moveTo>
                      <a:pt x="f7" y="f40"/>
                    </a:moveTo>
                    <a:lnTo>
                      <a:pt x="f7" y="f76"/>
                    </a:lnTo>
                    <a:lnTo>
                      <a:pt x="f8" y="f76"/>
                    </a:lnTo>
                    <a:lnTo>
                      <a:pt x="f8" y="f40"/>
                    </a:lnTo>
                    <a:close/>
                    <a:moveTo>
                      <a:pt x="f9" y="f40"/>
                    </a:moveTo>
                    <a:lnTo>
                      <a:pt x="f9" y="f76"/>
                    </a:lnTo>
                    <a:lnTo>
                      <a:pt x="f10" y="f76"/>
                    </a:lnTo>
                    <a:lnTo>
                      <a:pt x="f10" y="f40"/>
                    </a:lnTo>
                    <a:close/>
                    <a:moveTo>
                      <a:pt x="f11" y="f40"/>
                    </a:moveTo>
                    <a:lnTo>
                      <a:pt x="f11" y="f76"/>
                    </a:lnTo>
                    <a:lnTo>
                      <a:pt x="f12" y="f76"/>
                    </a:lnTo>
                    <a:lnTo>
                      <a:pt x="f12" y="f40"/>
                    </a:lnTo>
                    <a:close/>
                    <a:moveTo>
                      <a:pt x="f13" y="f40"/>
                    </a:moveTo>
                    <a:lnTo>
                      <a:pt x="f13" y="f76"/>
                    </a:lnTo>
                    <a:lnTo>
                      <a:pt x="f14" y="f76"/>
                    </a:lnTo>
                    <a:lnTo>
                      <a:pt x="f14" y="f40"/>
                    </a:lnTo>
                    <a:close/>
                    <a:moveTo>
                      <a:pt x="f15" y="f40"/>
                    </a:moveTo>
                    <a:lnTo>
                      <a:pt x="f15" y="f76"/>
                    </a:lnTo>
                    <a:lnTo>
                      <a:pt x="f16" y="f76"/>
                    </a:lnTo>
                    <a:lnTo>
                      <a:pt x="f16" y="f40"/>
                    </a:lnTo>
                    <a:close/>
                    <a:moveTo>
                      <a:pt x="f17" y="f40"/>
                    </a:moveTo>
                    <a:lnTo>
                      <a:pt x="f17" y="f76"/>
                    </a:lnTo>
                    <a:lnTo>
                      <a:pt x="f18" y="f76"/>
                    </a:lnTo>
                    <a:lnTo>
                      <a:pt x="f18" y="f40"/>
                    </a:lnTo>
                    <a:close/>
                    <a:moveTo>
                      <a:pt x="f19" y="f40"/>
                    </a:moveTo>
                    <a:lnTo>
                      <a:pt x="f19" y="f76"/>
                    </a:lnTo>
                    <a:lnTo>
                      <a:pt x="f20" y="f76"/>
                    </a:lnTo>
                    <a:lnTo>
                      <a:pt x="f20" y="f40"/>
                    </a:lnTo>
                    <a:close/>
                    <a:moveTo>
                      <a:pt x="f21" y="f40"/>
                    </a:moveTo>
                    <a:lnTo>
                      <a:pt x="f21" y="f76"/>
                    </a:lnTo>
                    <a:lnTo>
                      <a:pt x="f22" y="f76"/>
                    </a:lnTo>
                    <a:lnTo>
                      <a:pt x="f22" y="f40"/>
                    </a:lnTo>
                    <a:close/>
                    <a:moveTo>
                      <a:pt x="f23" y="f40"/>
                    </a:moveTo>
                    <a:lnTo>
                      <a:pt x="f23" y="f76"/>
                    </a:lnTo>
                    <a:lnTo>
                      <a:pt x="f24" y="f76"/>
                    </a:lnTo>
                    <a:lnTo>
                      <a:pt x="f24" y="f40"/>
                    </a:lnTo>
                    <a:close/>
                    <a:moveTo>
                      <a:pt x="f25" y="f40"/>
                    </a:moveTo>
                    <a:lnTo>
                      <a:pt x="f25" y="f76"/>
                    </a:lnTo>
                    <a:lnTo>
                      <a:pt x="f26" y="f76"/>
                    </a:lnTo>
                    <a:lnTo>
                      <a:pt x="f26" y="f40"/>
                    </a:lnTo>
                    <a:close/>
                    <a:moveTo>
                      <a:pt x="f27" y="f40"/>
                    </a:moveTo>
                    <a:lnTo>
                      <a:pt x="f27" y="f76"/>
                    </a:lnTo>
                    <a:lnTo>
                      <a:pt x="f28" y="f76"/>
                    </a:lnTo>
                    <a:lnTo>
                      <a:pt x="f28" y="f40"/>
                    </a:lnTo>
                    <a:close/>
                    <a:moveTo>
                      <a:pt x="f29" y="f40"/>
                    </a:moveTo>
                    <a:lnTo>
                      <a:pt x="f29" y="f76"/>
                    </a:lnTo>
                    <a:lnTo>
                      <a:pt x="f30" y="f76"/>
                    </a:lnTo>
                    <a:lnTo>
                      <a:pt x="f30" y="f40"/>
                    </a:lnTo>
                    <a:close/>
                    <a:moveTo>
                      <a:pt x="f31" y="f40"/>
                    </a:moveTo>
                    <a:lnTo>
                      <a:pt x="f31" y="f76"/>
                    </a:lnTo>
                    <a:lnTo>
                      <a:pt x="f32" y="f76"/>
                    </a:lnTo>
                    <a:lnTo>
                      <a:pt x="f32" y="f40"/>
                    </a:lnTo>
                    <a:close/>
                    <a:moveTo>
                      <a:pt x="f33" y="f40"/>
                    </a:moveTo>
                    <a:lnTo>
                      <a:pt x="f33" y="f76"/>
                    </a:lnTo>
                    <a:lnTo>
                      <a:pt x="f34" y="f76"/>
                    </a:lnTo>
                    <a:lnTo>
                      <a:pt x="f34" y="f40"/>
                    </a:lnTo>
                    <a:close/>
                    <a:moveTo>
                      <a:pt x="f35" y="f40"/>
                    </a:moveTo>
                    <a:lnTo>
                      <a:pt x="f35" y="f76"/>
                    </a:lnTo>
                    <a:lnTo>
                      <a:pt x="f36" y="f76"/>
                    </a:lnTo>
                    <a:lnTo>
                      <a:pt x="f36" y="f40"/>
                    </a:lnTo>
                    <a:close/>
                    <a:moveTo>
                      <a:pt x="f37" y="f40"/>
                    </a:moveTo>
                    <a:lnTo>
                      <a:pt x="f37" y="f76"/>
                    </a:lnTo>
                    <a:lnTo>
                      <a:pt x="f38" y="f76"/>
                    </a:lnTo>
                    <a:lnTo>
                      <a:pt x="f38" y="f40"/>
                    </a:lnTo>
                    <a:close/>
                    <a:moveTo>
                      <a:pt x="f39" y="f40"/>
                    </a:moveTo>
                    <a:lnTo>
                      <a:pt x="f39" y="f76"/>
                    </a:lnTo>
                    <a:lnTo>
                      <a:pt x="f40" y="f76"/>
                    </a:lnTo>
                    <a:lnTo>
                      <a:pt x="f40" y="f40"/>
                    </a:lnTo>
                    <a:close/>
                    <a:moveTo>
                      <a:pt x="f41" y="f40"/>
                    </a:moveTo>
                    <a:lnTo>
                      <a:pt x="f41" y="f76"/>
                    </a:lnTo>
                    <a:lnTo>
                      <a:pt x="f42" y="f76"/>
                    </a:lnTo>
                    <a:lnTo>
                      <a:pt x="f42" y="f40"/>
                    </a:lnTo>
                    <a:close/>
                    <a:moveTo>
                      <a:pt x="f43" y="f40"/>
                    </a:moveTo>
                    <a:lnTo>
                      <a:pt x="f43" y="f76"/>
                    </a:lnTo>
                    <a:lnTo>
                      <a:pt x="f44" y="f76"/>
                    </a:lnTo>
                    <a:lnTo>
                      <a:pt x="f44" y="f40"/>
                    </a:lnTo>
                    <a:close/>
                    <a:moveTo>
                      <a:pt x="f45" y="f40"/>
                    </a:moveTo>
                    <a:lnTo>
                      <a:pt x="f45" y="f76"/>
                    </a:lnTo>
                    <a:lnTo>
                      <a:pt x="f46" y="f76"/>
                    </a:lnTo>
                    <a:lnTo>
                      <a:pt x="f46" y="f40"/>
                    </a:lnTo>
                    <a:close/>
                    <a:moveTo>
                      <a:pt x="f47" y="f40"/>
                    </a:moveTo>
                    <a:lnTo>
                      <a:pt x="f47" y="f76"/>
                    </a:lnTo>
                    <a:lnTo>
                      <a:pt x="f48" y="f76"/>
                    </a:lnTo>
                    <a:lnTo>
                      <a:pt x="f48" y="f40"/>
                    </a:lnTo>
                    <a:close/>
                    <a:moveTo>
                      <a:pt x="f49" y="f40"/>
                    </a:moveTo>
                    <a:lnTo>
                      <a:pt x="f49" y="f76"/>
                    </a:lnTo>
                    <a:lnTo>
                      <a:pt x="f50" y="f76"/>
                    </a:lnTo>
                    <a:lnTo>
                      <a:pt x="f50" y="f40"/>
                    </a:lnTo>
                    <a:close/>
                    <a:moveTo>
                      <a:pt x="f51" y="f40"/>
                    </a:moveTo>
                    <a:lnTo>
                      <a:pt x="f51" y="f76"/>
                    </a:lnTo>
                    <a:lnTo>
                      <a:pt x="f52" y="f76"/>
                    </a:lnTo>
                    <a:lnTo>
                      <a:pt x="f52" y="f40"/>
                    </a:lnTo>
                    <a:close/>
                    <a:moveTo>
                      <a:pt x="f53" y="f40"/>
                    </a:moveTo>
                    <a:lnTo>
                      <a:pt x="f53" y="f76"/>
                    </a:lnTo>
                    <a:lnTo>
                      <a:pt x="f54" y="f76"/>
                    </a:lnTo>
                    <a:lnTo>
                      <a:pt x="f54" y="f40"/>
                    </a:lnTo>
                    <a:close/>
                    <a:moveTo>
                      <a:pt x="f55" y="f40"/>
                    </a:moveTo>
                    <a:lnTo>
                      <a:pt x="f55" y="f76"/>
                    </a:lnTo>
                    <a:lnTo>
                      <a:pt x="f56" y="f76"/>
                    </a:lnTo>
                    <a:lnTo>
                      <a:pt x="f56" y="f40"/>
                    </a:lnTo>
                    <a:close/>
                    <a:moveTo>
                      <a:pt x="f57" y="f40"/>
                    </a:moveTo>
                    <a:lnTo>
                      <a:pt x="f57" y="f76"/>
                    </a:lnTo>
                    <a:lnTo>
                      <a:pt x="f58" y="f76"/>
                    </a:lnTo>
                    <a:lnTo>
                      <a:pt x="f58" y="f40"/>
                    </a:lnTo>
                    <a:close/>
                    <a:moveTo>
                      <a:pt x="f4" y="f42"/>
                    </a:moveTo>
                    <a:lnTo>
                      <a:pt x="f4" y="f77"/>
                    </a:lnTo>
                    <a:lnTo>
                      <a:pt x="f5" y="f77"/>
                    </a:lnTo>
                    <a:lnTo>
                      <a:pt x="f5" y="f42"/>
                    </a:lnTo>
                    <a:close/>
                    <a:moveTo>
                      <a:pt x="f7" y="f42"/>
                    </a:moveTo>
                    <a:lnTo>
                      <a:pt x="f7" y="f77"/>
                    </a:lnTo>
                    <a:lnTo>
                      <a:pt x="f8" y="f77"/>
                    </a:lnTo>
                    <a:lnTo>
                      <a:pt x="f8" y="f42"/>
                    </a:lnTo>
                    <a:close/>
                    <a:moveTo>
                      <a:pt x="f9" y="f42"/>
                    </a:moveTo>
                    <a:lnTo>
                      <a:pt x="f9" y="f77"/>
                    </a:lnTo>
                    <a:lnTo>
                      <a:pt x="f10" y="f77"/>
                    </a:lnTo>
                    <a:lnTo>
                      <a:pt x="f10" y="f42"/>
                    </a:lnTo>
                    <a:close/>
                    <a:moveTo>
                      <a:pt x="f11" y="f42"/>
                    </a:moveTo>
                    <a:lnTo>
                      <a:pt x="f11" y="f77"/>
                    </a:lnTo>
                    <a:lnTo>
                      <a:pt x="f12" y="f77"/>
                    </a:lnTo>
                    <a:lnTo>
                      <a:pt x="f12" y="f42"/>
                    </a:lnTo>
                    <a:close/>
                    <a:moveTo>
                      <a:pt x="f13" y="f42"/>
                    </a:moveTo>
                    <a:lnTo>
                      <a:pt x="f13" y="f77"/>
                    </a:lnTo>
                    <a:lnTo>
                      <a:pt x="f14" y="f77"/>
                    </a:lnTo>
                    <a:lnTo>
                      <a:pt x="f14" y="f42"/>
                    </a:lnTo>
                    <a:close/>
                    <a:moveTo>
                      <a:pt x="f15" y="f42"/>
                    </a:moveTo>
                    <a:lnTo>
                      <a:pt x="f15" y="f77"/>
                    </a:lnTo>
                    <a:lnTo>
                      <a:pt x="f16" y="f77"/>
                    </a:lnTo>
                    <a:lnTo>
                      <a:pt x="f16" y="f42"/>
                    </a:lnTo>
                    <a:close/>
                    <a:moveTo>
                      <a:pt x="f17" y="f42"/>
                    </a:moveTo>
                    <a:lnTo>
                      <a:pt x="f17" y="f77"/>
                    </a:lnTo>
                    <a:lnTo>
                      <a:pt x="f18" y="f77"/>
                    </a:lnTo>
                    <a:lnTo>
                      <a:pt x="f18" y="f42"/>
                    </a:lnTo>
                    <a:close/>
                    <a:moveTo>
                      <a:pt x="f19" y="f42"/>
                    </a:moveTo>
                    <a:lnTo>
                      <a:pt x="f19" y="f77"/>
                    </a:lnTo>
                    <a:lnTo>
                      <a:pt x="f20" y="f77"/>
                    </a:lnTo>
                    <a:lnTo>
                      <a:pt x="f20" y="f42"/>
                    </a:lnTo>
                    <a:close/>
                    <a:moveTo>
                      <a:pt x="f21" y="f42"/>
                    </a:moveTo>
                    <a:lnTo>
                      <a:pt x="f21" y="f77"/>
                    </a:lnTo>
                    <a:lnTo>
                      <a:pt x="f22" y="f77"/>
                    </a:lnTo>
                    <a:lnTo>
                      <a:pt x="f22" y="f42"/>
                    </a:lnTo>
                    <a:close/>
                    <a:moveTo>
                      <a:pt x="f23" y="f42"/>
                    </a:moveTo>
                    <a:lnTo>
                      <a:pt x="f23" y="f77"/>
                    </a:lnTo>
                    <a:lnTo>
                      <a:pt x="f24" y="f77"/>
                    </a:lnTo>
                    <a:lnTo>
                      <a:pt x="f24" y="f42"/>
                    </a:lnTo>
                    <a:close/>
                    <a:moveTo>
                      <a:pt x="f25" y="f42"/>
                    </a:moveTo>
                    <a:lnTo>
                      <a:pt x="f25" y="f77"/>
                    </a:lnTo>
                    <a:lnTo>
                      <a:pt x="f26" y="f77"/>
                    </a:lnTo>
                    <a:lnTo>
                      <a:pt x="f26" y="f42"/>
                    </a:lnTo>
                    <a:close/>
                    <a:moveTo>
                      <a:pt x="f27" y="f42"/>
                    </a:moveTo>
                    <a:lnTo>
                      <a:pt x="f27" y="f77"/>
                    </a:lnTo>
                    <a:lnTo>
                      <a:pt x="f28" y="f77"/>
                    </a:lnTo>
                    <a:lnTo>
                      <a:pt x="f28" y="f42"/>
                    </a:lnTo>
                    <a:close/>
                    <a:moveTo>
                      <a:pt x="f29" y="f42"/>
                    </a:moveTo>
                    <a:lnTo>
                      <a:pt x="f29" y="f77"/>
                    </a:lnTo>
                    <a:lnTo>
                      <a:pt x="f30" y="f77"/>
                    </a:lnTo>
                    <a:lnTo>
                      <a:pt x="f30" y="f42"/>
                    </a:lnTo>
                    <a:close/>
                    <a:moveTo>
                      <a:pt x="f31" y="f42"/>
                    </a:moveTo>
                    <a:lnTo>
                      <a:pt x="f31" y="f77"/>
                    </a:lnTo>
                    <a:lnTo>
                      <a:pt x="f32" y="f77"/>
                    </a:lnTo>
                    <a:lnTo>
                      <a:pt x="f32" y="f42"/>
                    </a:lnTo>
                    <a:close/>
                    <a:moveTo>
                      <a:pt x="f33" y="f42"/>
                    </a:moveTo>
                    <a:lnTo>
                      <a:pt x="f33" y="f77"/>
                    </a:lnTo>
                    <a:lnTo>
                      <a:pt x="f34" y="f77"/>
                    </a:lnTo>
                    <a:lnTo>
                      <a:pt x="f34" y="f42"/>
                    </a:lnTo>
                    <a:close/>
                    <a:moveTo>
                      <a:pt x="f35" y="f42"/>
                    </a:moveTo>
                    <a:lnTo>
                      <a:pt x="f35" y="f77"/>
                    </a:lnTo>
                    <a:lnTo>
                      <a:pt x="f36" y="f77"/>
                    </a:lnTo>
                    <a:lnTo>
                      <a:pt x="f36" y="f42"/>
                    </a:lnTo>
                    <a:close/>
                    <a:moveTo>
                      <a:pt x="f37" y="f42"/>
                    </a:moveTo>
                    <a:lnTo>
                      <a:pt x="f37" y="f77"/>
                    </a:lnTo>
                    <a:lnTo>
                      <a:pt x="f38" y="f77"/>
                    </a:lnTo>
                    <a:lnTo>
                      <a:pt x="f38" y="f42"/>
                    </a:lnTo>
                    <a:close/>
                    <a:moveTo>
                      <a:pt x="f39" y="f42"/>
                    </a:moveTo>
                    <a:lnTo>
                      <a:pt x="f39" y="f77"/>
                    </a:lnTo>
                    <a:lnTo>
                      <a:pt x="f40" y="f77"/>
                    </a:lnTo>
                    <a:lnTo>
                      <a:pt x="f40" y="f42"/>
                    </a:lnTo>
                    <a:close/>
                    <a:moveTo>
                      <a:pt x="f41" y="f42"/>
                    </a:moveTo>
                    <a:lnTo>
                      <a:pt x="f41" y="f77"/>
                    </a:lnTo>
                    <a:lnTo>
                      <a:pt x="f42" y="f77"/>
                    </a:lnTo>
                    <a:lnTo>
                      <a:pt x="f42" y="f42"/>
                    </a:lnTo>
                    <a:close/>
                    <a:moveTo>
                      <a:pt x="f43" y="f42"/>
                    </a:moveTo>
                    <a:lnTo>
                      <a:pt x="f43" y="f77"/>
                    </a:lnTo>
                    <a:lnTo>
                      <a:pt x="f44" y="f77"/>
                    </a:lnTo>
                    <a:lnTo>
                      <a:pt x="f44" y="f42"/>
                    </a:lnTo>
                    <a:close/>
                    <a:moveTo>
                      <a:pt x="f45" y="f42"/>
                    </a:moveTo>
                    <a:lnTo>
                      <a:pt x="f45" y="f77"/>
                    </a:lnTo>
                    <a:lnTo>
                      <a:pt x="f46" y="f77"/>
                    </a:lnTo>
                    <a:lnTo>
                      <a:pt x="f46" y="f42"/>
                    </a:lnTo>
                    <a:close/>
                    <a:moveTo>
                      <a:pt x="f47" y="f42"/>
                    </a:moveTo>
                    <a:lnTo>
                      <a:pt x="f47" y="f77"/>
                    </a:lnTo>
                    <a:lnTo>
                      <a:pt x="f48" y="f77"/>
                    </a:lnTo>
                    <a:lnTo>
                      <a:pt x="f48" y="f42"/>
                    </a:lnTo>
                    <a:close/>
                    <a:moveTo>
                      <a:pt x="f49" y="f42"/>
                    </a:moveTo>
                    <a:lnTo>
                      <a:pt x="f49" y="f77"/>
                    </a:lnTo>
                    <a:lnTo>
                      <a:pt x="f50" y="f77"/>
                    </a:lnTo>
                    <a:lnTo>
                      <a:pt x="f50" y="f42"/>
                    </a:lnTo>
                    <a:close/>
                    <a:moveTo>
                      <a:pt x="f51" y="f42"/>
                    </a:moveTo>
                    <a:lnTo>
                      <a:pt x="f51" y="f77"/>
                    </a:lnTo>
                    <a:lnTo>
                      <a:pt x="f52" y="f77"/>
                    </a:lnTo>
                    <a:lnTo>
                      <a:pt x="f52" y="f42"/>
                    </a:lnTo>
                    <a:close/>
                    <a:moveTo>
                      <a:pt x="f53" y="f42"/>
                    </a:moveTo>
                    <a:lnTo>
                      <a:pt x="f53" y="f77"/>
                    </a:lnTo>
                    <a:lnTo>
                      <a:pt x="f54" y="f77"/>
                    </a:lnTo>
                    <a:lnTo>
                      <a:pt x="f54" y="f42"/>
                    </a:lnTo>
                    <a:close/>
                    <a:moveTo>
                      <a:pt x="f55" y="f42"/>
                    </a:moveTo>
                    <a:lnTo>
                      <a:pt x="f55" y="f77"/>
                    </a:lnTo>
                    <a:lnTo>
                      <a:pt x="f56" y="f77"/>
                    </a:lnTo>
                    <a:lnTo>
                      <a:pt x="f56" y="f42"/>
                    </a:lnTo>
                    <a:close/>
                    <a:moveTo>
                      <a:pt x="f57" y="f42"/>
                    </a:moveTo>
                    <a:lnTo>
                      <a:pt x="f57" y="f77"/>
                    </a:lnTo>
                    <a:lnTo>
                      <a:pt x="f58" y="f77"/>
                    </a:lnTo>
                    <a:lnTo>
                      <a:pt x="f58" y="f42"/>
                    </a:lnTo>
                    <a:close/>
                    <a:moveTo>
                      <a:pt x="f4" y="f44"/>
                    </a:moveTo>
                    <a:lnTo>
                      <a:pt x="f4" y="f78"/>
                    </a:lnTo>
                    <a:lnTo>
                      <a:pt x="f5" y="f78"/>
                    </a:lnTo>
                    <a:lnTo>
                      <a:pt x="f5" y="f44"/>
                    </a:lnTo>
                    <a:close/>
                    <a:moveTo>
                      <a:pt x="f7" y="f44"/>
                    </a:moveTo>
                    <a:lnTo>
                      <a:pt x="f7" y="f78"/>
                    </a:lnTo>
                    <a:lnTo>
                      <a:pt x="f8" y="f78"/>
                    </a:lnTo>
                    <a:lnTo>
                      <a:pt x="f8" y="f44"/>
                    </a:lnTo>
                    <a:close/>
                    <a:moveTo>
                      <a:pt x="f9" y="f44"/>
                    </a:moveTo>
                    <a:lnTo>
                      <a:pt x="f9" y="f78"/>
                    </a:lnTo>
                    <a:lnTo>
                      <a:pt x="f10" y="f78"/>
                    </a:lnTo>
                    <a:lnTo>
                      <a:pt x="f10" y="f44"/>
                    </a:lnTo>
                    <a:close/>
                    <a:moveTo>
                      <a:pt x="f11" y="f44"/>
                    </a:moveTo>
                    <a:lnTo>
                      <a:pt x="f11" y="f78"/>
                    </a:lnTo>
                    <a:lnTo>
                      <a:pt x="f12" y="f78"/>
                    </a:lnTo>
                    <a:lnTo>
                      <a:pt x="f12" y="f44"/>
                    </a:lnTo>
                    <a:close/>
                    <a:moveTo>
                      <a:pt x="f13" y="f44"/>
                    </a:moveTo>
                    <a:lnTo>
                      <a:pt x="f13" y="f78"/>
                    </a:lnTo>
                    <a:lnTo>
                      <a:pt x="f14" y="f78"/>
                    </a:lnTo>
                    <a:lnTo>
                      <a:pt x="f14" y="f44"/>
                    </a:lnTo>
                    <a:close/>
                    <a:moveTo>
                      <a:pt x="f15" y="f44"/>
                    </a:moveTo>
                    <a:lnTo>
                      <a:pt x="f15" y="f78"/>
                    </a:lnTo>
                    <a:lnTo>
                      <a:pt x="f16" y="f78"/>
                    </a:lnTo>
                    <a:lnTo>
                      <a:pt x="f16" y="f44"/>
                    </a:lnTo>
                    <a:close/>
                    <a:moveTo>
                      <a:pt x="f17" y="f44"/>
                    </a:moveTo>
                    <a:lnTo>
                      <a:pt x="f17" y="f78"/>
                    </a:lnTo>
                    <a:lnTo>
                      <a:pt x="f18" y="f78"/>
                    </a:lnTo>
                    <a:lnTo>
                      <a:pt x="f18" y="f44"/>
                    </a:lnTo>
                    <a:close/>
                    <a:moveTo>
                      <a:pt x="f19" y="f44"/>
                    </a:moveTo>
                    <a:lnTo>
                      <a:pt x="f19" y="f78"/>
                    </a:lnTo>
                    <a:lnTo>
                      <a:pt x="f20" y="f78"/>
                    </a:lnTo>
                    <a:lnTo>
                      <a:pt x="f20" y="f44"/>
                    </a:lnTo>
                    <a:close/>
                    <a:moveTo>
                      <a:pt x="f21" y="f44"/>
                    </a:moveTo>
                    <a:lnTo>
                      <a:pt x="f21" y="f78"/>
                    </a:lnTo>
                    <a:lnTo>
                      <a:pt x="f22" y="f78"/>
                    </a:lnTo>
                    <a:lnTo>
                      <a:pt x="f22" y="f44"/>
                    </a:lnTo>
                    <a:close/>
                    <a:moveTo>
                      <a:pt x="f23" y="f44"/>
                    </a:moveTo>
                    <a:lnTo>
                      <a:pt x="f23" y="f78"/>
                    </a:lnTo>
                    <a:lnTo>
                      <a:pt x="f24" y="f78"/>
                    </a:lnTo>
                    <a:lnTo>
                      <a:pt x="f24" y="f44"/>
                    </a:lnTo>
                    <a:close/>
                    <a:moveTo>
                      <a:pt x="f25" y="f44"/>
                    </a:moveTo>
                    <a:lnTo>
                      <a:pt x="f25" y="f78"/>
                    </a:lnTo>
                    <a:lnTo>
                      <a:pt x="f26" y="f78"/>
                    </a:lnTo>
                    <a:lnTo>
                      <a:pt x="f26" y="f44"/>
                    </a:lnTo>
                    <a:close/>
                    <a:moveTo>
                      <a:pt x="f27" y="f44"/>
                    </a:moveTo>
                    <a:lnTo>
                      <a:pt x="f27" y="f78"/>
                    </a:lnTo>
                    <a:lnTo>
                      <a:pt x="f28" y="f78"/>
                    </a:lnTo>
                    <a:lnTo>
                      <a:pt x="f28" y="f44"/>
                    </a:lnTo>
                    <a:close/>
                    <a:moveTo>
                      <a:pt x="f29" y="f44"/>
                    </a:moveTo>
                    <a:lnTo>
                      <a:pt x="f29" y="f78"/>
                    </a:lnTo>
                    <a:lnTo>
                      <a:pt x="f30" y="f78"/>
                    </a:lnTo>
                    <a:lnTo>
                      <a:pt x="f30" y="f44"/>
                    </a:lnTo>
                    <a:close/>
                    <a:moveTo>
                      <a:pt x="f31" y="f44"/>
                    </a:moveTo>
                    <a:lnTo>
                      <a:pt x="f31" y="f78"/>
                    </a:lnTo>
                    <a:lnTo>
                      <a:pt x="f32" y="f78"/>
                    </a:lnTo>
                    <a:lnTo>
                      <a:pt x="f32" y="f44"/>
                    </a:lnTo>
                    <a:close/>
                    <a:moveTo>
                      <a:pt x="f33" y="f44"/>
                    </a:moveTo>
                    <a:lnTo>
                      <a:pt x="f33" y="f78"/>
                    </a:lnTo>
                    <a:lnTo>
                      <a:pt x="f34" y="f78"/>
                    </a:lnTo>
                    <a:lnTo>
                      <a:pt x="f34" y="f44"/>
                    </a:lnTo>
                    <a:close/>
                    <a:moveTo>
                      <a:pt x="f35" y="f44"/>
                    </a:moveTo>
                    <a:lnTo>
                      <a:pt x="f35" y="f78"/>
                    </a:lnTo>
                    <a:lnTo>
                      <a:pt x="f36" y="f78"/>
                    </a:lnTo>
                    <a:lnTo>
                      <a:pt x="f36" y="f44"/>
                    </a:lnTo>
                    <a:close/>
                    <a:moveTo>
                      <a:pt x="f37" y="f44"/>
                    </a:moveTo>
                    <a:lnTo>
                      <a:pt x="f37" y="f78"/>
                    </a:lnTo>
                    <a:lnTo>
                      <a:pt x="f38" y="f78"/>
                    </a:lnTo>
                    <a:lnTo>
                      <a:pt x="f38" y="f44"/>
                    </a:lnTo>
                    <a:close/>
                    <a:moveTo>
                      <a:pt x="f39" y="f44"/>
                    </a:moveTo>
                    <a:lnTo>
                      <a:pt x="f39" y="f78"/>
                    </a:lnTo>
                    <a:lnTo>
                      <a:pt x="f40" y="f78"/>
                    </a:lnTo>
                    <a:lnTo>
                      <a:pt x="f40" y="f44"/>
                    </a:lnTo>
                    <a:close/>
                    <a:moveTo>
                      <a:pt x="f41" y="f44"/>
                    </a:moveTo>
                    <a:lnTo>
                      <a:pt x="f41" y="f78"/>
                    </a:lnTo>
                    <a:lnTo>
                      <a:pt x="f42" y="f78"/>
                    </a:lnTo>
                    <a:lnTo>
                      <a:pt x="f42" y="f44"/>
                    </a:lnTo>
                    <a:close/>
                    <a:moveTo>
                      <a:pt x="f43" y="f44"/>
                    </a:moveTo>
                    <a:lnTo>
                      <a:pt x="f43" y="f78"/>
                    </a:lnTo>
                    <a:lnTo>
                      <a:pt x="f44" y="f78"/>
                    </a:lnTo>
                    <a:lnTo>
                      <a:pt x="f44" y="f44"/>
                    </a:lnTo>
                    <a:close/>
                    <a:moveTo>
                      <a:pt x="f45" y="f44"/>
                    </a:moveTo>
                    <a:lnTo>
                      <a:pt x="f45" y="f78"/>
                    </a:lnTo>
                    <a:lnTo>
                      <a:pt x="f46" y="f78"/>
                    </a:lnTo>
                    <a:lnTo>
                      <a:pt x="f46" y="f44"/>
                    </a:lnTo>
                    <a:close/>
                    <a:moveTo>
                      <a:pt x="f47" y="f44"/>
                    </a:moveTo>
                    <a:lnTo>
                      <a:pt x="f47" y="f78"/>
                    </a:lnTo>
                    <a:lnTo>
                      <a:pt x="f48" y="f78"/>
                    </a:lnTo>
                    <a:lnTo>
                      <a:pt x="f48" y="f44"/>
                    </a:lnTo>
                    <a:close/>
                    <a:moveTo>
                      <a:pt x="f49" y="f44"/>
                    </a:moveTo>
                    <a:lnTo>
                      <a:pt x="f49" y="f78"/>
                    </a:lnTo>
                    <a:lnTo>
                      <a:pt x="f50" y="f78"/>
                    </a:lnTo>
                    <a:lnTo>
                      <a:pt x="f50" y="f44"/>
                    </a:lnTo>
                    <a:close/>
                    <a:moveTo>
                      <a:pt x="f51" y="f44"/>
                    </a:moveTo>
                    <a:lnTo>
                      <a:pt x="f51" y="f78"/>
                    </a:lnTo>
                    <a:lnTo>
                      <a:pt x="f52" y="f78"/>
                    </a:lnTo>
                    <a:lnTo>
                      <a:pt x="f52" y="f44"/>
                    </a:lnTo>
                    <a:close/>
                    <a:moveTo>
                      <a:pt x="f53" y="f44"/>
                    </a:moveTo>
                    <a:lnTo>
                      <a:pt x="f53" y="f78"/>
                    </a:lnTo>
                    <a:lnTo>
                      <a:pt x="f54" y="f78"/>
                    </a:lnTo>
                    <a:lnTo>
                      <a:pt x="f54" y="f44"/>
                    </a:lnTo>
                    <a:close/>
                    <a:moveTo>
                      <a:pt x="f55" y="f44"/>
                    </a:moveTo>
                    <a:lnTo>
                      <a:pt x="f55" y="f78"/>
                    </a:lnTo>
                    <a:lnTo>
                      <a:pt x="f56" y="f78"/>
                    </a:lnTo>
                    <a:lnTo>
                      <a:pt x="f56" y="f44"/>
                    </a:lnTo>
                    <a:close/>
                    <a:moveTo>
                      <a:pt x="f57" y="f44"/>
                    </a:moveTo>
                    <a:lnTo>
                      <a:pt x="f57" y="f78"/>
                    </a:lnTo>
                    <a:lnTo>
                      <a:pt x="f58" y="f78"/>
                    </a:lnTo>
                    <a:lnTo>
                      <a:pt x="f58" y="f44"/>
                    </a:lnTo>
                    <a:close/>
                    <a:moveTo>
                      <a:pt x="f4" y="f46"/>
                    </a:moveTo>
                    <a:lnTo>
                      <a:pt x="f4" y="f79"/>
                    </a:lnTo>
                    <a:lnTo>
                      <a:pt x="f5" y="f79"/>
                    </a:lnTo>
                    <a:lnTo>
                      <a:pt x="f5" y="f46"/>
                    </a:lnTo>
                    <a:close/>
                    <a:moveTo>
                      <a:pt x="f7" y="f46"/>
                    </a:moveTo>
                    <a:lnTo>
                      <a:pt x="f7" y="f79"/>
                    </a:lnTo>
                    <a:lnTo>
                      <a:pt x="f8" y="f79"/>
                    </a:lnTo>
                    <a:lnTo>
                      <a:pt x="f8" y="f46"/>
                    </a:lnTo>
                    <a:close/>
                    <a:moveTo>
                      <a:pt x="f9" y="f46"/>
                    </a:moveTo>
                    <a:lnTo>
                      <a:pt x="f9" y="f79"/>
                    </a:lnTo>
                    <a:lnTo>
                      <a:pt x="f10" y="f79"/>
                    </a:lnTo>
                    <a:lnTo>
                      <a:pt x="f10" y="f46"/>
                    </a:lnTo>
                    <a:close/>
                    <a:moveTo>
                      <a:pt x="f11" y="f46"/>
                    </a:moveTo>
                    <a:lnTo>
                      <a:pt x="f11" y="f79"/>
                    </a:lnTo>
                    <a:lnTo>
                      <a:pt x="f12" y="f79"/>
                    </a:lnTo>
                    <a:lnTo>
                      <a:pt x="f12" y="f46"/>
                    </a:lnTo>
                    <a:close/>
                    <a:moveTo>
                      <a:pt x="f13" y="f46"/>
                    </a:moveTo>
                    <a:lnTo>
                      <a:pt x="f13" y="f79"/>
                    </a:lnTo>
                    <a:lnTo>
                      <a:pt x="f14" y="f79"/>
                    </a:lnTo>
                    <a:lnTo>
                      <a:pt x="f14" y="f46"/>
                    </a:lnTo>
                    <a:close/>
                    <a:moveTo>
                      <a:pt x="f15" y="f46"/>
                    </a:moveTo>
                    <a:lnTo>
                      <a:pt x="f15" y="f79"/>
                    </a:lnTo>
                    <a:lnTo>
                      <a:pt x="f16" y="f79"/>
                    </a:lnTo>
                    <a:lnTo>
                      <a:pt x="f16" y="f46"/>
                    </a:lnTo>
                    <a:close/>
                    <a:moveTo>
                      <a:pt x="f17" y="f46"/>
                    </a:moveTo>
                    <a:lnTo>
                      <a:pt x="f17" y="f79"/>
                    </a:lnTo>
                    <a:lnTo>
                      <a:pt x="f18" y="f79"/>
                    </a:lnTo>
                    <a:lnTo>
                      <a:pt x="f18" y="f46"/>
                    </a:lnTo>
                    <a:close/>
                    <a:moveTo>
                      <a:pt x="f19" y="f46"/>
                    </a:moveTo>
                    <a:lnTo>
                      <a:pt x="f19" y="f79"/>
                    </a:lnTo>
                    <a:lnTo>
                      <a:pt x="f20" y="f79"/>
                    </a:lnTo>
                    <a:lnTo>
                      <a:pt x="f20" y="f46"/>
                    </a:lnTo>
                    <a:close/>
                    <a:moveTo>
                      <a:pt x="f21" y="f46"/>
                    </a:moveTo>
                    <a:lnTo>
                      <a:pt x="f21" y="f79"/>
                    </a:lnTo>
                    <a:lnTo>
                      <a:pt x="f22" y="f79"/>
                    </a:lnTo>
                    <a:lnTo>
                      <a:pt x="f22" y="f46"/>
                    </a:lnTo>
                    <a:close/>
                    <a:moveTo>
                      <a:pt x="f23" y="f46"/>
                    </a:moveTo>
                    <a:lnTo>
                      <a:pt x="f23" y="f79"/>
                    </a:lnTo>
                    <a:lnTo>
                      <a:pt x="f24" y="f79"/>
                    </a:lnTo>
                    <a:lnTo>
                      <a:pt x="f24" y="f46"/>
                    </a:lnTo>
                    <a:close/>
                    <a:moveTo>
                      <a:pt x="f25" y="f46"/>
                    </a:moveTo>
                    <a:lnTo>
                      <a:pt x="f25" y="f79"/>
                    </a:lnTo>
                    <a:lnTo>
                      <a:pt x="f26" y="f79"/>
                    </a:lnTo>
                    <a:lnTo>
                      <a:pt x="f26" y="f46"/>
                    </a:lnTo>
                    <a:close/>
                    <a:moveTo>
                      <a:pt x="f27" y="f46"/>
                    </a:moveTo>
                    <a:lnTo>
                      <a:pt x="f27" y="f79"/>
                    </a:lnTo>
                    <a:lnTo>
                      <a:pt x="f28" y="f79"/>
                    </a:lnTo>
                    <a:lnTo>
                      <a:pt x="f28" y="f46"/>
                    </a:lnTo>
                    <a:close/>
                    <a:moveTo>
                      <a:pt x="f29" y="f46"/>
                    </a:moveTo>
                    <a:lnTo>
                      <a:pt x="f29" y="f79"/>
                    </a:lnTo>
                    <a:lnTo>
                      <a:pt x="f30" y="f79"/>
                    </a:lnTo>
                    <a:lnTo>
                      <a:pt x="f30" y="f46"/>
                    </a:lnTo>
                    <a:close/>
                    <a:moveTo>
                      <a:pt x="f31" y="f46"/>
                    </a:moveTo>
                    <a:lnTo>
                      <a:pt x="f31" y="f79"/>
                    </a:lnTo>
                    <a:lnTo>
                      <a:pt x="f32" y="f79"/>
                    </a:lnTo>
                    <a:lnTo>
                      <a:pt x="f32" y="f46"/>
                    </a:lnTo>
                    <a:close/>
                    <a:moveTo>
                      <a:pt x="f33" y="f46"/>
                    </a:moveTo>
                    <a:lnTo>
                      <a:pt x="f33" y="f79"/>
                    </a:lnTo>
                    <a:lnTo>
                      <a:pt x="f34" y="f79"/>
                    </a:lnTo>
                    <a:lnTo>
                      <a:pt x="f34" y="f46"/>
                    </a:lnTo>
                    <a:close/>
                    <a:moveTo>
                      <a:pt x="f35" y="f46"/>
                    </a:moveTo>
                    <a:lnTo>
                      <a:pt x="f35" y="f79"/>
                    </a:lnTo>
                    <a:lnTo>
                      <a:pt x="f36" y="f79"/>
                    </a:lnTo>
                    <a:lnTo>
                      <a:pt x="f36" y="f46"/>
                    </a:lnTo>
                    <a:close/>
                    <a:moveTo>
                      <a:pt x="f37" y="f46"/>
                    </a:moveTo>
                    <a:lnTo>
                      <a:pt x="f37" y="f79"/>
                    </a:lnTo>
                    <a:lnTo>
                      <a:pt x="f38" y="f79"/>
                    </a:lnTo>
                    <a:lnTo>
                      <a:pt x="f38" y="f46"/>
                    </a:lnTo>
                    <a:close/>
                    <a:moveTo>
                      <a:pt x="f39" y="f46"/>
                    </a:moveTo>
                    <a:lnTo>
                      <a:pt x="f39" y="f79"/>
                    </a:lnTo>
                    <a:lnTo>
                      <a:pt x="f40" y="f79"/>
                    </a:lnTo>
                    <a:lnTo>
                      <a:pt x="f40" y="f46"/>
                    </a:lnTo>
                    <a:close/>
                    <a:moveTo>
                      <a:pt x="f41" y="f46"/>
                    </a:moveTo>
                    <a:lnTo>
                      <a:pt x="f41" y="f79"/>
                    </a:lnTo>
                    <a:lnTo>
                      <a:pt x="f42" y="f79"/>
                    </a:lnTo>
                    <a:lnTo>
                      <a:pt x="f42" y="f46"/>
                    </a:lnTo>
                    <a:close/>
                    <a:moveTo>
                      <a:pt x="f43" y="f46"/>
                    </a:moveTo>
                    <a:lnTo>
                      <a:pt x="f43" y="f79"/>
                    </a:lnTo>
                    <a:lnTo>
                      <a:pt x="f44" y="f79"/>
                    </a:lnTo>
                    <a:lnTo>
                      <a:pt x="f44" y="f46"/>
                    </a:lnTo>
                    <a:close/>
                    <a:moveTo>
                      <a:pt x="f45" y="f46"/>
                    </a:moveTo>
                    <a:lnTo>
                      <a:pt x="f45" y="f79"/>
                    </a:lnTo>
                    <a:lnTo>
                      <a:pt x="f46" y="f79"/>
                    </a:lnTo>
                    <a:lnTo>
                      <a:pt x="f46" y="f46"/>
                    </a:lnTo>
                    <a:close/>
                    <a:moveTo>
                      <a:pt x="f47" y="f46"/>
                    </a:moveTo>
                    <a:lnTo>
                      <a:pt x="f47" y="f79"/>
                    </a:lnTo>
                    <a:lnTo>
                      <a:pt x="f48" y="f79"/>
                    </a:lnTo>
                    <a:lnTo>
                      <a:pt x="f48" y="f46"/>
                    </a:lnTo>
                    <a:close/>
                    <a:moveTo>
                      <a:pt x="f49" y="f46"/>
                    </a:moveTo>
                    <a:lnTo>
                      <a:pt x="f49" y="f79"/>
                    </a:lnTo>
                    <a:lnTo>
                      <a:pt x="f50" y="f79"/>
                    </a:lnTo>
                    <a:lnTo>
                      <a:pt x="f50" y="f46"/>
                    </a:lnTo>
                    <a:close/>
                    <a:moveTo>
                      <a:pt x="f51" y="f46"/>
                    </a:moveTo>
                    <a:lnTo>
                      <a:pt x="f51" y="f79"/>
                    </a:lnTo>
                    <a:lnTo>
                      <a:pt x="f52" y="f79"/>
                    </a:lnTo>
                    <a:lnTo>
                      <a:pt x="f52" y="f46"/>
                    </a:lnTo>
                    <a:close/>
                    <a:moveTo>
                      <a:pt x="f53" y="f46"/>
                    </a:moveTo>
                    <a:lnTo>
                      <a:pt x="f53" y="f79"/>
                    </a:lnTo>
                    <a:lnTo>
                      <a:pt x="f54" y="f79"/>
                    </a:lnTo>
                    <a:lnTo>
                      <a:pt x="f54" y="f46"/>
                    </a:lnTo>
                    <a:close/>
                    <a:moveTo>
                      <a:pt x="f55" y="f46"/>
                    </a:moveTo>
                    <a:lnTo>
                      <a:pt x="f55" y="f79"/>
                    </a:lnTo>
                    <a:lnTo>
                      <a:pt x="f56" y="f79"/>
                    </a:lnTo>
                    <a:lnTo>
                      <a:pt x="f56" y="f46"/>
                    </a:lnTo>
                    <a:close/>
                    <a:moveTo>
                      <a:pt x="f57" y="f46"/>
                    </a:moveTo>
                    <a:lnTo>
                      <a:pt x="f57" y="f79"/>
                    </a:lnTo>
                    <a:lnTo>
                      <a:pt x="f58" y="f79"/>
                    </a:lnTo>
                    <a:lnTo>
                      <a:pt x="f58" y="f46"/>
                    </a:lnTo>
                    <a:close/>
                    <a:moveTo>
                      <a:pt x="f4" y="f48"/>
                    </a:moveTo>
                    <a:lnTo>
                      <a:pt x="f4" y="f80"/>
                    </a:lnTo>
                    <a:lnTo>
                      <a:pt x="f5" y="f80"/>
                    </a:lnTo>
                    <a:lnTo>
                      <a:pt x="f5" y="f48"/>
                    </a:lnTo>
                    <a:close/>
                    <a:moveTo>
                      <a:pt x="f7" y="f48"/>
                    </a:moveTo>
                    <a:lnTo>
                      <a:pt x="f7" y="f80"/>
                    </a:lnTo>
                    <a:lnTo>
                      <a:pt x="f8" y="f80"/>
                    </a:lnTo>
                    <a:lnTo>
                      <a:pt x="f8" y="f48"/>
                    </a:lnTo>
                    <a:close/>
                    <a:moveTo>
                      <a:pt x="f9" y="f48"/>
                    </a:moveTo>
                    <a:lnTo>
                      <a:pt x="f9" y="f80"/>
                    </a:lnTo>
                    <a:lnTo>
                      <a:pt x="f10" y="f80"/>
                    </a:lnTo>
                    <a:lnTo>
                      <a:pt x="f10" y="f48"/>
                    </a:lnTo>
                    <a:close/>
                    <a:moveTo>
                      <a:pt x="f11" y="f48"/>
                    </a:moveTo>
                    <a:lnTo>
                      <a:pt x="f11" y="f80"/>
                    </a:lnTo>
                    <a:lnTo>
                      <a:pt x="f12" y="f80"/>
                    </a:lnTo>
                    <a:lnTo>
                      <a:pt x="f12" y="f48"/>
                    </a:lnTo>
                    <a:close/>
                    <a:moveTo>
                      <a:pt x="f13" y="f48"/>
                    </a:moveTo>
                    <a:lnTo>
                      <a:pt x="f13" y="f80"/>
                    </a:lnTo>
                    <a:lnTo>
                      <a:pt x="f14" y="f80"/>
                    </a:lnTo>
                    <a:lnTo>
                      <a:pt x="f14" y="f48"/>
                    </a:lnTo>
                    <a:close/>
                    <a:moveTo>
                      <a:pt x="f15" y="f48"/>
                    </a:moveTo>
                    <a:lnTo>
                      <a:pt x="f15" y="f80"/>
                    </a:lnTo>
                    <a:lnTo>
                      <a:pt x="f16" y="f80"/>
                    </a:lnTo>
                    <a:lnTo>
                      <a:pt x="f16" y="f48"/>
                    </a:lnTo>
                    <a:close/>
                    <a:moveTo>
                      <a:pt x="f17" y="f48"/>
                    </a:moveTo>
                    <a:lnTo>
                      <a:pt x="f17" y="f80"/>
                    </a:lnTo>
                    <a:lnTo>
                      <a:pt x="f18" y="f80"/>
                    </a:lnTo>
                    <a:lnTo>
                      <a:pt x="f18" y="f48"/>
                    </a:lnTo>
                    <a:close/>
                    <a:moveTo>
                      <a:pt x="f19" y="f48"/>
                    </a:moveTo>
                    <a:lnTo>
                      <a:pt x="f19" y="f80"/>
                    </a:lnTo>
                    <a:lnTo>
                      <a:pt x="f20" y="f80"/>
                    </a:lnTo>
                    <a:lnTo>
                      <a:pt x="f20" y="f48"/>
                    </a:lnTo>
                    <a:close/>
                    <a:moveTo>
                      <a:pt x="f21" y="f48"/>
                    </a:moveTo>
                    <a:lnTo>
                      <a:pt x="f21" y="f80"/>
                    </a:lnTo>
                    <a:lnTo>
                      <a:pt x="f22" y="f80"/>
                    </a:lnTo>
                    <a:lnTo>
                      <a:pt x="f22" y="f48"/>
                    </a:lnTo>
                    <a:close/>
                    <a:moveTo>
                      <a:pt x="f23" y="f48"/>
                    </a:moveTo>
                    <a:lnTo>
                      <a:pt x="f23" y="f80"/>
                    </a:lnTo>
                    <a:lnTo>
                      <a:pt x="f24" y="f80"/>
                    </a:lnTo>
                    <a:lnTo>
                      <a:pt x="f24" y="f48"/>
                    </a:lnTo>
                    <a:close/>
                    <a:moveTo>
                      <a:pt x="f25" y="f48"/>
                    </a:moveTo>
                    <a:lnTo>
                      <a:pt x="f25" y="f80"/>
                    </a:lnTo>
                    <a:lnTo>
                      <a:pt x="f26" y="f80"/>
                    </a:lnTo>
                    <a:lnTo>
                      <a:pt x="f26" y="f48"/>
                    </a:lnTo>
                    <a:close/>
                    <a:moveTo>
                      <a:pt x="f27" y="f48"/>
                    </a:moveTo>
                    <a:lnTo>
                      <a:pt x="f27" y="f80"/>
                    </a:lnTo>
                    <a:lnTo>
                      <a:pt x="f28" y="f80"/>
                    </a:lnTo>
                    <a:lnTo>
                      <a:pt x="f28" y="f48"/>
                    </a:lnTo>
                    <a:close/>
                    <a:moveTo>
                      <a:pt x="f29" y="f48"/>
                    </a:moveTo>
                    <a:lnTo>
                      <a:pt x="f29" y="f80"/>
                    </a:lnTo>
                    <a:lnTo>
                      <a:pt x="f30" y="f80"/>
                    </a:lnTo>
                    <a:lnTo>
                      <a:pt x="f30" y="f48"/>
                    </a:lnTo>
                    <a:close/>
                    <a:moveTo>
                      <a:pt x="f31" y="f48"/>
                    </a:moveTo>
                    <a:lnTo>
                      <a:pt x="f31" y="f80"/>
                    </a:lnTo>
                    <a:lnTo>
                      <a:pt x="f32" y="f80"/>
                    </a:lnTo>
                    <a:lnTo>
                      <a:pt x="f32" y="f48"/>
                    </a:lnTo>
                    <a:close/>
                    <a:moveTo>
                      <a:pt x="f33" y="f48"/>
                    </a:moveTo>
                    <a:lnTo>
                      <a:pt x="f33" y="f80"/>
                    </a:lnTo>
                    <a:lnTo>
                      <a:pt x="f34" y="f80"/>
                    </a:lnTo>
                    <a:lnTo>
                      <a:pt x="f34" y="f48"/>
                    </a:lnTo>
                    <a:close/>
                    <a:moveTo>
                      <a:pt x="f35" y="f48"/>
                    </a:moveTo>
                    <a:lnTo>
                      <a:pt x="f35" y="f80"/>
                    </a:lnTo>
                    <a:lnTo>
                      <a:pt x="f36" y="f80"/>
                    </a:lnTo>
                    <a:lnTo>
                      <a:pt x="f36" y="f48"/>
                    </a:lnTo>
                    <a:close/>
                    <a:moveTo>
                      <a:pt x="f37" y="f48"/>
                    </a:moveTo>
                    <a:lnTo>
                      <a:pt x="f37" y="f80"/>
                    </a:lnTo>
                    <a:lnTo>
                      <a:pt x="f38" y="f80"/>
                    </a:lnTo>
                    <a:lnTo>
                      <a:pt x="f38" y="f48"/>
                    </a:lnTo>
                    <a:close/>
                    <a:moveTo>
                      <a:pt x="f39" y="f48"/>
                    </a:moveTo>
                    <a:lnTo>
                      <a:pt x="f39" y="f80"/>
                    </a:lnTo>
                    <a:lnTo>
                      <a:pt x="f40" y="f80"/>
                    </a:lnTo>
                    <a:lnTo>
                      <a:pt x="f40" y="f48"/>
                    </a:lnTo>
                    <a:close/>
                    <a:moveTo>
                      <a:pt x="f41" y="f48"/>
                    </a:moveTo>
                    <a:lnTo>
                      <a:pt x="f41" y="f80"/>
                    </a:lnTo>
                    <a:lnTo>
                      <a:pt x="f42" y="f80"/>
                    </a:lnTo>
                    <a:lnTo>
                      <a:pt x="f42" y="f48"/>
                    </a:lnTo>
                    <a:close/>
                    <a:moveTo>
                      <a:pt x="f43" y="f48"/>
                    </a:moveTo>
                    <a:lnTo>
                      <a:pt x="f43" y="f80"/>
                    </a:lnTo>
                    <a:lnTo>
                      <a:pt x="f44" y="f80"/>
                    </a:lnTo>
                    <a:lnTo>
                      <a:pt x="f44" y="f48"/>
                    </a:lnTo>
                    <a:close/>
                    <a:moveTo>
                      <a:pt x="f45" y="f48"/>
                    </a:moveTo>
                    <a:lnTo>
                      <a:pt x="f45" y="f80"/>
                    </a:lnTo>
                    <a:lnTo>
                      <a:pt x="f46" y="f80"/>
                    </a:lnTo>
                    <a:lnTo>
                      <a:pt x="f46" y="f48"/>
                    </a:lnTo>
                    <a:close/>
                    <a:moveTo>
                      <a:pt x="f47" y="f48"/>
                    </a:moveTo>
                    <a:lnTo>
                      <a:pt x="f47" y="f80"/>
                    </a:lnTo>
                    <a:lnTo>
                      <a:pt x="f48" y="f80"/>
                    </a:lnTo>
                    <a:lnTo>
                      <a:pt x="f48" y="f48"/>
                    </a:lnTo>
                    <a:close/>
                    <a:moveTo>
                      <a:pt x="f49" y="f48"/>
                    </a:moveTo>
                    <a:lnTo>
                      <a:pt x="f49" y="f80"/>
                    </a:lnTo>
                    <a:lnTo>
                      <a:pt x="f50" y="f80"/>
                    </a:lnTo>
                    <a:lnTo>
                      <a:pt x="f50" y="f48"/>
                    </a:lnTo>
                    <a:close/>
                    <a:moveTo>
                      <a:pt x="f51" y="f48"/>
                    </a:moveTo>
                    <a:lnTo>
                      <a:pt x="f51" y="f80"/>
                    </a:lnTo>
                    <a:lnTo>
                      <a:pt x="f52" y="f80"/>
                    </a:lnTo>
                    <a:lnTo>
                      <a:pt x="f52" y="f48"/>
                    </a:lnTo>
                    <a:close/>
                    <a:moveTo>
                      <a:pt x="f53" y="f48"/>
                    </a:moveTo>
                    <a:lnTo>
                      <a:pt x="f53" y="f80"/>
                    </a:lnTo>
                    <a:lnTo>
                      <a:pt x="f54" y="f80"/>
                    </a:lnTo>
                    <a:lnTo>
                      <a:pt x="f54" y="f48"/>
                    </a:lnTo>
                    <a:close/>
                    <a:moveTo>
                      <a:pt x="f55" y="f48"/>
                    </a:moveTo>
                    <a:lnTo>
                      <a:pt x="f55" y="f80"/>
                    </a:lnTo>
                    <a:lnTo>
                      <a:pt x="f56" y="f80"/>
                    </a:lnTo>
                    <a:lnTo>
                      <a:pt x="f56" y="f48"/>
                    </a:lnTo>
                    <a:close/>
                    <a:moveTo>
                      <a:pt x="f57" y="f48"/>
                    </a:moveTo>
                    <a:lnTo>
                      <a:pt x="f57" y="f80"/>
                    </a:lnTo>
                    <a:lnTo>
                      <a:pt x="f58" y="f80"/>
                    </a:lnTo>
                    <a:lnTo>
                      <a:pt x="f58" y="f48"/>
                    </a:lnTo>
                    <a:close/>
                    <a:moveTo>
                      <a:pt x="f4" y="f50"/>
                    </a:moveTo>
                    <a:lnTo>
                      <a:pt x="f4" y="f81"/>
                    </a:lnTo>
                    <a:lnTo>
                      <a:pt x="f5" y="f81"/>
                    </a:lnTo>
                    <a:lnTo>
                      <a:pt x="f5" y="f50"/>
                    </a:lnTo>
                    <a:close/>
                    <a:moveTo>
                      <a:pt x="f7" y="f50"/>
                    </a:moveTo>
                    <a:lnTo>
                      <a:pt x="f7" y="f81"/>
                    </a:lnTo>
                    <a:lnTo>
                      <a:pt x="f8" y="f81"/>
                    </a:lnTo>
                    <a:lnTo>
                      <a:pt x="f8" y="f50"/>
                    </a:lnTo>
                    <a:close/>
                    <a:moveTo>
                      <a:pt x="f9" y="f50"/>
                    </a:moveTo>
                    <a:lnTo>
                      <a:pt x="f9" y="f81"/>
                    </a:lnTo>
                    <a:lnTo>
                      <a:pt x="f10" y="f81"/>
                    </a:lnTo>
                    <a:lnTo>
                      <a:pt x="f10" y="f50"/>
                    </a:lnTo>
                    <a:close/>
                    <a:moveTo>
                      <a:pt x="f11" y="f50"/>
                    </a:moveTo>
                    <a:lnTo>
                      <a:pt x="f11" y="f81"/>
                    </a:lnTo>
                    <a:lnTo>
                      <a:pt x="f12" y="f81"/>
                    </a:lnTo>
                    <a:lnTo>
                      <a:pt x="f12" y="f50"/>
                    </a:lnTo>
                    <a:close/>
                    <a:moveTo>
                      <a:pt x="f13" y="f50"/>
                    </a:moveTo>
                    <a:lnTo>
                      <a:pt x="f13" y="f81"/>
                    </a:lnTo>
                    <a:lnTo>
                      <a:pt x="f14" y="f81"/>
                    </a:lnTo>
                    <a:lnTo>
                      <a:pt x="f14" y="f50"/>
                    </a:lnTo>
                    <a:close/>
                    <a:moveTo>
                      <a:pt x="f15" y="f50"/>
                    </a:moveTo>
                    <a:lnTo>
                      <a:pt x="f15" y="f81"/>
                    </a:lnTo>
                    <a:lnTo>
                      <a:pt x="f16" y="f81"/>
                    </a:lnTo>
                    <a:lnTo>
                      <a:pt x="f16" y="f50"/>
                    </a:lnTo>
                    <a:close/>
                    <a:moveTo>
                      <a:pt x="f17" y="f50"/>
                    </a:moveTo>
                    <a:lnTo>
                      <a:pt x="f17" y="f81"/>
                    </a:lnTo>
                    <a:lnTo>
                      <a:pt x="f18" y="f81"/>
                    </a:lnTo>
                    <a:lnTo>
                      <a:pt x="f18" y="f50"/>
                    </a:lnTo>
                    <a:close/>
                    <a:moveTo>
                      <a:pt x="f19" y="f50"/>
                    </a:moveTo>
                    <a:lnTo>
                      <a:pt x="f19" y="f81"/>
                    </a:lnTo>
                    <a:lnTo>
                      <a:pt x="f20" y="f81"/>
                    </a:lnTo>
                    <a:lnTo>
                      <a:pt x="f20" y="f50"/>
                    </a:lnTo>
                    <a:close/>
                    <a:moveTo>
                      <a:pt x="f21" y="f50"/>
                    </a:moveTo>
                    <a:lnTo>
                      <a:pt x="f21" y="f81"/>
                    </a:lnTo>
                    <a:lnTo>
                      <a:pt x="f22" y="f81"/>
                    </a:lnTo>
                    <a:lnTo>
                      <a:pt x="f22" y="f50"/>
                    </a:lnTo>
                    <a:close/>
                    <a:moveTo>
                      <a:pt x="f23" y="f50"/>
                    </a:moveTo>
                    <a:lnTo>
                      <a:pt x="f23" y="f81"/>
                    </a:lnTo>
                    <a:lnTo>
                      <a:pt x="f24" y="f81"/>
                    </a:lnTo>
                    <a:lnTo>
                      <a:pt x="f24" y="f50"/>
                    </a:lnTo>
                    <a:close/>
                    <a:moveTo>
                      <a:pt x="f25" y="f50"/>
                    </a:moveTo>
                    <a:lnTo>
                      <a:pt x="f25" y="f81"/>
                    </a:lnTo>
                    <a:lnTo>
                      <a:pt x="f26" y="f81"/>
                    </a:lnTo>
                    <a:lnTo>
                      <a:pt x="f26" y="f50"/>
                    </a:lnTo>
                    <a:close/>
                    <a:moveTo>
                      <a:pt x="f27" y="f50"/>
                    </a:moveTo>
                    <a:lnTo>
                      <a:pt x="f27" y="f81"/>
                    </a:lnTo>
                    <a:lnTo>
                      <a:pt x="f28" y="f81"/>
                    </a:lnTo>
                    <a:lnTo>
                      <a:pt x="f28" y="f50"/>
                    </a:lnTo>
                    <a:close/>
                    <a:moveTo>
                      <a:pt x="f29" y="f50"/>
                    </a:moveTo>
                    <a:lnTo>
                      <a:pt x="f29" y="f81"/>
                    </a:lnTo>
                    <a:lnTo>
                      <a:pt x="f30" y="f81"/>
                    </a:lnTo>
                    <a:lnTo>
                      <a:pt x="f30" y="f50"/>
                    </a:lnTo>
                    <a:close/>
                    <a:moveTo>
                      <a:pt x="f31" y="f50"/>
                    </a:moveTo>
                    <a:lnTo>
                      <a:pt x="f31" y="f81"/>
                    </a:lnTo>
                    <a:lnTo>
                      <a:pt x="f32" y="f81"/>
                    </a:lnTo>
                    <a:lnTo>
                      <a:pt x="f32" y="f50"/>
                    </a:lnTo>
                    <a:close/>
                    <a:moveTo>
                      <a:pt x="f33" y="f50"/>
                    </a:moveTo>
                    <a:lnTo>
                      <a:pt x="f33" y="f81"/>
                    </a:lnTo>
                    <a:lnTo>
                      <a:pt x="f34" y="f81"/>
                    </a:lnTo>
                    <a:lnTo>
                      <a:pt x="f34" y="f50"/>
                    </a:lnTo>
                    <a:close/>
                    <a:moveTo>
                      <a:pt x="f35" y="f50"/>
                    </a:moveTo>
                    <a:lnTo>
                      <a:pt x="f35" y="f81"/>
                    </a:lnTo>
                    <a:lnTo>
                      <a:pt x="f36" y="f81"/>
                    </a:lnTo>
                    <a:lnTo>
                      <a:pt x="f36" y="f50"/>
                    </a:lnTo>
                    <a:close/>
                    <a:moveTo>
                      <a:pt x="f37" y="f50"/>
                    </a:moveTo>
                    <a:lnTo>
                      <a:pt x="f37" y="f81"/>
                    </a:lnTo>
                    <a:lnTo>
                      <a:pt x="f38" y="f81"/>
                    </a:lnTo>
                    <a:lnTo>
                      <a:pt x="f38" y="f50"/>
                    </a:lnTo>
                    <a:close/>
                    <a:moveTo>
                      <a:pt x="f39" y="f50"/>
                    </a:moveTo>
                    <a:lnTo>
                      <a:pt x="f39" y="f81"/>
                    </a:lnTo>
                    <a:lnTo>
                      <a:pt x="f40" y="f81"/>
                    </a:lnTo>
                    <a:lnTo>
                      <a:pt x="f40" y="f50"/>
                    </a:lnTo>
                    <a:close/>
                    <a:moveTo>
                      <a:pt x="f41" y="f50"/>
                    </a:moveTo>
                    <a:lnTo>
                      <a:pt x="f41" y="f81"/>
                    </a:lnTo>
                    <a:lnTo>
                      <a:pt x="f42" y="f81"/>
                    </a:lnTo>
                    <a:lnTo>
                      <a:pt x="f42" y="f50"/>
                    </a:lnTo>
                    <a:close/>
                    <a:moveTo>
                      <a:pt x="f43" y="f50"/>
                    </a:moveTo>
                    <a:lnTo>
                      <a:pt x="f43" y="f81"/>
                    </a:lnTo>
                    <a:lnTo>
                      <a:pt x="f44" y="f81"/>
                    </a:lnTo>
                    <a:lnTo>
                      <a:pt x="f44" y="f50"/>
                    </a:lnTo>
                    <a:close/>
                    <a:moveTo>
                      <a:pt x="f45" y="f50"/>
                    </a:moveTo>
                    <a:lnTo>
                      <a:pt x="f45" y="f81"/>
                    </a:lnTo>
                    <a:lnTo>
                      <a:pt x="f46" y="f81"/>
                    </a:lnTo>
                    <a:lnTo>
                      <a:pt x="f46" y="f50"/>
                    </a:lnTo>
                    <a:close/>
                    <a:moveTo>
                      <a:pt x="f47" y="f50"/>
                    </a:moveTo>
                    <a:lnTo>
                      <a:pt x="f47" y="f81"/>
                    </a:lnTo>
                    <a:lnTo>
                      <a:pt x="f48" y="f81"/>
                    </a:lnTo>
                    <a:lnTo>
                      <a:pt x="f48" y="f50"/>
                    </a:lnTo>
                    <a:close/>
                    <a:moveTo>
                      <a:pt x="f49" y="f50"/>
                    </a:moveTo>
                    <a:lnTo>
                      <a:pt x="f49" y="f81"/>
                    </a:lnTo>
                    <a:lnTo>
                      <a:pt x="f50" y="f81"/>
                    </a:lnTo>
                    <a:lnTo>
                      <a:pt x="f50" y="f50"/>
                    </a:lnTo>
                    <a:close/>
                    <a:moveTo>
                      <a:pt x="f51" y="f50"/>
                    </a:moveTo>
                    <a:lnTo>
                      <a:pt x="f51" y="f81"/>
                    </a:lnTo>
                    <a:lnTo>
                      <a:pt x="f52" y="f81"/>
                    </a:lnTo>
                    <a:lnTo>
                      <a:pt x="f52" y="f50"/>
                    </a:lnTo>
                    <a:close/>
                    <a:moveTo>
                      <a:pt x="f53" y="f50"/>
                    </a:moveTo>
                    <a:lnTo>
                      <a:pt x="f53" y="f81"/>
                    </a:lnTo>
                    <a:lnTo>
                      <a:pt x="f54" y="f81"/>
                    </a:lnTo>
                    <a:lnTo>
                      <a:pt x="f54" y="f50"/>
                    </a:lnTo>
                    <a:close/>
                    <a:moveTo>
                      <a:pt x="f55" y="f50"/>
                    </a:moveTo>
                    <a:lnTo>
                      <a:pt x="f55" y="f81"/>
                    </a:lnTo>
                    <a:lnTo>
                      <a:pt x="f56" y="f81"/>
                    </a:lnTo>
                    <a:lnTo>
                      <a:pt x="f56" y="f50"/>
                    </a:lnTo>
                    <a:close/>
                    <a:moveTo>
                      <a:pt x="f57" y="f50"/>
                    </a:moveTo>
                    <a:lnTo>
                      <a:pt x="f57" y="f81"/>
                    </a:lnTo>
                    <a:lnTo>
                      <a:pt x="f58" y="f81"/>
                    </a:lnTo>
                    <a:lnTo>
                      <a:pt x="f58" y="f50"/>
                    </a:lnTo>
                    <a:close/>
                    <a:moveTo>
                      <a:pt x="f4" y="f52"/>
                    </a:moveTo>
                    <a:lnTo>
                      <a:pt x="f4" y="f82"/>
                    </a:lnTo>
                    <a:lnTo>
                      <a:pt x="f5" y="f82"/>
                    </a:lnTo>
                    <a:lnTo>
                      <a:pt x="f5" y="f52"/>
                    </a:lnTo>
                    <a:close/>
                    <a:moveTo>
                      <a:pt x="f7" y="f52"/>
                    </a:moveTo>
                    <a:lnTo>
                      <a:pt x="f7" y="f82"/>
                    </a:lnTo>
                    <a:lnTo>
                      <a:pt x="f8" y="f82"/>
                    </a:lnTo>
                    <a:lnTo>
                      <a:pt x="f8" y="f52"/>
                    </a:lnTo>
                    <a:close/>
                    <a:moveTo>
                      <a:pt x="f9" y="f52"/>
                    </a:moveTo>
                    <a:lnTo>
                      <a:pt x="f9" y="f82"/>
                    </a:lnTo>
                    <a:lnTo>
                      <a:pt x="f10" y="f82"/>
                    </a:lnTo>
                    <a:lnTo>
                      <a:pt x="f10" y="f52"/>
                    </a:lnTo>
                    <a:close/>
                    <a:moveTo>
                      <a:pt x="f11" y="f52"/>
                    </a:moveTo>
                    <a:lnTo>
                      <a:pt x="f11" y="f82"/>
                    </a:lnTo>
                    <a:lnTo>
                      <a:pt x="f12" y="f82"/>
                    </a:lnTo>
                    <a:lnTo>
                      <a:pt x="f12" y="f52"/>
                    </a:lnTo>
                    <a:close/>
                    <a:moveTo>
                      <a:pt x="f13" y="f52"/>
                    </a:moveTo>
                    <a:lnTo>
                      <a:pt x="f13" y="f82"/>
                    </a:lnTo>
                    <a:lnTo>
                      <a:pt x="f14" y="f82"/>
                    </a:lnTo>
                    <a:lnTo>
                      <a:pt x="f14" y="f52"/>
                    </a:lnTo>
                    <a:close/>
                    <a:moveTo>
                      <a:pt x="f15" y="f52"/>
                    </a:moveTo>
                    <a:lnTo>
                      <a:pt x="f15" y="f82"/>
                    </a:lnTo>
                    <a:lnTo>
                      <a:pt x="f16" y="f82"/>
                    </a:lnTo>
                    <a:lnTo>
                      <a:pt x="f16" y="f52"/>
                    </a:lnTo>
                    <a:close/>
                    <a:moveTo>
                      <a:pt x="f17" y="f52"/>
                    </a:moveTo>
                    <a:lnTo>
                      <a:pt x="f17" y="f82"/>
                    </a:lnTo>
                    <a:lnTo>
                      <a:pt x="f18" y="f82"/>
                    </a:lnTo>
                    <a:lnTo>
                      <a:pt x="f18" y="f52"/>
                    </a:lnTo>
                    <a:close/>
                    <a:moveTo>
                      <a:pt x="f19" y="f52"/>
                    </a:moveTo>
                    <a:lnTo>
                      <a:pt x="f19" y="f82"/>
                    </a:lnTo>
                    <a:lnTo>
                      <a:pt x="f20" y="f82"/>
                    </a:lnTo>
                    <a:lnTo>
                      <a:pt x="f20" y="f52"/>
                    </a:lnTo>
                    <a:close/>
                    <a:moveTo>
                      <a:pt x="f21" y="f52"/>
                    </a:moveTo>
                    <a:lnTo>
                      <a:pt x="f21" y="f82"/>
                    </a:lnTo>
                    <a:lnTo>
                      <a:pt x="f22" y="f82"/>
                    </a:lnTo>
                    <a:lnTo>
                      <a:pt x="f22" y="f52"/>
                    </a:lnTo>
                    <a:close/>
                    <a:moveTo>
                      <a:pt x="f23" y="f52"/>
                    </a:moveTo>
                    <a:lnTo>
                      <a:pt x="f23" y="f82"/>
                    </a:lnTo>
                    <a:lnTo>
                      <a:pt x="f24" y="f82"/>
                    </a:lnTo>
                    <a:lnTo>
                      <a:pt x="f24" y="f52"/>
                    </a:lnTo>
                    <a:close/>
                    <a:moveTo>
                      <a:pt x="f25" y="f52"/>
                    </a:moveTo>
                    <a:lnTo>
                      <a:pt x="f25" y="f82"/>
                    </a:lnTo>
                    <a:lnTo>
                      <a:pt x="f26" y="f82"/>
                    </a:lnTo>
                    <a:lnTo>
                      <a:pt x="f26" y="f52"/>
                    </a:lnTo>
                    <a:close/>
                    <a:moveTo>
                      <a:pt x="f27" y="f52"/>
                    </a:moveTo>
                    <a:lnTo>
                      <a:pt x="f27" y="f82"/>
                    </a:lnTo>
                    <a:lnTo>
                      <a:pt x="f28" y="f82"/>
                    </a:lnTo>
                    <a:lnTo>
                      <a:pt x="f28" y="f52"/>
                    </a:lnTo>
                    <a:close/>
                    <a:moveTo>
                      <a:pt x="f29" y="f52"/>
                    </a:moveTo>
                    <a:lnTo>
                      <a:pt x="f29" y="f82"/>
                    </a:lnTo>
                    <a:lnTo>
                      <a:pt x="f30" y="f82"/>
                    </a:lnTo>
                    <a:lnTo>
                      <a:pt x="f30" y="f52"/>
                    </a:lnTo>
                    <a:close/>
                    <a:moveTo>
                      <a:pt x="f31" y="f52"/>
                    </a:moveTo>
                    <a:lnTo>
                      <a:pt x="f31" y="f82"/>
                    </a:lnTo>
                    <a:lnTo>
                      <a:pt x="f32" y="f82"/>
                    </a:lnTo>
                    <a:lnTo>
                      <a:pt x="f32" y="f52"/>
                    </a:lnTo>
                    <a:close/>
                    <a:moveTo>
                      <a:pt x="f33" y="f52"/>
                    </a:moveTo>
                    <a:lnTo>
                      <a:pt x="f33" y="f82"/>
                    </a:lnTo>
                    <a:lnTo>
                      <a:pt x="f34" y="f82"/>
                    </a:lnTo>
                    <a:lnTo>
                      <a:pt x="f34" y="f52"/>
                    </a:lnTo>
                    <a:close/>
                    <a:moveTo>
                      <a:pt x="f35" y="f52"/>
                    </a:moveTo>
                    <a:lnTo>
                      <a:pt x="f35" y="f82"/>
                    </a:lnTo>
                    <a:lnTo>
                      <a:pt x="f36" y="f82"/>
                    </a:lnTo>
                    <a:lnTo>
                      <a:pt x="f36" y="f52"/>
                    </a:lnTo>
                    <a:close/>
                    <a:moveTo>
                      <a:pt x="f37" y="f52"/>
                    </a:moveTo>
                    <a:lnTo>
                      <a:pt x="f37" y="f82"/>
                    </a:lnTo>
                    <a:lnTo>
                      <a:pt x="f38" y="f82"/>
                    </a:lnTo>
                    <a:lnTo>
                      <a:pt x="f38" y="f52"/>
                    </a:lnTo>
                    <a:close/>
                    <a:moveTo>
                      <a:pt x="f39" y="f52"/>
                    </a:moveTo>
                    <a:lnTo>
                      <a:pt x="f39" y="f82"/>
                    </a:lnTo>
                    <a:lnTo>
                      <a:pt x="f40" y="f82"/>
                    </a:lnTo>
                    <a:lnTo>
                      <a:pt x="f40" y="f52"/>
                    </a:lnTo>
                    <a:close/>
                    <a:moveTo>
                      <a:pt x="f41" y="f52"/>
                    </a:moveTo>
                    <a:lnTo>
                      <a:pt x="f41" y="f82"/>
                    </a:lnTo>
                    <a:lnTo>
                      <a:pt x="f42" y="f82"/>
                    </a:lnTo>
                    <a:lnTo>
                      <a:pt x="f42" y="f52"/>
                    </a:lnTo>
                    <a:close/>
                    <a:moveTo>
                      <a:pt x="f43" y="f52"/>
                    </a:moveTo>
                    <a:lnTo>
                      <a:pt x="f43" y="f82"/>
                    </a:lnTo>
                    <a:lnTo>
                      <a:pt x="f44" y="f82"/>
                    </a:lnTo>
                    <a:lnTo>
                      <a:pt x="f44" y="f52"/>
                    </a:lnTo>
                    <a:close/>
                    <a:moveTo>
                      <a:pt x="f45" y="f52"/>
                    </a:moveTo>
                    <a:lnTo>
                      <a:pt x="f45" y="f82"/>
                    </a:lnTo>
                    <a:lnTo>
                      <a:pt x="f46" y="f82"/>
                    </a:lnTo>
                    <a:lnTo>
                      <a:pt x="f46" y="f52"/>
                    </a:lnTo>
                    <a:close/>
                    <a:moveTo>
                      <a:pt x="f47" y="f52"/>
                    </a:moveTo>
                    <a:lnTo>
                      <a:pt x="f47" y="f82"/>
                    </a:lnTo>
                    <a:lnTo>
                      <a:pt x="f48" y="f82"/>
                    </a:lnTo>
                    <a:lnTo>
                      <a:pt x="f48" y="f52"/>
                    </a:lnTo>
                    <a:close/>
                    <a:moveTo>
                      <a:pt x="f49" y="f52"/>
                    </a:moveTo>
                    <a:lnTo>
                      <a:pt x="f49" y="f82"/>
                    </a:lnTo>
                    <a:lnTo>
                      <a:pt x="f50" y="f82"/>
                    </a:lnTo>
                    <a:lnTo>
                      <a:pt x="f50" y="f52"/>
                    </a:lnTo>
                    <a:close/>
                    <a:moveTo>
                      <a:pt x="f51" y="f52"/>
                    </a:moveTo>
                    <a:lnTo>
                      <a:pt x="f51" y="f82"/>
                    </a:lnTo>
                    <a:lnTo>
                      <a:pt x="f52" y="f82"/>
                    </a:lnTo>
                    <a:lnTo>
                      <a:pt x="f52" y="f52"/>
                    </a:lnTo>
                    <a:close/>
                    <a:moveTo>
                      <a:pt x="f53" y="f52"/>
                    </a:moveTo>
                    <a:lnTo>
                      <a:pt x="f53" y="f82"/>
                    </a:lnTo>
                    <a:lnTo>
                      <a:pt x="f54" y="f82"/>
                    </a:lnTo>
                    <a:lnTo>
                      <a:pt x="f54" y="f52"/>
                    </a:lnTo>
                    <a:close/>
                    <a:moveTo>
                      <a:pt x="f55" y="f52"/>
                    </a:moveTo>
                    <a:lnTo>
                      <a:pt x="f55" y="f82"/>
                    </a:lnTo>
                    <a:lnTo>
                      <a:pt x="f56" y="f82"/>
                    </a:lnTo>
                    <a:lnTo>
                      <a:pt x="f56" y="f52"/>
                    </a:lnTo>
                    <a:close/>
                    <a:moveTo>
                      <a:pt x="f57" y="f52"/>
                    </a:moveTo>
                    <a:lnTo>
                      <a:pt x="f57" y="f82"/>
                    </a:lnTo>
                    <a:lnTo>
                      <a:pt x="f58" y="f82"/>
                    </a:lnTo>
                    <a:lnTo>
                      <a:pt x="f58" y="f52"/>
                    </a:lnTo>
                    <a:close/>
                    <a:moveTo>
                      <a:pt x="f4" y="f54"/>
                    </a:moveTo>
                    <a:lnTo>
                      <a:pt x="f4" y="f83"/>
                    </a:lnTo>
                    <a:lnTo>
                      <a:pt x="f5" y="f83"/>
                    </a:lnTo>
                    <a:lnTo>
                      <a:pt x="f5" y="f54"/>
                    </a:lnTo>
                    <a:close/>
                    <a:moveTo>
                      <a:pt x="f7" y="f54"/>
                    </a:moveTo>
                    <a:lnTo>
                      <a:pt x="f7" y="f83"/>
                    </a:lnTo>
                    <a:lnTo>
                      <a:pt x="f8" y="f83"/>
                    </a:lnTo>
                    <a:lnTo>
                      <a:pt x="f8" y="f54"/>
                    </a:lnTo>
                    <a:close/>
                    <a:moveTo>
                      <a:pt x="f9" y="f54"/>
                    </a:moveTo>
                    <a:lnTo>
                      <a:pt x="f9" y="f83"/>
                    </a:lnTo>
                    <a:lnTo>
                      <a:pt x="f10" y="f83"/>
                    </a:lnTo>
                    <a:lnTo>
                      <a:pt x="f10" y="f54"/>
                    </a:lnTo>
                    <a:close/>
                    <a:moveTo>
                      <a:pt x="f11" y="f54"/>
                    </a:moveTo>
                    <a:lnTo>
                      <a:pt x="f11" y="f83"/>
                    </a:lnTo>
                    <a:lnTo>
                      <a:pt x="f12" y="f83"/>
                    </a:lnTo>
                    <a:lnTo>
                      <a:pt x="f12" y="f54"/>
                    </a:lnTo>
                    <a:close/>
                    <a:moveTo>
                      <a:pt x="f13" y="f54"/>
                    </a:moveTo>
                    <a:lnTo>
                      <a:pt x="f13" y="f83"/>
                    </a:lnTo>
                    <a:lnTo>
                      <a:pt x="f14" y="f83"/>
                    </a:lnTo>
                    <a:lnTo>
                      <a:pt x="f14" y="f54"/>
                    </a:lnTo>
                    <a:close/>
                    <a:moveTo>
                      <a:pt x="f15" y="f54"/>
                    </a:moveTo>
                    <a:lnTo>
                      <a:pt x="f15" y="f83"/>
                    </a:lnTo>
                    <a:lnTo>
                      <a:pt x="f16" y="f83"/>
                    </a:lnTo>
                    <a:lnTo>
                      <a:pt x="f16" y="f54"/>
                    </a:lnTo>
                    <a:close/>
                    <a:moveTo>
                      <a:pt x="f17" y="f54"/>
                    </a:moveTo>
                    <a:lnTo>
                      <a:pt x="f17" y="f83"/>
                    </a:lnTo>
                    <a:lnTo>
                      <a:pt x="f18" y="f83"/>
                    </a:lnTo>
                    <a:lnTo>
                      <a:pt x="f18" y="f54"/>
                    </a:lnTo>
                    <a:close/>
                    <a:moveTo>
                      <a:pt x="f19" y="f54"/>
                    </a:moveTo>
                    <a:lnTo>
                      <a:pt x="f19" y="f83"/>
                    </a:lnTo>
                    <a:lnTo>
                      <a:pt x="f20" y="f83"/>
                    </a:lnTo>
                    <a:lnTo>
                      <a:pt x="f20" y="f54"/>
                    </a:lnTo>
                    <a:close/>
                    <a:moveTo>
                      <a:pt x="f21" y="f54"/>
                    </a:moveTo>
                    <a:lnTo>
                      <a:pt x="f21" y="f83"/>
                    </a:lnTo>
                    <a:lnTo>
                      <a:pt x="f22" y="f83"/>
                    </a:lnTo>
                    <a:lnTo>
                      <a:pt x="f22" y="f54"/>
                    </a:lnTo>
                    <a:close/>
                    <a:moveTo>
                      <a:pt x="f23" y="f54"/>
                    </a:moveTo>
                    <a:lnTo>
                      <a:pt x="f23" y="f83"/>
                    </a:lnTo>
                    <a:lnTo>
                      <a:pt x="f24" y="f83"/>
                    </a:lnTo>
                    <a:lnTo>
                      <a:pt x="f24" y="f54"/>
                    </a:lnTo>
                    <a:close/>
                    <a:moveTo>
                      <a:pt x="f25" y="f54"/>
                    </a:moveTo>
                    <a:lnTo>
                      <a:pt x="f25" y="f83"/>
                    </a:lnTo>
                    <a:lnTo>
                      <a:pt x="f26" y="f83"/>
                    </a:lnTo>
                    <a:lnTo>
                      <a:pt x="f26" y="f54"/>
                    </a:lnTo>
                    <a:close/>
                    <a:moveTo>
                      <a:pt x="f27" y="f54"/>
                    </a:moveTo>
                    <a:lnTo>
                      <a:pt x="f27" y="f83"/>
                    </a:lnTo>
                    <a:lnTo>
                      <a:pt x="f28" y="f83"/>
                    </a:lnTo>
                    <a:lnTo>
                      <a:pt x="f28" y="f54"/>
                    </a:lnTo>
                    <a:close/>
                    <a:moveTo>
                      <a:pt x="f29" y="f54"/>
                    </a:moveTo>
                    <a:lnTo>
                      <a:pt x="f29" y="f83"/>
                    </a:lnTo>
                    <a:lnTo>
                      <a:pt x="f30" y="f83"/>
                    </a:lnTo>
                    <a:lnTo>
                      <a:pt x="f30" y="f54"/>
                    </a:lnTo>
                    <a:close/>
                    <a:moveTo>
                      <a:pt x="f31" y="f54"/>
                    </a:moveTo>
                    <a:lnTo>
                      <a:pt x="f31" y="f83"/>
                    </a:lnTo>
                    <a:lnTo>
                      <a:pt x="f32" y="f83"/>
                    </a:lnTo>
                    <a:lnTo>
                      <a:pt x="f32" y="f54"/>
                    </a:lnTo>
                    <a:close/>
                    <a:moveTo>
                      <a:pt x="f33" y="f54"/>
                    </a:moveTo>
                    <a:lnTo>
                      <a:pt x="f33" y="f83"/>
                    </a:lnTo>
                    <a:lnTo>
                      <a:pt x="f34" y="f83"/>
                    </a:lnTo>
                    <a:lnTo>
                      <a:pt x="f34" y="f54"/>
                    </a:lnTo>
                    <a:close/>
                    <a:moveTo>
                      <a:pt x="f35" y="f54"/>
                    </a:moveTo>
                    <a:lnTo>
                      <a:pt x="f35" y="f83"/>
                    </a:lnTo>
                    <a:lnTo>
                      <a:pt x="f36" y="f83"/>
                    </a:lnTo>
                    <a:lnTo>
                      <a:pt x="f36" y="f54"/>
                    </a:lnTo>
                    <a:close/>
                    <a:moveTo>
                      <a:pt x="f37" y="f54"/>
                    </a:moveTo>
                    <a:lnTo>
                      <a:pt x="f37" y="f83"/>
                    </a:lnTo>
                    <a:lnTo>
                      <a:pt x="f38" y="f83"/>
                    </a:lnTo>
                    <a:lnTo>
                      <a:pt x="f38" y="f54"/>
                    </a:lnTo>
                    <a:close/>
                    <a:moveTo>
                      <a:pt x="f39" y="f54"/>
                    </a:moveTo>
                    <a:lnTo>
                      <a:pt x="f39" y="f83"/>
                    </a:lnTo>
                    <a:lnTo>
                      <a:pt x="f40" y="f83"/>
                    </a:lnTo>
                    <a:lnTo>
                      <a:pt x="f40" y="f54"/>
                    </a:lnTo>
                    <a:close/>
                    <a:moveTo>
                      <a:pt x="f41" y="f54"/>
                    </a:moveTo>
                    <a:lnTo>
                      <a:pt x="f41" y="f83"/>
                    </a:lnTo>
                    <a:lnTo>
                      <a:pt x="f42" y="f83"/>
                    </a:lnTo>
                    <a:lnTo>
                      <a:pt x="f42" y="f54"/>
                    </a:lnTo>
                    <a:close/>
                    <a:moveTo>
                      <a:pt x="f43" y="f54"/>
                    </a:moveTo>
                    <a:lnTo>
                      <a:pt x="f43" y="f83"/>
                    </a:lnTo>
                    <a:lnTo>
                      <a:pt x="f44" y="f83"/>
                    </a:lnTo>
                    <a:lnTo>
                      <a:pt x="f44" y="f54"/>
                    </a:lnTo>
                    <a:close/>
                    <a:moveTo>
                      <a:pt x="f45" y="f54"/>
                    </a:moveTo>
                    <a:lnTo>
                      <a:pt x="f45" y="f83"/>
                    </a:lnTo>
                    <a:lnTo>
                      <a:pt x="f46" y="f83"/>
                    </a:lnTo>
                    <a:lnTo>
                      <a:pt x="f46" y="f54"/>
                    </a:lnTo>
                    <a:close/>
                    <a:moveTo>
                      <a:pt x="f47" y="f54"/>
                    </a:moveTo>
                    <a:lnTo>
                      <a:pt x="f47" y="f83"/>
                    </a:lnTo>
                    <a:lnTo>
                      <a:pt x="f48" y="f83"/>
                    </a:lnTo>
                    <a:lnTo>
                      <a:pt x="f48" y="f54"/>
                    </a:lnTo>
                    <a:close/>
                    <a:moveTo>
                      <a:pt x="f49" y="f54"/>
                    </a:moveTo>
                    <a:lnTo>
                      <a:pt x="f49" y="f83"/>
                    </a:lnTo>
                    <a:lnTo>
                      <a:pt x="f50" y="f83"/>
                    </a:lnTo>
                    <a:lnTo>
                      <a:pt x="f50" y="f54"/>
                    </a:lnTo>
                    <a:close/>
                    <a:moveTo>
                      <a:pt x="f51" y="f54"/>
                    </a:moveTo>
                    <a:lnTo>
                      <a:pt x="f51" y="f83"/>
                    </a:lnTo>
                    <a:lnTo>
                      <a:pt x="f52" y="f83"/>
                    </a:lnTo>
                    <a:lnTo>
                      <a:pt x="f52" y="f54"/>
                    </a:lnTo>
                    <a:close/>
                    <a:moveTo>
                      <a:pt x="f53" y="f54"/>
                    </a:moveTo>
                    <a:lnTo>
                      <a:pt x="f53" y="f83"/>
                    </a:lnTo>
                    <a:lnTo>
                      <a:pt x="f54" y="f83"/>
                    </a:lnTo>
                    <a:lnTo>
                      <a:pt x="f54" y="f54"/>
                    </a:lnTo>
                    <a:close/>
                    <a:moveTo>
                      <a:pt x="f55" y="f54"/>
                    </a:moveTo>
                    <a:lnTo>
                      <a:pt x="f55" y="f83"/>
                    </a:lnTo>
                    <a:lnTo>
                      <a:pt x="f56" y="f83"/>
                    </a:lnTo>
                    <a:lnTo>
                      <a:pt x="f56" y="f54"/>
                    </a:lnTo>
                    <a:close/>
                    <a:moveTo>
                      <a:pt x="f57" y="f54"/>
                    </a:moveTo>
                    <a:lnTo>
                      <a:pt x="f57" y="f83"/>
                    </a:lnTo>
                    <a:lnTo>
                      <a:pt x="f58" y="f83"/>
                    </a:lnTo>
                    <a:lnTo>
                      <a:pt x="f58" y="f54"/>
                    </a:lnTo>
                    <a:close/>
                    <a:moveTo>
                      <a:pt x="f4" y="f56"/>
                    </a:moveTo>
                    <a:lnTo>
                      <a:pt x="f4" y="f84"/>
                    </a:lnTo>
                    <a:lnTo>
                      <a:pt x="f5" y="f84"/>
                    </a:lnTo>
                    <a:lnTo>
                      <a:pt x="f5" y="f56"/>
                    </a:lnTo>
                    <a:close/>
                    <a:moveTo>
                      <a:pt x="f7" y="f56"/>
                    </a:moveTo>
                    <a:lnTo>
                      <a:pt x="f7" y="f84"/>
                    </a:lnTo>
                    <a:lnTo>
                      <a:pt x="f8" y="f84"/>
                    </a:lnTo>
                    <a:lnTo>
                      <a:pt x="f8" y="f56"/>
                    </a:lnTo>
                    <a:close/>
                    <a:moveTo>
                      <a:pt x="f9" y="f56"/>
                    </a:moveTo>
                    <a:lnTo>
                      <a:pt x="f9" y="f84"/>
                    </a:lnTo>
                    <a:lnTo>
                      <a:pt x="f10" y="f84"/>
                    </a:lnTo>
                    <a:lnTo>
                      <a:pt x="f10" y="f56"/>
                    </a:lnTo>
                    <a:close/>
                    <a:moveTo>
                      <a:pt x="f11" y="f56"/>
                    </a:moveTo>
                    <a:lnTo>
                      <a:pt x="f11" y="f84"/>
                    </a:lnTo>
                    <a:lnTo>
                      <a:pt x="f12" y="f84"/>
                    </a:lnTo>
                    <a:lnTo>
                      <a:pt x="f12" y="f56"/>
                    </a:lnTo>
                    <a:close/>
                    <a:moveTo>
                      <a:pt x="f13" y="f56"/>
                    </a:moveTo>
                    <a:lnTo>
                      <a:pt x="f13" y="f84"/>
                    </a:lnTo>
                    <a:lnTo>
                      <a:pt x="f14" y="f84"/>
                    </a:lnTo>
                    <a:lnTo>
                      <a:pt x="f14" y="f56"/>
                    </a:lnTo>
                    <a:close/>
                    <a:moveTo>
                      <a:pt x="f15" y="f56"/>
                    </a:moveTo>
                    <a:lnTo>
                      <a:pt x="f15" y="f84"/>
                    </a:lnTo>
                    <a:lnTo>
                      <a:pt x="f16" y="f84"/>
                    </a:lnTo>
                    <a:lnTo>
                      <a:pt x="f16" y="f56"/>
                    </a:lnTo>
                    <a:close/>
                    <a:moveTo>
                      <a:pt x="f17" y="f56"/>
                    </a:moveTo>
                    <a:lnTo>
                      <a:pt x="f17" y="f84"/>
                    </a:lnTo>
                    <a:lnTo>
                      <a:pt x="f18" y="f84"/>
                    </a:lnTo>
                    <a:lnTo>
                      <a:pt x="f18" y="f56"/>
                    </a:lnTo>
                    <a:close/>
                    <a:moveTo>
                      <a:pt x="f19" y="f56"/>
                    </a:moveTo>
                    <a:lnTo>
                      <a:pt x="f19" y="f84"/>
                    </a:lnTo>
                    <a:lnTo>
                      <a:pt x="f20" y="f84"/>
                    </a:lnTo>
                    <a:lnTo>
                      <a:pt x="f20" y="f56"/>
                    </a:lnTo>
                    <a:close/>
                    <a:moveTo>
                      <a:pt x="f21" y="f56"/>
                    </a:moveTo>
                    <a:lnTo>
                      <a:pt x="f21" y="f84"/>
                    </a:lnTo>
                    <a:lnTo>
                      <a:pt x="f22" y="f84"/>
                    </a:lnTo>
                    <a:lnTo>
                      <a:pt x="f22" y="f56"/>
                    </a:lnTo>
                    <a:close/>
                    <a:moveTo>
                      <a:pt x="f23" y="f56"/>
                    </a:moveTo>
                    <a:lnTo>
                      <a:pt x="f23" y="f84"/>
                    </a:lnTo>
                    <a:lnTo>
                      <a:pt x="f24" y="f84"/>
                    </a:lnTo>
                    <a:lnTo>
                      <a:pt x="f24" y="f56"/>
                    </a:lnTo>
                    <a:close/>
                    <a:moveTo>
                      <a:pt x="f25" y="f56"/>
                    </a:moveTo>
                    <a:lnTo>
                      <a:pt x="f25" y="f84"/>
                    </a:lnTo>
                    <a:lnTo>
                      <a:pt x="f26" y="f84"/>
                    </a:lnTo>
                    <a:lnTo>
                      <a:pt x="f26" y="f56"/>
                    </a:lnTo>
                    <a:close/>
                    <a:moveTo>
                      <a:pt x="f27" y="f56"/>
                    </a:moveTo>
                    <a:lnTo>
                      <a:pt x="f27" y="f84"/>
                    </a:lnTo>
                    <a:lnTo>
                      <a:pt x="f28" y="f84"/>
                    </a:lnTo>
                    <a:lnTo>
                      <a:pt x="f28" y="f56"/>
                    </a:lnTo>
                    <a:close/>
                    <a:moveTo>
                      <a:pt x="f29" y="f56"/>
                    </a:moveTo>
                    <a:lnTo>
                      <a:pt x="f29" y="f84"/>
                    </a:lnTo>
                    <a:lnTo>
                      <a:pt x="f30" y="f84"/>
                    </a:lnTo>
                    <a:lnTo>
                      <a:pt x="f30" y="f56"/>
                    </a:lnTo>
                    <a:close/>
                    <a:moveTo>
                      <a:pt x="f31" y="f56"/>
                    </a:moveTo>
                    <a:lnTo>
                      <a:pt x="f31" y="f84"/>
                    </a:lnTo>
                    <a:lnTo>
                      <a:pt x="f32" y="f84"/>
                    </a:lnTo>
                    <a:lnTo>
                      <a:pt x="f32" y="f56"/>
                    </a:lnTo>
                    <a:close/>
                    <a:moveTo>
                      <a:pt x="f33" y="f56"/>
                    </a:moveTo>
                    <a:lnTo>
                      <a:pt x="f33" y="f84"/>
                    </a:lnTo>
                    <a:lnTo>
                      <a:pt x="f34" y="f84"/>
                    </a:lnTo>
                    <a:lnTo>
                      <a:pt x="f34" y="f56"/>
                    </a:lnTo>
                    <a:close/>
                    <a:moveTo>
                      <a:pt x="f35" y="f56"/>
                    </a:moveTo>
                    <a:lnTo>
                      <a:pt x="f35" y="f84"/>
                    </a:lnTo>
                    <a:lnTo>
                      <a:pt x="f36" y="f84"/>
                    </a:lnTo>
                    <a:lnTo>
                      <a:pt x="f36" y="f56"/>
                    </a:lnTo>
                    <a:close/>
                    <a:moveTo>
                      <a:pt x="f37" y="f56"/>
                    </a:moveTo>
                    <a:lnTo>
                      <a:pt x="f37" y="f84"/>
                    </a:lnTo>
                    <a:lnTo>
                      <a:pt x="f38" y="f84"/>
                    </a:lnTo>
                    <a:lnTo>
                      <a:pt x="f38" y="f56"/>
                    </a:lnTo>
                    <a:close/>
                    <a:moveTo>
                      <a:pt x="f39" y="f56"/>
                    </a:moveTo>
                    <a:lnTo>
                      <a:pt x="f39" y="f84"/>
                    </a:lnTo>
                    <a:lnTo>
                      <a:pt x="f40" y="f84"/>
                    </a:lnTo>
                    <a:lnTo>
                      <a:pt x="f40" y="f56"/>
                    </a:lnTo>
                    <a:close/>
                    <a:moveTo>
                      <a:pt x="f41" y="f56"/>
                    </a:moveTo>
                    <a:lnTo>
                      <a:pt x="f41" y="f84"/>
                    </a:lnTo>
                    <a:lnTo>
                      <a:pt x="f42" y="f84"/>
                    </a:lnTo>
                    <a:lnTo>
                      <a:pt x="f42" y="f56"/>
                    </a:lnTo>
                    <a:close/>
                    <a:moveTo>
                      <a:pt x="f43" y="f56"/>
                    </a:moveTo>
                    <a:lnTo>
                      <a:pt x="f43" y="f84"/>
                    </a:lnTo>
                    <a:lnTo>
                      <a:pt x="f44" y="f84"/>
                    </a:lnTo>
                    <a:lnTo>
                      <a:pt x="f44" y="f56"/>
                    </a:lnTo>
                    <a:close/>
                    <a:moveTo>
                      <a:pt x="f45" y="f56"/>
                    </a:moveTo>
                    <a:lnTo>
                      <a:pt x="f45" y="f84"/>
                    </a:lnTo>
                    <a:lnTo>
                      <a:pt x="f46" y="f84"/>
                    </a:lnTo>
                    <a:lnTo>
                      <a:pt x="f46" y="f56"/>
                    </a:lnTo>
                    <a:close/>
                    <a:moveTo>
                      <a:pt x="f47" y="f56"/>
                    </a:moveTo>
                    <a:lnTo>
                      <a:pt x="f47" y="f84"/>
                    </a:lnTo>
                    <a:lnTo>
                      <a:pt x="f48" y="f84"/>
                    </a:lnTo>
                    <a:lnTo>
                      <a:pt x="f48" y="f56"/>
                    </a:lnTo>
                    <a:close/>
                    <a:moveTo>
                      <a:pt x="f49" y="f56"/>
                    </a:moveTo>
                    <a:lnTo>
                      <a:pt x="f49" y="f84"/>
                    </a:lnTo>
                    <a:lnTo>
                      <a:pt x="f50" y="f84"/>
                    </a:lnTo>
                    <a:lnTo>
                      <a:pt x="f50" y="f56"/>
                    </a:lnTo>
                    <a:close/>
                    <a:moveTo>
                      <a:pt x="f51" y="f56"/>
                    </a:moveTo>
                    <a:lnTo>
                      <a:pt x="f51" y="f84"/>
                    </a:lnTo>
                    <a:lnTo>
                      <a:pt x="f52" y="f84"/>
                    </a:lnTo>
                    <a:lnTo>
                      <a:pt x="f52" y="f56"/>
                    </a:lnTo>
                    <a:close/>
                    <a:moveTo>
                      <a:pt x="f53" y="f56"/>
                    </a:moveTo>
                    <a:lnTo>
                      <a:pt x="f53" y="f84"/>
                    </a:lnTo>
                    <a:lnTo>
                      <a:pt x="f54" y="f84"/>
                    </a:lnTo>
                    <a:lnTo>
                      <a:pt x="f54" y="f56"/>
                    </a:lnTo>
                    <a:close/>
                    <a:moveTo>
                      <a:pt x="f55" y="f56"/>
                    </a:moveTo>
                    <a:lnTo>
                      <a:pt x="f55" y="f84"/>
                    </a:lnTo>
                    <a:lnTo>
                      <a:pt x="f56" y="f84"/>
                    </a:lnTo>
                    <a:lnTo>
                      <a:pt x="f56" y="f56"/>
                    </a:lnTo>
                    <a:close/>
                    <a:moveTo>
                      <a:pt x="f57" y="f56"/>
                    </a:moveTo>
                    <a:lnTo>
                      <a:pt x="f57" y="f84"/>
                    </a:lnTo>
                    <a:lnTo>
                      <a:pt x="f58" y="f84"/>
                    </a:lnTo>
                    <a:lnTo>
                      <a:pt x="f58" y="f56"/>
                    </a:lnTo>
                    <a:close/>
                    <a:moveTo>
                      <a:pt x="f4" y="f85"/>
                    </a:moveTo>
                    <a:lnTo>
                      <a:pt x="f4" y="f86"/>
                    </a:lnTo>
                    <a:lnTo>
                      <a:pt x="f5" y="f86"/>
                    </a:lnTo>
                    <a:lnTo>
                      <a:pt x="f5" y="f85"/>
                    </a:lnTo>
                    <a:close/>
                    <a:moveTo>
                      <a:pt x="f7" y="f85"/>
                    </a:moveTo>
                    <a:lnTo>
                      <a:pt x="f7" y="f86"/>
                    </a:lnTo>
                    <a:lnTo>
                      <a:pt x="f8" y="f86"/>
                    </a:lnTo>
                    <a:lnTo>
                      <a:pt x="f8" y="f85"/>
                    </a:lnTo>
                    <a:close/>
                    <a:moveTo>
                      <a:pt x="f9" y="f85"/>
                    </a:moveTo>
                    <a:lnTo>
                      <a:pt x="f9" y="f86"/>
                    </a:lnTo>
                    <a:lnTo>
                      <a:pt x="f10" y="f86"/>
                    </a:lnTo>
                    <a:lnTo>
                      <a:pt x="f10" y="f85"/>
                    </a:lnTo>
                    <a:close/>
                    <a:moveTo>
                      <a:pt x="f11" y="f85"/>
                    </a:moveTo>
                    <a:lnTo>
                      <a:pt x="f11" y="f86"/>
                    </a:lnTo>
                    <a:lnTo>
                      <a:pt x="f12" y="f86"/>
                    </a:lnTo>
                    <a:lnTo>
                      <a:pt x="f12" y="f85"/>
                    </a:lnTo>
                    <a:close/>
                    <a:moveTo>
                      <a:pt x="f13" y="f85"/>
                    </a:moveTo>
                    <a:lnTo>
                      <a:pt x="f13" y="f86"/>
                    </a:lnTo>
                    <a:lnTo>
                      <a:pt x="f14" y="f86"/>
                    </a:lnTo>
                    <a:lnTo>
                      <a:pt x="f14" y="f85"/>
                    </a:lnTo>
                    <a:close/>
                    <a:moveTo>
                      <a:pt x="f15" y="f85"/>
                    </a:moveTo>
                    <a:lnTo>
                      <a:pt x="f15" y="f86"/>
                    </a:lnTo>
                    <a:lnTo>
                      <a:pt x="f16" y="f86"/>
                    </a:lnTo>
                    <a:lnTo>
                      <a:pt x="f16" y="f85"/>
                    </a:lnTo>
                    <a:close/>
                    <a:moveTo>
                      <a:pt x="f17" y="f85"/>
                    </a:moveTo>
                    <a:lnTo>
                      <a:pt x="f17" y="f86"/>
                    </a:lnTo>
                    <a:lnTo>
                      <a:pt x="f18" y="f86"/>
                    </a:lnTo>
                    <a:lnTo>
                      <a:pt x="f18" y="f85"/>
                    </a:lnTo>
                    <a:close/>
                    <a:moveTo>
                      <a:pt x="f19" y="f85"/>
                    </a:moveTo>
                    <a:lnTo>
                      <a:pt x="f19" y="f86"/>
                    </a:lnTo>
                    <a:lnTo>
                      <a:pt x="f20" y="f86"/>
                    </a:lnTo>
                    <a:lnTo>
                      <a:pt x="f20" y="f85"/>
                    </a:lnTo>
                    <a:close/>
                    <a:moveTo>
                      <a:pt x="f21" y="f85"/>
                    </a:moveTo>
                    <a:lnTo>
                      <a:pt x="f21" y="f86"/>
                    </a:lnTo>
                    <a:lnTo>
                      <a:pt x="f22" y="f86"/>
                    </a:lnTo>
                    <a:lnTo>
                      <a:pt x="f22" y="f85"/>
                    </a:lnTo>
                    <a:close/>
                    <a:moveTo>
                      <a:pt x="f23" y="f85"/>
                    </a:moveTo>
                    <a:lnTo>
                      <a:pt x="f23" y="f86"/>
                    </a:lnTo>
                    <a:lnTo>
                      <a:pt x="f24" y="f86"/>
                    </a:lnTo>
                    <a:lnTo>
                      <a:pt x="f24" y="f85"/>
                    </a:lnTo>
                    <a:close/>
                    <a:moveTo>
                      <a:pt x="f25" y="f85"/>
                    </a:moveTo>
                    <a:lnTo>
                      <a:pt x="f25" y="f86"/>
                    </a:lnTo>
                    <a:lnTo>
                      <a:pt x="f26" y="f86"/>
                    </a:lnTo>
                    <a:lnTo>
                      <a:pt x="f26" y="f85"/>
                    </a:lnTo>
                    <a:close/>
                    <a:moveTo>
                      <a:pt x="f27" y="f85"/>
                    </a:moveTo>
                    <a:lnTo>
                      <a:pt x="f27" y="f86"/>
                    </a:lnTo>
                    <a:lnTo>
                      <a:pt x="f28" y="f86"/>
                    </a:lnTo>
                    <a:lnTo>
                      <a:pt x="f28" y="f85"/>
                    </a:lnTo>
                    <a:close/>
                    <a:moveTo>
                      <a:pt x="f29" y="f85"/>
                    </a:moveTo>
                    <a:lnTo>
                      <a:pt x="f29" y="f86"/>
                    </a:lnTo>
                    <a:lnTo>
                      <a:pt x="f30" y="f86"/>
                    </a:lnTo>
                    <a:lnTo>
                      <a:pt x="f30" y="f85"/>
                    </a:lnTo>
                    <a:close/>
                    <a:moveTo>
                      <a:pt x="f31" y="f85"/>
                    </a:moveTo>
                    <a:lnTo>
                      <a:pt x="f31" y="f86"/>
                    </a:lnTo>
                    <a:lnTo>
                      <a:pt x="f32" y="f86"/>
                    </a:lnTo>
                    <a:lnTo>
                      <a:pt x="f32" y="f85"/>
                    </a:lnTo>
                    <a:close/>
                    <a:moveTo>
                      <a:pt x="f33" y="f85"/>
                    </a:moveTo>
                    <a:lnTo>
                      <a:pt x="f33" y="f86"/>
                    </a:lnTo>
                    <a:lnTo>
                      <a:pt x="f34" y="f86"/>
                    </a:lnTo>
                    <a:lnTo>
                      <a:pt x="f34" y="f85"/>
                    </a:lnTo>
                    <a:close/>
                    <a:moveTo>
                      <a:pt x="f35" y="f85"/>
                    </a:moveTo>
                    <a:lnTo>
                      <a:pt x="f35" y="f86"/>
                    </a:lnTo>
                    <a:lnTo>
                      <a:pt x="f36" y="f86"/>
                    </a:lnTo>
                    <a:lnTo>
                      <a:pt x="f36" y="f85"/>
                    </a:lnTo>
                    <a:close/>
                    <a:moveTo>
                      <a:pt x="f37" y="f85"/>
                    </a:moveTo>
                    <a:lnTo>
                      <a:pt x="f37" y="f86"/>
                    </a:lnTo>
                    <a:lnTo>
                      <a:pt x="f38" y="f86"/>
                    </a:lnTo>
                    <a:lnTo>
                      <a:pt x="f38" y="f85"/>
                    </a:lnTo>
                    <a:close/>
                    <a:moveTo>
                      <a:pt x="f39" y="f85"/>
                    </a:moveTo>
                    <a:lnTo>
                      <a:pt x="f39" y="f86"/>
                    </a:lnTo>
                    <a:lnTo>
                      <a:pt x="f40" y="f86"/>
                    </a:lnTo>
                    <a:lnTo>
                      <a:pt x="f40" y="f85"/>
                    </a:lnTo>
                    <a:close/>
                    <a:moveTo>
                      <a:pt x="f41" y="f85"/>
                    </a:moveTo>
                    <a:lnTo>
                      <a:pt x="f41" y="f86"/>
                    </a:lnTo>
                    <a:lnTo>
                      <a:pt x="f42" y="f86"/>
                    </a:lnTo>
                    <a:lnTo>
                      <a:pt x="f42" y="f85"/>
                    </a:lnTo>
                    <a:close/>
                    <a:moveTo>
                      <a:pt x="f43" y="f85"/>
                    </a:moveTo>
                    <a:lnTo>
                      <a:pt x="f43" y="f86"/>
                    </a:lnTo>
                    <a:lnTo>
                      <a:pt x="f44" y="f86"/>
                    </a:lnTo>
                    <a:lnTo>
                      <a:pt x="f44" y="f85"/>
                    </a:lnTo>
                    <a:close/>
                    <a:moveTo>
                      <a:pt x="f45" y="f85"/>
                    </a:moveTo>
                    <a:lnTo>
                      <a:pt x="f45" y="f86"/>
                    </a:lnTo>
                    <a:lnTo>
                      <a:pt x="f46" y="f86"/>
                    </a:lnTo>
                    <a:lnTo>
                      <a:pt x="f46" y="f85"/>
                    </a:lnTo>
                    <a:close/>
                    <a:moveTo>
                      <a:pt x="f47" y="f85"/>
                    </a:moveTo>
                    <a:lnTo>
                      <a:pt x="f47" y="f86"/>
                    </a:lnTo>
                    <a:lnTo>
                      <a:pt x="f48" y="f86"/>
                    </a:lnTo>
                    <a:lnTo>
                      <a:pt x="f48" y="f85"/>
                    </a:lnTo>
                    <a:close/>
                    <a:moveTo>
                      <a:pt x="f49" y="f85"/>
                    </a:moveTo>
                    <a:lnTo>
                      <a:pt x="f49" y="f86"/>
                    </a:lnTo>
                    <a:lnTo>
                      <a:pt x="f50" y="f86"/>
                    </a:lnTo>
                    <a:lnTo>
                      <a:pt x="f50" y="f85"/>
                    </a:lnTo>
                    <a:close/>
                    <a:moveTo>
                      <a:pt x="f51" y="f85"/>
                    </a:moveTo>
                    <a:lnTo>
                      <a:pt x="f51" y="f86"/>
                    </a:lnTo>
                    <a:lnTo>
                      <a:pt x="f52" y="f86"/>
                    </a:lnTo>
                    <a:lnTo>
                      <a:pt x="f52" y="f85"/>
                    </a:lnTo>
                    <a:close/>
                    <a:moveTo>
                      <a:pt x="f53" y="f85"/>
                    </a:moveTo>
                    <a:lnTo>
                      <a:pt x="f53" y="f86"/>
                    </a:lnTo>
                    <a:lnTo>
                      <a:pt x="f54" y="f86"/>
                    </a:lnTo>
                    <a:lnTo>
                      <a:pt x="f54" y="f85"/>
                    </a:lnTo>
                    <a:close/>
                    <a:moveTo>
                      <a:pt x="f55" y="f85"/>
                    </a:moveTo>
                    <a:lnTo>
                      <a:pt x="f55" y="f86"/>
                    </a:lnTo>
                    <a:lnTo>
                      <a:pt x="f56" y="f86"/>
                    </a:lnTo>
                    <a:lnTo>
                      <a:pt x="f56" y="f85"/>
                    </a:lnTo>
                    <a:close/>
                    <a:moveTo>
                      <a:pt x="f57" y="f85"/>
                    </a:moveTo>
                    <a:lnTo>
                      <a:pt x="f57" y="f86"/>
                    </a:lnTo>
                    <a:lnTo>
                      <a:pt x="f58" y="f86"/>
                    </a:lnTo>
                    <a:lnTo>
                      <a:pt x="f58" y="f85"/>
                    </a:lnTo>
                    <a:close/>
                    <a:moveTo>
                      <a:pt x="f4" y="f2"/>
                    </a:moveTo>
                    <a:lnTo>
                      <a:pt x="f4" y="f87"/>
                    </a:lnTo>
                    <a:lnTo>
                      <a:pt x="f5" y="f87"/>
                    </a:lnTo>
                    <a:lnTo>
                      <a:pt x="f5" y="f88"/>
                    </a:lnTo>
                    <a:cubicBezTo>
                      <a:pt x="f89" y="f90"/>
                      <a:pt x="f91" y="f92"/>
                      <a:pt x="f93" y="f94"/>
                    </a:cubicBezTo>
                    <a:lnTo>
                      <a:pt x="f93" y="f87"/>
                    </a:lnTo>
                    <a:lnTo>
                      <a:pt x="f95" y="f87"/>
                    </a:lnTo>
                    <a:cubicBezTo>
                      <a:pt x="f92" y="f96"/>
                      <a:pt x="f97" y="f98"/>
                      <a:pt x="f88" y="f5"/>
                    </a:cubicBezTo>
                    <a:lnTo>
                      <a:pt x="f93" y="f5"/>
                    </a:lnTo>
                    <a:lnTo>
                      <a:pt x="f93" y="f6"/>
                    </a:lnTo>
                    <a:lnTo>
                      <a:pt x="f2" y="f6"/>
                    </a:lnTo>
                    <a:lnTo>
                      <a:pt x="f2" y="f8"/>
                    </a:lnTo>
                    <a:lnTo>
                      <a:pt x="f93" y="f8"/>
                    </a:lnTo>
                    <a:lnTo>
                      <a:pt x="f93" y="f59"/>
                    </a:lnTo>
                    <a:lnTo>
                      <a:pt x="f2" y="f59"/>
                    </a:lnTo>
                    <a:lnTo>
                      <a:pt x="f2" y="f10"/>
                    </a:lnTo>
                    <a:lnTo>
                      <a:pt x="f93" y="f10"/>
                    </a:lnTo>
                    <a:lnTo>
                      <a:pt x="f93" y="f60"/>
                    </a:lnTo>
                    <a:lnTo>
                      <a:pt x="f2" y="f60"/>
                    </a:lnTo>
                    <a:lnTo>
                      <a:pt x="f2" y="f12"/>
                    </a:lnTo>
                    <a:lnTo>
                      <a:pt x="f93" y="f12"/>
                    </a:lnTo>
                    <a:lnTo>
                      <a:pt x="f93" y="f61"/>
                    </a:lnTo>
                    <a:lnTo>
                      <a:pt x="f2" y="f61"/>
                    </a:lnTo>
                    <a:lnTo>
                      <a:pt x="f2" y="f14"/>
                    </a:lnTo>
                    <a:lnTo>
                      <a:pt x="f93" y="f14"/>
                    </a:lnTo>
                    <a:lnTo>
                      <a:pt x="f93" y="f62"/>
                    </a:lnTo>
                    <a:lnTo>
                      <a:pt x="f2" y="f62"/>
                    </a:lnTo>
                    <a:lnTo>
                      <a:pt x="f2" y="f16"/>
                    </a:lnTo>
                    <a:lnTo>
                      <a:pt x="f93" y="f16"/>
                    </a:lnTo>
                    <a:lnTo>
                      <a:pt x="f93" y="f63"/>
                    </a:lnTo>
                    <a:lnTo>
                      <a:pt x="f2" y="f63"/>
                    </a:lnTo>
                    <a:lnTo>
                      <a:pt x="f2" y="f18"/>
                    </a:lnTo>
                    <a:lnTo>
                      <a:pt x="f93" y="f18"/>
                    </a:lnTo>
                    <a:lnTo>
                      <a:pt x="f93" y="f64"/>
                    </a:lnTo>
                    <a:lnTo>
                      <a:pt x="f2" y="f64"/>
                    </a:lnTo>
                    <a:lnTo>
                      <a:pt x="f2" y="f20"/>
                    </a:lnTo>
                    <a:lnTo>
                      <a:pt x="f93" y="f20"/>
                    </a:lnTo>
                    <a:lnTo>
                      <a:pt x="f93" y="f65"/>
                    </a:lnTo>
                    <a:lnTo>
                      <a:pt x="f2" y="f65"/>
                    </a:lnTo>
                    <a:lnTo>
                      <a:pt x="f2" y="f22"/>
                    </a:lnTo>
                    <a:lnTo>
                      <a:pt x="f93" y="f22"/>
                    </a:lnTo>
                    <a:lnTo>
                      <a:pt x="f93" y="f66"/>
                    </a:lnTo>
                    <a:lnTo>
                      <a:pt x="f2" y="f66"/>
                    </a:lnTo>
                    <a:lnTo>
                      <a:pt x="f2" y="f67"/>
                    </a:lnTo>
                    <a:lnTo>
                      <a:pt x="f93" y="f67"/>
                    </a:lnTo>
                    <a:lnTo>
                      <a:pt x="f93" y="f68"/>
                    </a:lnTo>
                    <a:lnTo>
                      <a:pt x="f2" y="f68"/>
                    </a:lnTo>
                    <a:lnTo>
                      <a:pt x="f2" y="f26"/>
                    </a:lnTo>
                    <a:lnTo>
                      <a:pt x="f93" y="f26"/>
                    </a:lnTo>
                    <a:lnTo>
                      <a:pt x="f93" y="f69"/>
                    </a:lnTo>
                    <a:lnTo>
                      <a:pt x="f2" y="f69"/>
                    </a:lnTo>
                    <a:lnTo>
                      <a:pt x="f2" y="f28"/>
                    </a:lnTo>
                    <a:lnTo>
                      <a:pt x="f93" y="f28"/>
                    </a:lnTo>
                    <a:lnTo>
                      <a:pt x="f93" y="f70"/>
                    </a:lnTo>
                    <a:lnTo>
                      <a:pt x="f2" y="f70"/>
                    </a:lnTo>
                    <a:lnTo>
                      <a:pt x="f2" y="f30"/>
                    </a:lnTo>
                    <a:lnTo>
                      <a:pt x="f93" y="f30"/>
                    </a:lnTo>
                    <a:lnTo>
                      <a:pt x="f93" y="f71"/>
                    </a:lnTo>
                    <a:lnTo>
                      <a:pt x="f2" y="f71"/>
                    </a:lnTo>
                    <a:lnTo>
                      <a:pt x="f2" y="f32"/>
                    </a:lnTo>
                    <a:lnTo>
                      <a:pt x="f93" y="f32"/>
                    </a:lnTo>
                    <a:lnTo>
                      <a:pt x="f93" y="f72"/>
                    </a:lnTo>
                    <a:lnTo>
                      <a:pt x="f2" y="f72"/>
                    </a:lnTo>
                    <a:lnTo>
                      <a:pt x="f2" y="f34"/>
                    </a:lnTo>
                    <a:lnTo>
                      <a:pt x="f93" y="f34"/>
                    </a:lnTo>
                    <a:lnTo>
                      <a:pt x="f93" y="f73"/>
                    </a:lnTo>
                    <a:lnTo>
                      <a:pt x="f2" y="f73"/>
                    </a:lnTo>
                    <a:lnTo>
                      <a:pt x="f2" y="f36"/>
                    </a:lnTo>
                    <a:lnTo>
                      <a:pt x="f93" y="f36"/>
                    </a:lnTo>
                    <a:lnTo>
                      <a:pt x="f93" y="f74"/>
                    </a:lnTo>
                    <a:lnTo>
                      <a:pt x="f2" y="f74"/>
                    </a:lnTo>
                    <a:lnTo>
                      <a:pt x="f2" y="f38"/>
                    </a:lnTo>
                    <a:lnTo>
                      <a:pt x="f93" y="f38"/>
                    </a:lnTo>
                    <a:lnTo>
                      <a:pt x="f93" y="f75"/>
                    </a:lnTo>
                    <a:lnTo>
                      <a:pt x="f2" y="f75"/>
                    </a:lnTo>
                    <a:lnTo>
                      <a:pt x="f2" y="f40"/>
                    </a:lnTo>
                    <a:lnTo>
                      <a:pt x="f93" y="f40"/>
                    </a:lnTo>
                    <a:lnTo>
                      <a:pt x="f93" y="f76"/>
                    </a:lnTo>
                    <a:lnTo>
                      <a:pt x="f2" y="f76"/>
                    </a:lnTo>
                    <a:lnTo>
                      <a:pt x="f2" y="f42"/>
                    </a:lnTo>
                    <a:lnTo>
                      <a:pt x="f93" y="f42"/>
                    </a:lnTo>
                    <a:lnTo>
                      <a:pt x="f93" y="f77"/>
                    </a:lnTo>
                    <a:lnTo>
                      <a:pt x="f2" y="f77"/>
                    </a:lnTo>
                    <a:lnTo>
                      <a:pt x="f2" y="f44"/>
                    </a:lnTo>
                    <a:lnTo>
                      <a:pt x="f93" y="f44"/>
                    </a:lnTo>
                    <a:lnTo>
                      <a:pt x="f93" y="f78"/>
                    </a:lnTo>
                    <a:lnTo>
                      <a:pt x="f2" y="f78"/>
                    </a:lnTo>
                    <a:lnTo>
                      <a:pt x="f2" y="f46"/>
                    </a:lnTo>
                    <a:lnTo>
                      <a:pt x="f93" y="f46"/>
                    </a:lnTo>
                    <a:lnTo>
                      <a:pt x="f93" y="f79"/>
                    </a:lnTo>
                    <a:lnTo>
                      <a:pt x="f2" y="f79"/>
                    </a:lnTo>
                    <a:lnTo>
                      <a:pt x="f2" y="f48"/>
                    </a:lnTo>
                    <a:lnTo>
                      <a:pt x="f93" y="f48"/>
                    </a:lnTo>
                    <a:lnTo>
                      <a:pt x="f93" y="f80"/>
                    </a:lnTo>
                    <a:lnTo>
                      <a:pt x="f2" y="f80"/>
                    </a:lnTo>
                    <a:lnTo>
                      <a:pt x="f2" y="f50"/>
                    </a:lnTo>
                    <a:lnTo>
                      <a:pt x="f93" y="f50"/>
                    </a:lnTo>
                    <a:lnTo>
                      <a:pt x="f93" y="f81"/>
                    </a:lnTo>
                    <a:lnTo>
                      <a:pt x="f2" y="f81"/>
                    </a:lnTo>
                    <a:lnTo>
                      <a:pt x="f2" y="f52"/>
                    </a:lnTo>
                    <a:lnTo>
                      <a:pt x="f93" y="f52"/>
                    </a:lnTo>
                    <a:lnTo>
                      <a:pt x="f93" y="f82"/>
                    </a:lnTo>
                    <a:lnTo>
                      <a:pt x="f2" y="f82"/>
                    </a:lnTo>
                    <a:lnTo>
                      <a:pt x="f2" y="f54"/>
                    </a:lnTo>
                    <a:lnTo>
                      <a:pt x="f93" y="f54"/>
                    </a:lnTo>
                    <a:lnTo>
                      <a:pt x="f93" y="f83"/>
                    </a:lnTo>
                    <a:lnTo>
                      <a:pt x="f2" y="f83"/>
                    </a:lnTo>
                    <a:lnTo>
                      <a:pt x="f2" y="f56"/>
                    </a:lnTo>
                    <a:lnTo>
                      <a:pt x="f93" y="f56"/>
                    </a:lnTo>
                    <a:lnTo>
                      <a:pt x="f93" y="f84"/>
                    </a:lnTo>
                    <a:lnTo>
                      <a:pt x="f2" y="f84"/>
                    </a:lnTo>
                    <a:lnTo>
                      <a:pt x="f2" y="f58"/>
                    </a:lnTo>
                    <a:lnTo>
                      <a:pt x="f93" y="f58"/>
                    </a:lnTo>
                    <a:lnTo>
                      <a:pt x="f93" y="f86"/>
                    </a:lnTo>
                    <a:lnTo>
                      <a:pt x="f88" y="f86"/>
                    </a:lnTo>
                    <a:cubicBezTo>
                      <a:pt x="f97" y="f99"/>
                      <a:pt x="f92" y="f100"/>
                      <a:pt x="f95" y="f101"/>
                    </a:cubicBezTo>
                    <a:lnTo>
                      <a:pt x="f93" y="f101"/>
                    </a:lnTo>
                    <a:lnTo>
                      <a:pt x="f93" y="f102"/>
                    </a:lnTo>
                    <a:cubicBezTo>
                      <a:pt x="f91" y="f103"/>
                      <a:pt x="f89" y="f104"/>
                      <a:pt x="f5" y="f105"/>
                    </a:cubicBezTo>
                    <a:lnTo>
                      <a:pt x="f5" y="f101"/>
                    </a:lnTo>
                    <a:lnTo>
                      <a:pt x="f4" y="f101"/>
                    </a:lnTo>
                    <a:lnTo>
                      <a:pt x="f4" y="f3"/>
                    </a:lnTo>
                    <a:lnTo>
                      <a:pt x="f8" y="f3"/>
                    </a:lnTo>
                    <a:lnTo>
                      <a:pt x="f8" y="f106"/>
                    </a:lnTo>
                    <a:lnTo>
                      <a:pt x="f7" y="f106"/>
                    </a:lnTo>
                    <a:lnTo>
                      <a:pt x="f7" y="f3"/>
                    </a:lnTo>
                    <a:lnTo>
                      <a:pt x="f10" y="f3"/>
                    </a:lnTo>
                    <a:lnTo>
                      <a:pt x="f10" y="f106"/>
                    </a:lnTo>
                    <a:lnTo>
                      <a:pt x="f9" y="f106"/>
                    </a:lnTo>
                    <a:lnTo>
                      <a:pt x="f9" y="f3"/>
                    </a:lnTo>
                    <a:lnTo>
                      <a:pt x="f12" y="f3"/>
                    </a:lnTo>
                    <a:lnTo>
                      <a:pt x="f12" y="f106"/>
                    </a:lnTo>
                    <a:lnTo>
                      <a:pt x="f11" y="f106"/>
                    </a:lnTo>
                    <a:lnTo>
                      <a:pt x="f11" y="f3"/>
                    </a:lnTo>
                    <a:lnTo>
                      <a:pt x="f14" y="f3"/>
                    </a:lnTo>
                    <a:lnTo>
                      <a:pt x="f14" y="f106"/>
                    </a:lnTo>
                    <a:lnTo>
                      <a:pt x="f13" y="f106"/>
                    </a:lnTo>
                    <a:lnTo>
                      <a:pt x="f13" y="f3"/>
                    </a:lnTo>
                    <a:lnTo>
                      <a:pt x="f16" y="f3"/>
                    </a:lnTo>
                    <a:lnTo>
                      <a:pt x="f16" y="f106"/>
                    </a:lnTo>
                    <a:lnTo>
                      <a:pt x="f15" y="f106"/>
                    </a:lnTo>
                    <a:lnTo>
                      <a:pt x="f15" y="f3"/>
                    </a:lnTo>
                    <a:lnTo>
                      <a:pt x="f18" y="f3"/>
                    </a:lnTo>
                    <a:lnTo>
                      <a:pt x="f18" y="f106"/>
                    </a:lnTo>
                    <a:lnTo>
                      <a:pt x="f17" y="f106"/>
                    </a:lnTo>
                    <a:lnTo>
                      <a:pt x="f17" y="f3"/>
                    </a:lnTo>
                    <a:lnTo>
                      <a:pt x="f20" y="f3"/>
                    </a:lnTo>
                    <a:lnTo>
                      <a:pt x="f20" y="f106"/>
                    </a:lnTo>
                    <a:lnTo>
                      <a:pt x="f19" y="f106"/>
                    </a:lnTo>
                    <a:lnTo>
                      <a:pt x="f19" y="f3"/>
                    </a:lnTo>
                    <a:lnTo>
                      <a:pt x="f22" y="f3"/>
                    </a:lnTo>
                    <a:lnTo>
                      <a:pt x="f22" y="f106"/>
                    </a:lnTo>
                    <a:lnTo>
                      <a:pt x="f21" y="f106"/>
                    </a:lnTo>
                    <a:lnTo>
                      <a:pt x="f21" y="f3"/>
                    </a:lnTo>
                    <a:lnTo>
                      <a:pt x="f24" y="f3"/>
                    </a:lnTo>
                    <a:lnTo>
                      <a:pt x="f24" y="f106"/>
                    </a:lnTo>
                    <a:lnTo>
                      <a:pt x="f23" y="f106"/>
                    </a:lnTo>
                    <a:lnTo>
                      <a:pt x="f23" y="f3"/>
                    </a:lnTo>
                    <a:lnTo>
                      <a:pt x="f26" y="f3"/>
                    </a:lnTo>
                    <a:lnTo>
                      <a:pt x="f26" y="f106"/>
                    </a:lnTo>
                    <a:lnTo>
                      <a:pt x="f25" y="f106"/>
                    </a:lnTo>
                    <a:lnTo>
                      <a:pt x="f25" y="f3"/>
                    </a:lnTo>
                    <a:lnTo>
                      <a:pt x="f28" y="f3"/>
                    </a:lnTo>
                    <a:lnTo>
                      <a:pt x="f28" y="f106"/>
                    </a:lnTo>
                    <a:lnTo>
                      <a:pt x="f27" y="f106"/>
                    </a:lnTo>
                    <a:lnTo>
                      <a:pt x="f27" y="f3"/>
                    </a:lnTo>
                    <a:lnTo>
                      <a:pt x="f30" y="f3"/>
                    </a:lnTo>
                    <a:lnTo>
                      <a:pt x="f30" y="f106"/>
                    </a:lnTo>
                    <a:lnTo>
                      <a:pt x="f29" y="f106"/>
                    </a:lnTo>
                    <a:lnTo>
                      <a:pt x="f29" y="f3"/>
                    </a:lnTo>
                    <a:lnTo>
                      <a:pt x="f32" y="f3"/>
                    </a:lnTo>
                    <a:lnTo>
                      <a:pt x="f32" y="f106"/>
                    </a:lnTo>
                    <a:lnTo>
                      <a:pt x="f31" y="f106"/>
                    </a:lnTo>
                    <a:lnTo>
                      <a:pt x="f31" y="f3"/>
                    </a:lnTo>
                    <a:lnTo>
                      <a:pt x="f34" y="f3"/>
                    </a:lnTo>
                    <a:lnTo>
                      <a:pt x="f34" y="f106"/>
                    </a:lnTo>
                    <a:lnTo>
                      <a:pt x="f33" y="f106"/>
                    </a:lnTo>
                    <a:lnTo>
                      <a:pt x="f33" y="f3"/>
                    </a:lnTo>
                    <a:lnTo>
                      <a:pt x="f36" y="f3"/>
                    </a:lnTo>
                    <a:lnTo>
                      <a:pt x="f36" y="f106"/>
                    </a:lnTo>
                    <a:lnTo>
                      <a:pt x="f35" y="f106"/>
                    </a:lnTo>
                    <a:lnTo>
                      <a:pt x="f35" y="f3"/>
                    </a:lnTo>
                    <a:lnTo>
                      <a:pt x="f38" y="f3"/>
                    </a:lnTo>
                    <a:lnTo>
                      <a:pt x="f38" y="f106"/>
                    </a:lnTo>
                    <a:lnTo>
                      <a:pt x="f37" y="f106"/>
                    </a:lnTo>
                    <a:lnTo>
                      <a:pt x="f37" y="f3"/>
                    </a:lnTo>
                    <a:lnTo>
                      <a:pt x="f40" y="f3"/>
                    </a:lnTo>
                    <a:lnTo>
                      <a:pt x="f40" y="f106"/>
                    </a:lnTo>
                    <a:lnTo>
                      <a:pt x="f39" y="f106"/>
                    </a:lnTo>
                    <a:lnTo>
                      <a:pt x="f39" y="f3"/>
                    </a:lnTo>
                    <a:lnTo>
                      <a:pt x="f42" y="f3"/>
                    </a:lnTo>
                    <a:lnTo>
                      <a:pt x="f42" y="f106"/>
                    </a:lnTo>
                    <a:lnTo>
                      <a:pt x="f41" y="f106"/>
                    </a:lnTo>
                    <a:lnTo>
                      <a:pt x="f41" y="f3"/>
                    </a:lnTo>
                    <a:lnTo>
                      <a:pt x="f44" y="f3"/>
                    </a:lnTo>
                    <a:lnTo>
                      <a:pt x="f44" y="f106"/>
                    </a:lnTo>
                    <a:lnTo>
                      <a:pt x="f43" y="f106"/>
                    </a:lnTo>
                    <a:lnTo>
                      <a:pt x="f43" y="f3"/>
                    </a:lnTo>
                    <a:lnTo>
                      <a:pt x="f46" y="f3"/>
                    </a:lnTo>
                    <a:lnTo>
                      <a:pt x="f46" y="f106"/>
                    </a:lnTo>
                    <a:lnTo>
                      <a:pt x="f45" y="f106"/>
                    </a:lnTo>
                    <a:lnTo>
                      <a:pt x="f45" y="f3"/>
                    </a:lnTo>
                    <a:lnTo>
                      <a:pt x="f48" y="f3"/>
                    </a:lnTo>
                    <a:lnTo>
                      <a:pt x="f48" y="f106"/>
                    </a:lnTo>
                    <a:lnTo>
                      <a:pt x="f47" y="f106"/>
                    </a:lnTo>
                    <a:lnTo>
                      <a:pt x="f47" y="f3"/>
                    </a:lnTo>
                    <a:lnTo>
                      <a:pt x="f50" y="f3"/>
                    </a:lnTo>
                    <a:lnTo>
                      <a:pt x="f50" y="f106"/>
                    </a:lnTo>
                    <a:lnTo>
                      <a:pt x="f49" y="f106"/>
                    </a:lnTo>
                    <a:lnTo>
                      <a:pt x="f49" y="f3"/>
                    </a:lnTo>
                    <a:lnTo>
                      <a:pt x="f52" y="f3"/>
                    </a:lnTo>
                    <a:lnTo>
                      <a:pt x="f52" y="f106"/>
                    </a:lnTo>
                    <a:lnTo>
                      <a:pt x="f51" y="f106"/>
                    </a:lnTo>
                    <a:lnTo>
                      <a:pt x="f51" y="f3"/>
                    </a:lnTo>
                    <a:lnTo>
                      <a:pt x="f54" y="f3"/>
                    </a:lnTo>
                    <a:lnTo>
                      <a:pt x="f54" y="f106"/>
                    </a:lnTo>
                    <a:lnTo>
                      <a:pt x="f53" y="f106"/>
                    </a:lnTo>
                    <a:lnTo>
                      <a:pt x="f53" y="f3"/>
                    </a:lnTo>
                    <a:lnTo>
                      <a:pt x="f56" y="f3"/>
                    </a:lnTo>
                    <a:lnTo>
                      <a:pt x="f56" y="f106"/>
                    </a:lnTo>
                    <a:lnTo>
                      <a:pt x="f55" y="f106"/>
                    </a:lnTo>
                    <a:lnTo>
                      <a:pt x="f55" y="f3"/>
                    </a:lnTo>
                    <a:lnTo>
                      <a:pt x="f58" y="f3"/>
                    </a:lnTo>
                    <a:lnTo>
                      <a:pt x="f58" y="f106"/>
                    </a:lnTo>
                    <a:lnTo>
                      <a:pt x="f57" y="f106"/>
                    </a:lnTo>
                    <a:lnTo>
                      <a:pt x="f57" y="f105"/>
                    </a:lnTo>
                    <a:cubicBezTo>
                      <a:pt x="f99" y="f104"/>
                      <a:pt x="f100" y="f103"/>
                      <a:pt x="f101" y="f107"/>
                    </a:cubicBezTo>
                    <a:lnTo>
                      <a:pt x="f101" y="f106"/>
                    </a:lnTo>
                    <a:lnTo>
                      <a:pt x="f102" y="f106"/>
                    </a:lnTo>
                    <a:cubicBezTo>
                      <a:pt x="f103" y="f100"/>
                      <a:pt x="f104" y="f99"/>
                      <a:pt x="f104" y="f86"/>
                    </a:cubicBezTo>
                    <a:lnTo>
                      <a:pt x="f101" y="f86"/>
                    </a:lnTo>
                    <a:lnTo>
                      <a:pt x="f101" y="f85"/>
                    </a:lnTo>
                    <a:lnTo>
                      <a:pt x="f3" y="f85"/>
                    </a:lnTo>
                    <a:lnTo>
                      <a:pt x="f3" y="f84"/>
                    </a:lnTo>
                    <a:lnTo>
                      <a:pt x="f101" y="f84"/>
                    </a:lnTo>
                    <a:lnTo>
                      <a:pt x="f101" y="f56"/>
                    </a:lnTo>
                    <a:lnTo>
                      <a:pt x="f3" y="f56"/>
                    </a:lnTo>
                    <a:lnTo>
                      <a:pt x="f3" y="f83"/>
                    </a:lnTo>
                    <a:lnTo>
                      <a:pt x="f101" y="f83"/>
                    </a:lnTo>
                    <a:lnTo>
                      <a:pt x="f101" y="f54"/>
                    </a:lnTo>
                    <a:lnTo>
                      <a:pt x="f3" y="f54"/>
                    </a:lnTo>
                    <a:lnTo>
                      <a:pt x="f3" y="f82"/>
                    </a:lnTo>
                    <a:lnTo>
                      <a:pt x="f101" y="f82"/>
                    </a:lnTo>
                    <a:lnTo>
                      <a:pt x="f101" y="f52"/>
                    </a:lnTo>
                    <a:lnTo>
                      <a:pt x="f3" y="f52"/>
                    </a:lnTo>
                    <a:lnTo>
                      <a:pt x="f3" y="f81"/>
                    </a:lnTo>
                    <a:lnTo>
                      <a:pt x="f101" y="f81"/>
                    </a:lnTo>
                    <a:lnTo>
                      <a:pt x="f101" y="f50"/>
                    </a:lnTo>
                    <a:lnTo>
                      <a:pt x="f3" y="f50"/>
                    </a:lnTo>
                    <a:lnTo>
                      <a:pt x="f3" y="f80"/>
                    </a:lnTo>
                    <a:lnTo>
                      <a:pt x="f101" y="f80"/>
                    </a:lnTo>
                    <a:lnTo>
                      <a:pt x="f101" y="f48"/>
                    </a:lnTo>
                    <a:lnTo>
                      <a:pt x="f3" y="f48"/>
                    </a:lnTo>
                    <a:lnTo>
                      <a:pt x="f3" y="f79"/>
                    </a:lnTo>
                    <a:lnTo>
                      <a:pt x="f101" y="f79"/>
                    </a:lnTo>
                    <a:lnTo>
                      <a:pt x="f101" y="f46"/>
                    </a:lnTo>
                    <a:lnTo>
                      <a:pt x="f3" y="f46"/>
                    </a:lnTo>
                    <a:lnTo>
                      <a:pt x="f3" y="f78"/>
                    </a:lnTo>
                    <a:lnTo>
                      <a:pt x="f101" y="f78"/>
                    </a:lnTo>
                    <a:lnTo>
                      <a:pt x="f101" y="f44"/>
                    </a:lnTo>
                    <a:lnTo>
                      <a:pt x="f3" y="f44"/>
                    </a:lnTo>
                    <a:lnTo>
                      <a:pt x="f3" y="f77"/>
                    </a:lnTo>
                    <a:lnTo>
                      <a:pt x="f101" y="f77"/>
                    </a:lnTo>
                    <a:lnTo>
                      <a:pt x="f101" y="f42"/>
                    </a:lnTo>
                    <a:lnTo>
                      <a:pt x="f3" y="f42"/>
                    </a:lnTo>
                    <a:lnTo>
                      <a:pt x="f3" y="f76"/>
                    </a:lnTo>
                    <a:lnTo>
                      <a:pt x="f101" y="f76"/>
                    </a:lnTo>
                    <a:lnTo>
                      <a:pt x="f101" y="f40"/>
                    </a:lnTo>
                    <a:lnTo>
                      <a:pt x="f3" y="f40"/>
                    </a:lnTo>
                    <a:lnTo>
                      <a:pt x="f3" y="f75"/>
                    </a:lnTo>
                    <a:lnTo>
                      <a:pt x="f101" y="f75"/>
                    </a:lnTo>
                    <a:lnTo>
                      <a:pt x="f101" y="f38"/>
                    </a:lnTo>
                    <a:lnTo>
                      <a:pt x="f3" y="f38"/>
                    </a:lnTo>
                    <a:lnTo>
                      <a:pt x="f3" y="f74"/>
                    </a:lnTo>
                    <a:lnTo>
                      <a:pt x="f101" y="f74"/>
                    </a:lnTo>
                    <a:lnTo>
                      <a:pt x="f101" y="f36"/>
                    </a:lnTo>
                    <a:lnTo>
                      <a:pt x="f3" y="f36"/>
                    </a:lnTo>
                    <a:lnTo>
                      <a:pt x="f3" y="f73"/>
                    </a:lnTo>
                    <a:lnTo>
                      <a:pt x="f101" y="f73"/>
                    </a:lnTo>
                    <a:lnTo>
                      <a:pt x="f101" y="f34"/>
                    </a:lnTo>
                    <a:lnTo>
                      <a:pt x="f3" y="f34"/>
                    </a:lnTo>
                    <a:lnTo>
                      <a:pt x="f3" y="f72"/>
                    </a:lnTo>
                    <a:lnTo>
                      <a:pt x="f101" y="f72"/>
                    </a:lnTo>
                    <a:lnTo>
                      <a:pt x="f101" y="f32"/>
                    </a:lnTo>
                    <a:lnTo>
                      <a:pt x="f3" y="f32"/>
                    </a:lnTo>
                    <a:lnTo>
                      <a:pt x="f3" y="f71"/>
                    </a:lnTo>
                    <a:lnTo>
                      <a:pt x="f101" y="f71"/>
                    </a:lnTo>
                    <a:lnTo>
                      <a:pt x="f101" y="f30"/>
                    </a:lnTo>
                    <a:lnTo>
                      <a:pt x="f3" y="f30"/>
                    </a:lnTo>
                    <a:lnTo>
                      <a:pt x="f3" y="f70"/>
                    </a:lnTo>
                    <a:lnTo>
                      <a:pt x="f101" y="f70"/>
                    </a:lnTo>
                    <a:lnTo>
                      <a:pt x="f101" y="f28"/>
                    </a:lnTo>
                    <a:lnTo>
                      <a:pt x="f3" y="f28"/>
                    </a:lnTo>
                    <a:lnTo>
                      <a:pt x="f3" y="f69"/>
                    </a:lnTo>
                    <a:lnTo>
                      <a:pt x="f101" y="f69"/>
                    </a:lnTo>
                    <a:lnTo>
                      <a:pt x="f101" y="f26"/>
                    </a:lnTo>
                    <a:lnTo>
                      <a:pt x="f3" y="f26"/>
                    </a:lnTo>
                    <a:lnTo>
                      <a:pt x="f3" y="f68"/>
                    </a:lnTo>
                    <a:lnTo>
                      <a:pt x="f101" y="f68"/>
                    </a:lnTo>
                    <a:lnTo>
                      <a:pt x="f101" y="f67"/>
                    </a:lnTo>
                    <a:lnTo>
                      <a:pt x="f3" y="f67"/>
                    </a:lnTo>
                    <a:lnTo>
                      <a:pt x="f3" y="f66"/>
                    </a:lnTo>
                    <a:lnTo>
                      <a:pt x="f101" y="f66"/>
                    </a:lnTo>
                    <a:lnTo>
                      <a:pt x="f101" y="f22"/>
                    </a:lnTo>
                    <a:lnTo>
                      <a:pt x="f3" y="f22"/>
                    </a:lnTo>
                    <a:lnTo>
                      <a:pt x="f3" y="f65"/>
                    </a:lnTo>
                    <a:lnTo>
                      <a:pt x="f101" y="f65"/>
                    </a:lnTo>
                    <a:lnTo>
                      <a:pt x="f101" y="f20"/>
                    </a:lnTo>
                    <a:lnTo>
                      <a:pt x="f3" y="f20"/>
                    </a:lnTo>
                    <a:lnTo>
                      <a:pt x="f3" y="f64"/>
                    </a:lnTo>
                    <a:lnTo>
                      <a:pt x="f101" y="f64"/>
                    </a:lnTo>
                    <a:lnTo>
                      <a:pt x="f101" y="f18"/>
                    </a:lnTo>
                    <a:lnTo>
                      <a:pt x="f3" y="f18"/>
                    </a:lnTo>
                    <a:lnTo>
                      <a:pt x="f3" y="f63"/>
                    </a:lnTo>
                    <a:lnTo>
                      <a:pt x="f101" y="f63"/>
                    </a:lnTo>
                    <a:lnTo>
                      <a:pt x="f101" y="f16"/>
                    </a:lnTo>
                    <a:lnTo>
                      <a:pt x="f3" y="f16"/>
                    </a:lnTo>
                    <a:lnTo>
                      <a:pt x="f3" y="f62"/>
                    </a:lnTo>
                    <a:lnTo>
                      <a:pt x="f101" y="f62"/>
                    </a:lnTo>
                    <a:lnTo>
                      <a:pt x="f101" y="f14"/>
                    </a:lnTo>
                    <a:lnTo>
                      <a:pt x="f3" y="f14"/>
                    </a:lnTo>
                    <a:lnTo>
                      <a:pt x="f3" y="f61"/>
                    </a:lnTo>
                    <a:lnTo>
                      <a:pt x="f101" y="f61"/>
                    </a:lnTo>
                    <a:lnTo>
                      <a:pt x="f101" y="f12"/>
                    </a:lnTo>
                    <a:lnTo>
                      <a:pt x="f3" y="f12"/>
                    </a:lnTo>
                    <a:lnTo>
                      <a:pt x="f3" y="f60"/>
                    </a:lnTo>
                    <a:lnTo>
                      <a:pt x="f101" y="f60"/>
                    </a:lnTo>
                    <a:lnTo>
                      <a:pt x="f101" y="f10"/>
                    </a:lnTo>
                    <a:lnTo>
                      <a:pt x="f3" y="f10"/>
                    </a:lnTo>
                    <a:lnTo>
                      <a:pt x="f3" y="f59"/>
                    </a:lnTo>
                    <a:lnTo>
                      <a:pt x="f101" y="f59"/>
                    </a:lnTo>
                    <a:lnTo>
                      <a:pt x="f101" y="f8"/>
                    </a:lnTo>
                    <a:lnTo>
                      <a:pt x="f3" y="f8"/>
                    </a:lnTo>
                    <a:lnTo>
                      <a:pt x="f3" y="f6"/>
                    </a:lnTo>
                    <a:lnTo>
                      <a:pt x="f101" y="f6"/>
                    </a:lnTo>
                    <a:lnTo>
                      <a:pt x="f101" y="f5"/>
                    </a:lnTo>
                    <a:lnTo>
                      <a:pt x="f104" y="f5"/>
                    </a:lnTo>
                    <a:cubicBezTo>
                      <a:pt x="f104" y="f98"/>
                      <a:pt x="f103" y="f96"/>
                      <a:pt x="f102" y="f87"/>
                    </a:cubicBezTo>
                    <a:lnTo>
                      <a:pt x="f101" y="f87"/>
                    </a:lnTo>
                    <a:lnTo>
                      <a:pt x="f101" y="f94"/>
                    </a:lnTo>
                    <a:cubicBezTo>
                      <a:pt x="f100" y="f92"/>
                      <a:pt x="f99" y="f90"/>
                      <a:pt x="f57" y="f88"/>
                    </a:cubicBezTo>
                    <a:lnTo>
                      <a:pt x="f57" y="f87"/>
                    </a:lnTo>
                    <a:lnTo>
                      <a:pt x="f58" y="f87"/>
                    </a:lnTo>
                    <a:lnTo>
                      <a:pt x="f58" y="f2"/>
                    </a:lnTo>
                    <a:lnTo>
                      <a:pt x="f55" y="f2"/>
                    </a:lnTo>
                    <a:lnTo>
                      <a:pt x="f55" y="f87"/>
                    </a:lnTo>
                    <a:lnTo>
                      <a:pt x="f56" y="f87"/>
                    </a:lnTo>
                    <a:lnTo>
                      <a:pt x="f56" y="f2"/>
                    </a:lnTo>
                    <a:lnTo>
                      <a:pt x="f53" y="f2"/>
                    </a:lnTo>
                    <a:lnTo>
                      <a:pt x="f53" y="f87"/>
                    </a:lnTo>
                    <a:lnTo>
                      <a:pt x="f54" y="f87"/>
                    </a:lnTo>
                    <a:lnTo>
                      <a:pt x="f54" y="f2"/>
                    </a:lnTo>
                    <a:lnTo>
                      <a:pt x="f51" y="f2"/>
                    </a:lnTo>
                    <a:lnTo>
                      <a:pt x="f51" y="f87"/>
                    </a:lnTo>
                    <a:lnTo>
                      <a:pt x="f52" y="f87"/>
                    </a:lnTo>
                    <a:lnTo>
                      <a:pt x="f52" y="f2"/>
                    </a:lnTo>
                    <a:lnTo>
                      <a:pt x="f49" y="f2"/>
                    </a:lnTo>
                    <a:lnTo>
                      <a:pt x="f49" y="f87"/>
                    </a:lnTo>
                    <a:lnTo>
                      <a:pt x="f50" y="f87"/>
                    </a:lnTo>
                    <a:lnTo>
                      <a:pt x="f50" y="f2"/>
                    </a:lnTo>
                    <a:lnTo>
                      <a:pt x="f47" y="f2"/>
                    </a:lnTo>
                    <a:lnTo>
                      <a:pt x="f47" y="f87"/>
                    </a:lnTo>
                    <a:lnTo>
                      <a:pt x="f48" y="f87"/>
                    </a:lnTo>
                    <a:lnTo>
                      <a:pt x="f48" y="f2"/>
                    </a:lnTo>
                    <a:lnTo>
                      <a:pt x="f45" y="f2"/>
                    </a:lnTo>
                    <a:lnTo>
                      <a:pt x="f45" y="f87"/>
                    </a:lnTo>
                    <a:lnTo>
                      <a:pt x="f46" y="f87"/>
                    </a:lnTo>
                    <a:lnTo>
                      <a:pt x="f46" y="f2"/>
                    </a:lnTo>
                    <a:lnTo>
                      <a:pt x="f43" y="f2"/>
                    </a:lnTo>
                    <a:lnTo>
                      <a:pt x="f43" y="f87"/>
                    </a:lnTo>
                    <a:lnTo>
                      <a:pt x="f44" y="f87"/>
                    </a:lnTo>
                    <a:lnTo>
                      <a:pt x="f44" y="f2"/>
                    </a:lnTo>
                    <a:lnTo>
                      <a:pt x="f41" y="f2"/>
                    </a:lnTo>
                    <a:lnTo>
                      <a:pt x="f41" y="f87"/>
                    </a:lnTo>
                    <a:lnTo>
                      <a:pt x="f42" y="f87"/>
                    </a:lnTo>
                    <a:lnTo>
                      <a:pt x="f42" y="f2"/>
                    </a:lnTo>
                    <a:lnTo>
                      <a:pt x="f39" y="f2"/>
                    </a:lnTo>
                    <a:lnTo>
                      <a:pt x="f39" y="f87"/>
                    </a:lnTo>
                    <a:lnTo>
                      <a:pt x="f40" y="f87"/>
                    </a:lnTo>
                    <a:lnTo>
                      <a:pt x="f40" y="f2"/>
                    </a:lnTo>
                    <a:lnTo>
                      <a:pt x="f37" y="f2"/>
                    </a:lnTo>
                    <a:lnTo>
                      <a:pt x="f37" y="f87"/>
                    </a:lnTo>
                    <a:lnTo>
                      <a:pt x="f38" y="f87"/>
                    </a:lnTo>
                    <a:lnTo>
                      <a:pt x="f38" y="f2"/>
                    </a:lnTo>
                    <a:lnTo>
                      <a:pt x="f35" y="f2"/>
                    </a:lnTo>
                    <a:lnTo>
                      <a:pt x="f35" y="f87"/>
                    </a:lnTo>
                    <a:lnTo>
                      <a:pt x="f36" y="f87"/>
                    </a:lnTo>
                    <a:lnTo>
                      <a:pt x="f36" y="f2"/>
                    </a:lnTo>
                    <a:lnTo>
                      <a:pt x="f33" y="f2"/>
                    </a:lnTo>
                    <a:lnTo>
                      <a:pt x="f33" y="f87"/>
                    </a:lnTo>
                    <a:lnTo>
                      <a:pt x="f34" y="f87"/>
                    </a:lnTo>
                    <a:lnTo>
                      <a:pt x="f34" y="f2"/>
                    </a:lnTo>
                    <a:lnTo>
                      <a:pt x="f31" y="f2"/>
                    </a:lnTo>
                    <a:lnTo>
                      <a:pt x="f31" y="f87"/>
                    </a:lnTo>
                    <a:lnTo>
                      <a:pt x="f32" y="f87"/>
                    </a:lnTo>
                    <a:lnTo>
                      <a:pt x="f32" y="f2"/>
                    </a:lnTo>
                    <a:lnTo>
                      <a:pt x="f29" y="f2"/>
                    </a:lnTo>
                    <a:lnTo>
                      <a:pt x="f29" y="f87"/>
                    </a:lnTo>
                    <a:lnTo>
                      <a:pt x="f30" y="f87"/>
                    </a:lnTo>
                    <a:lnTo>
                      <a:pt x="f30" y="f2"/>
                    </a:lnTo>
                    <a:lnTo>
                      <a:pt x="f27" y="f2"/>
                    </a:lnTo>
                    <a:lnTo>
                      <a:pt x="f27" y="f87"/>
                    </a:lnTo>
                    <a:lnTo>
                      <a:pt x="f28" y="f87"/>
                    </a:lnTo>
                    <a:lnTo>
                      <a:pt x="f28" y="f2"/>
                    </a:lnTo>
                    <a:lnTo>
                      <a:pt x="f25" y="f2"/>
                    </a:lnTo>
                    <a:lnTo>
                      <a:pt x="f25" y="f87"/>
                    </a:lnTo>
                    <a:lnTo>
                      <a:pt x="f26" y="f87"/>
                    </a:lnTo>
                    <a:lnTo>
                      <a:pt x="f26" y="f2"/>
                    </a:lnTo>
                    <a:lnTo>
                      <a:pt x="f23" y="f2"/>
                    </a:lnTo>
                    <a:lnTo>
                      <a:pt x="f23" y="f87"/>
                    </a:lnTo>
                    <a:lnTo>
                      <a:pt x="f24" y="f87"/>
                    </a:lnTo>
                    <a:lnTo>
                      <a:pt x="f24" y="f2"/>
                    </a:lnTo>
                    <a:lnTo>
                      <a:pt x="f21" y="f2"/>
                    </a:lnTo>
                    <a:lnTo>
                      <a:pt x="f21" y="f87"/>
                    </a:lnTo>
                    <a:lnTo>
                      <a:pt x="f22" y="f87"/>
                    </a:lnTo>
                    <a:lnTo>
                      <a:pt x="f22" y="f2"/>
                    </a:lnTo>
                    <a:lnTo>
                      <a:pt x="f19" y="f2"/>
                    </a:lnTo>
                    <a:lnTo>
                      <a:pt x="f19" y="f87"/>
                    </a:lnTo>
                    <a:lnTo>
                      <a:pt x="f20" y="f87"/>
                    </a:lnTo>
                    <a:lnTo>
                      <a:pt x="f20" y="f2"/>
                    </a:lnTo>
                    <a:lnTo>
                      <a:pt x="f17" y="f2"/>
                    </a:lnTo>
                    <a:lnTo>
                      <a:pt x="f17" y="f87"/>
                    </a:lnTo>
                    <a:lnTo>
                      <a:pt x="f18" y="f87"/>
                    </a:lnTo>
                    <a:lnTo>
                      <a:pt x="f18" y="f2"/>
                    </a:lnTo>
                    <a:lnTo>
                      <a:pt x="f15" y="f2"/>
                    </a:lnTo>
                    <a:lnTo>
                      <a:pt x="f15" y="f87"/>
                    </a:lnTo>
                    <a:lnTo>
                      <a:pt x="f16" y="f87"/>
                    </a:lnTo>
                    <a:lnTo>
                      <a:pt x="f16" y="f2"/>
                    </a:lnTo>
                    <a:lnTo>
                      <a:pt x="f13" y="f2"/>
                    </a:lnTo>
                    <a:lnTo>
                      <a:pt x="f13" y="f87"/>
                    </a:lnTo>
                    <a:lnTo>
                      <a:pt x="f14" y="f87"/>
                    </a:lnTo>
                    <a:lnTo>
                      <a:pt x="f14" y="f2"/>
                    </a:lnTo>
                    <a:lnTo>
                      <a:pt x="f11" y="f2"/>
                    </a:lnTo>
                    <a:lnTo>
                      <a:pt x="f11" y="f87"/>
                    </a:lnTo>
                    <a:lnTo>
                      <a:pt x="f12" y="f87"/>
                    </a:lnTo>
                    <a:lnTo>
                      <a:pt x="f12" y="f2"/>
                    </a:lnTo>
                    <a:lnTo>
                      <a:pt x="f9" y="f2"/>
                    </a:lnTo>
                    <a:lnTo>
                      <a:pt x="f9" y="f87"/>
                    </a:lnTo>
                    <a:lnTo>
                      <a:pt x="f10" y="f87"/>
                    </a:lnTo>
                    <a:lnTo>
                      <a:pt x="f10" y="f2"/>
                    </a:lnTo>
                    <a:lnTo>
                      <a:pt x="f7" y="f2"/>
                    </a:lnTo>
                    <a:lnTo>
                      <a:pt x="f7" y="f87"/>
                    </a:lnTo>
                    <a:lnTo>
                      <a:pt x="f8" y="f87"/>
                    </a:lnTo>
                    <a:lnTo>
                      <a:pt x="f8" y="f2"/>
                    </a:lnTo>
                    <a:close/>
                  </a:path>
                </a:pathLst>
              </a:custGeom>
              <a:solidFill>
                <a:srgbClr val="F8CD7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Google Shape;903;p43">
                <a:extLst>
                  <a:ext uri="{FF2B5EF4-FFF2-40B4-BE49-F238E27FC236}">
                    <a16:creationId xmlns:a16="http://schemas.microsoft.com/office/drawing/2014/main" id="{C3CBCF62-C207-413C-B3C0-273FD19A3540}"/>
                  </a:ext>
                </a:extLst>
              </p:cNvPr>
              <p:cNvSpPr/>
              <p:nvPr/>
            </p:nvSpPr>
            <p:spPr>
              <a:xfrm>
                <a:off x="2589224" y="714347"/>
                <a:ext cx="3945745" cy="3616616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825"/>
                  <a:gd name="f4" fmla="val 291"/>
                  <a:gd name="f5" fmla="val 126"/>
                  <a:gd name="f6" fmla="val 131"/>
                  <a:gd name="f7" fmla="val 9534"/>
                  <a:gd name="f8" fmla="val 9694"/>
                  <a:gd name="f9" fmla="val 9528"/>
                  <a:gd name="f10" fmla="*/ f0 1 9825"/>
                  <a:gd name="f11" fmla="*/ f1 1 9825"/>
                  <a:gd name="f12" fmla="val f2"/>
                  <a:gd name="f13" fmla="val f3"/>
                  <a:gd name="f14" fmla="+- f13 0 f12"/>
                  <a:gd name="f15" fmla="*/ f14 1 9825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825" h="9825">
                    <a:moveTo>
                      <a:pt x="f4" y="f2"/>
                    </a:moveTo>
                    <a:cubicBezTo>
                      <a:pt x="f5" y="f2"/>
                      <a:pt x="f2" y="f6"/>
                      <a:pt x="f2" y="f4"/>
                    </a:cubicBezTo>
                    <a:lnTo>
                      <a:pt x="f2" y="f7"/>
                    </a:lnTo>
                    <a:cubicBezTo>
                      <a:pt x="f2" y="f8"/>
                      <a:pt x="f5" y="f3"/>
                      <a:pt x="f4" y="f3"/>
                    </a:cubicBezTo>
                    <a:lnTo>
                      <a:pt x="f9" y="f3"/>
                    </a:lnTo>
                    <a:cubicBezTo>
                      <a:pt x="f8" y="f3"/>
                      <a:pt x="f3" y="f8"/>
                      <a:pt x="f3" y="f7"/>
                    </a:cubicBezTo>
                    <a:lnTo>
                      <a:pt x="f3" y="f4"/>
                    </a:lnTo>
                    <a:cubicBezTo>
                      <a:pt x="f3" y="f6"/>
                      <a:pt x="f8" y="f2"/>
                      <a:pt x="f9" y="f2"/>
                    </a:cubicBezTo>
                    <a:close/>
                  </a:path>
                </a:pathLst>
              </a:custGeom>
              <a:solidFill>
                <a:srgbClr val="9C693D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Google Shape;904;p43">
                <a:extLst>
                  <a:ext uri="{FF2B5EF4-FFF2-40B4-BE49-F238E27FC236}">
                    <a16:creationId xmlns:a16="http://schemas.microsoft.com/office/drawing/2014/main" id="{E90422FA-C8F5-4DA5-9E64-A36ED21C527A}"/>
                  </a:ext>
                </a:extLst>
              </p:cNvPr>
              <p:cNvSpPr/>
              <p:nvPr/>
            </p:nvSpPr>
            <p:spPr>
              <a:xfrm>
                <a:off x="2664717" y="785753"/>
                <a:ext cx="3792327" cy="3476000"/>
              </a:xfrm>
              <a:custGeom>
                <a:avLst/>
                <a:gdLst>
                  <a:gd name="f0" fmla="val w"/>
                  <a:gd name="f1" fmla="val h"/>
                  <a:gd name="f2" fmla="val 0"/>
                  <a:gd name="f3" fmla="val 9443"/>
                  <a:gd name="f4" fmla="val 279"/>
                  <a:gd name="f5" fmla="val 126"/>
                  <a:gd name="f6" fmla="val 120"/>
                  <a:gd name="f7" fmla="val 9164"/>
                  <a:gd name="f8" fmla="val 9317"/>
                  <a:gd name="f9" fmla="val 9318"/>
                  <a:gd name="f10" fmla="*/ f0 1 9443"/>
                  <a:gd name="f11" fmla="*/ f1 1 9443"/>
                  <a:gd name="f12" fmla="val f2"/>
                  <a:gd name="f13" fmla="val f3"/>
                  <a:gd name="f14" fmla="+- f13 0 f12"/>
                  <a:gd name="f15" fmla="*/ f14 1 9443"/>
                  <a:gd name="f16" fmla="*/ f12 1 f15"/>
                  <a:gd name="f17" fmla="*/ f13 1 f15"/>
                  <a:gd name="f18" fmla="*/ f16 f10 1"/>
                  <a:gd name="f19" fmla="*/ f17 f10 1"/>
                  <a:gd name="f20" fmla="*/ f17 f11 1"/>
                  <a:gd name="f21" fmla="*/ f16 f1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18" t="f21" r="f19" b="f20"/>
                <a:pathLst>
                  <a:path w="9443" h="9443">
                    <a:moveTo>
                      <a:pt x="f4" y="f2"/>
                    </a:moveTo>
                    <a:cubicBezTo>
                      <a:pt x="f5" y="f2"/>
                      <a:pt x="f2" y="f6"/>
                      <a:pt x="f2" y="f4"/>
                    </a:cubicBezTo>
                    <a:lnTo>
                      <a:pt x="f2" y="f7"/>
                    </a:lnTo>
                    <a:cubicBezTo>
                      <a:pt x="f2" y="f8"/>
                      <a:pt x="f5" y="f3"/>
                      <a:pt x="f4" y="f3"/>
                    </a:cubicBezTo>
                    <a:lnTo>
                      <a:pt x="f7" y="f3"/>
                    </a:lnTo>
                    <a:cubicBezTo>
                      <a:pt x="f9" y="f3"/>
                      <a:pt x="f3" y="f8"/>
                      <a:pt x="f3" y="f7"/>
                    </a:cubicBezTo>
                    <a:lnTo>
                      <a:pt x="f3" y="f4"/>
                    </a:lnTo>
                    <a:cubicBezTo>
                      <a:pt x="f3" y="f6"/>
                      <a:pt x="f9" y="f2"/>
                      <a:pt x="f7" y="f2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21" tIns="91421" rIns="91421" bIns="91421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s-PE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3" name="Google Shape;905;p43">
            <a:extLst>
              <a:ext uri="{FF2B5EF4-FFF2-40B4-BE49-F238E27FC236}">
                <a16:creationId xmlns:a16="http://schemas.microsoft.com/office/drawing/2014/main" id="{28462C09-B603-4A59-8AA2-533DDFD488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01</a:t>
            </a:r>
          </a:p>
        </p:txBody>
      </p:sp>
      <p:sp>
        <p:nvSpPr>
          <p:cNvPr id="14" name="Google Shape;906;p43">
            <a:extLst>
              <a:ext uri="{FF2B5EF4-FFF2-40B4-BE49-F238E27FC236}">
                <a16:creationId xmlns:a16="http://schemas.microsoft.com/office/drawing/2014/main" id="{6F8D986D-8AED-42D2-AE2B-1D87BD1726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52890" y="2232251"/>
            <a:ext cx="3238201" cy="842098"/>
          </a:xfrm>
        </p:spPr>
        <p:txBody>
          <a:bodyPr anchorCtr="1"/>
          <a:lstStyle/>
          <a:p>
            <a:pPr lvl="0" algn="ctr"/>
            <a:r>
              <a:rPr lang="en-US" sz="5000"/>
              <a:t>Objectives</a:t>
            </a:r>
          </a:p>
        </p:txBody>
      </p:sp>
      <p:sp>
        <p:nvSpPr>
          <p:cNvPr id="15" name="Google Shape;907;p43">
            <a:extLst>
              <a:ext uri="{FF2B5EF4-FFF2-40B4-BE49-F238E27FC236}">
                <a16:creationId xmlns:a16="http://schemas.microsoft.com/office/drawing/2014/main" id="{0FAAB6CC-480C-4326-A579-3A13F45CD93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952890" y="3074349"/>
            <a:ext cx="3238201" cy="901497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1800"/>
              <a:t>You can enter a subtitle here if you need it</a:t>
            </a:r>
          </a:p>
        </p:txBody>
      </p:sp>
      <p:sp>
        <p:nvSpPr>
          <p:cNvPr id="16" name="Google Shape;913;p43">
            <a:extLst>
              <a:ext uri="{FF2B5EF4-FFF2-40B4-BE49-F238E27FC236}">
                <a16:creationId xmlns:a16="http://schemas.microsoft.com/office/drawing/2014/main" id="{8B32D462-68A2-4F87-BBFB-9BC105676E55}"/>
              </a:ext>
            </a:extLst>
          </p:cNvPr>
          <p:cNvSpPr/>
          <p:nvPr/>
        </p:nvSpPr>
        <p:spPr>
          <a:xfrm rot="5399944">
            <a:off x="625938" y="465972"/>
            <a:ext cx="338446" cy="819741"/>
          </a:xfrm>
          <a:custGeom>
            <a:avLst/>
            <a:gdLst>
              <a:gd name="f0" fmla="val w"/>
              <a:gd name="f1" fmla="val h"/>
              <a:gd name="f2" fmla="val 0"/>
              <a:gd name="f3" fmla="val 1197"/>
              <a:gd name="f4" fmla="val 2899"/>
              <a:gd name="f5" fmla="val 609"/>
              <a:gd name="f6" fmla="val 605"/>
              <a:gd name="f7" fmla="val 602"/>
              <a:gd name="f8" fmla="val 599"/>
              <a:gd name="f9" fmla="val 268"/>
              <a:gd name="f10" fmla="val 1"/>
              <a:gd name="f11" fmla="val 262"/>
              <a:gd name="f12" fmla="val 592"/>
              <a:gd name="f13" fmla="val 678"/>
              <a:gd name="f14" fmla="val 132"/>
              <a:gd name="f15" fmla="val 598"/>
              <a:gd name="f16" fmla="val 120"/>
              <a:gd name="f17" fmla="val 330"/>
              <a:gd name="f18" fmla="val 331"/>
              <a:gd name="f19" fmla="val 108"/>
              <a:gd name="f20" fmla="val 861"/>
              <a:gd name="f21" fmla="val 1071"/>
              <a:gd name="f22" fmla="val 1060"/>
              <a:gd name="f23" fmla="val 2523"/>
              <a:gd name="f24" fmla="val 2654"/>
              <a:gd name="f25" fmla="val 952"/>
              <a:gd name="f26" fmla="val 2762"/>
              <a:gd name="f27" fmla="val 821"/>
              <a:gd name="f28" fmla="val 764"/>
              <a:gd name="f29" fmla="val 627"/>
              <a:gd name="f30" fmla="val 519"/>
              <a:gd name="f31" fmla="val 866"/>
              <a:gd name="f32" fmla="val 820"/>
              <a:gd name="f33" fmla="val 485"/>
              <a:gd name="f34" fmla="val 797"/>
              <a:gd name="f35" fmla="val 451"/>
              <a:gd name="f36" fmla="val 416"/>
              <a:gd name="f37" fmla="val 382"/>
              <a:gd name="f38" fmla="val 388"/>
              <a:gd name="f39" fmla="val 2728"/>
              <a:gd name="f40" fmla="val 553"/>
              <a:gd name="f41" fmla="val 758"/>
              <a:gd name="f42" fmla="val 1026"/>
              <a:gd name="f43" fmla="val 2893"/>
              <a:gd name="f44" fmla="val 271"/>
              <a:gd name="f45" fmla="val 934"/>
              <a:gd name="f46" fmla="*/ f0 1 1197"/>
              <a:gd name="f47" fmla="*/ f1 1 2899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1197"/>
              <a:gd name="f54" fmla="*/ f51 1 2899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1197" h="2899">
                <a:moveTo>
                  <a:pt x="f5" y="f2"/>
                </a:moveTo>
                <a:cubicBezTo>
                  <a:pt x="f6" y="f2"/>
                  <a:pt x="f7" y="f2"/>
                  <a:pt x="f8" y="f2"/>
                </a:cubicBezTo>
                <a:cubicBezTo>
                  <a:pt x="f9" y="f2"/>
                  <a:pt x="f10" y="f11"/>
                  <a:pt x="f10" y="f12"/>
                </a:cubicBezTo>
                <a:lnTo>
                  <a:pt x="f10" y="f13"/>
                </a:lnTo>
                <a:lnTo>
                  <a:pt x="f14" y="f13"/>
                </a:lnTo>
                <a:lnTo>
                  <a:pt x="f14" y="f15"/>
                </a:lnTo>
                <a:cubicBezTo>
                  <a:pt x="f16" y="f17"/>
                  <a:pt x="f18" y="f19"/>
                  <a:pt x="f8" y="f19"/>
                </a:cubicBezTo>
                <a:cubicBezTo>
                  <a:pt x="f20" y="f19"/>
                  <a:pt x="f21" y="f17"/>
                  <a:pt x="f22" y="f15"/>
                </a:cubicBezTo>
                <a:lnTo>
                  <a:pt x="f22" y="f23"/>
                </a:lnTo>
                <a:cubicBezTo>
                  <a:pt x="f22" y="f24"/>
                  <a:pt x="f25" y="f26"/>
                  <a:pt x="f27" y="f26"/>
                </a:cubicBezTo>
                <a:lnTo>
                  <a:pt x="f28" y="f26"/>
                </a:lnTo>
                <a:cubicBezTo>
                  <a:pt x="f29" y="f26"/>
                  <a:pt x="f30" y="f24"/>
                  <a:pt x="f30" y="f23"/>
                </a:cubicBezTo>
                <a:lnTo>
                  <a:pt x="f30" y="f31"/>
                </a:lnTo>
                <a:cubicBezTo>
                  <a:pt x="f30" y="f32"/>
                  <a:pt x="f33" y="f34"/>
                  <a:pt x="f35" y="f34"/>
                </a:cubicBezTo>
                <a:cubicBezTo>
                  <a:pt x="f36" y="f34"/>
                  <a:pt x="f37" y="f32"/>
                  <a:pt x="f37" y="f31"/>
                </a:cubicBezTo>
                <a:lnTo>
                  <a:pt x="f37" y="f23"/>
                </a:lnTo>
                <a:cubicBezTo>
                  <a:pt x="f38" y="f39"/>
                  <a:pt x="f40" y="f4"/>
                  <a:pt x="f41" y="f4"/>
                </a:cubicBezTo>
                <a:lnTo>
                  <a:pt x="f27" y="f4"/>
                </a:lnTo>
                <a:cubicBezTo>
                  <a:pt x="f42" y="f43"/>
                  <a:pt x="f3" y="f39"/>
                  <a:pt x="f3" y="f23"/>
                </a:cubicBezTo>
                <a:lnTo>
                  <a:pt x="f3" y="f15"/>
                </a:lnTo>
                <a:cubicBezTo>
                  <a:pt x="f3" y="f44"/>
                  <a:pt x="f45" y="f2"/>
                  <a:pt x="f5" y="f2"/>
                </a:cubicBezTo>
                <a:close/>
              </a:path>
            </a:pathLst>
          </a:custGeom>
          <a:solidFill>
            <a:srgbClr val="D8D8D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7" name="Google Shape;914;p43">
            <a:extLst>
              <a:ext uri="{FF2B5EF4-FFF2-40B4-BE49-F238E27FC236}">
                <a16:creationId xmlns:a16="http://schemas.microsoft.com/office/drawing/2014/main" id="{08916F41-8F76-47C5-ADA3-00D9D0EDF9C8}"/>
              </a:ext>
            </a:extLst>
          </p:cNvPr>
          <p:cNvSpPr/>
          <p:nvPr/>
        </p:nvSpPr>
        <p:spPr>
          <a:xfrm rot="5399944">
            <a:off x="625938" y="1007873"/>
            <a:ext cx="338446" cy="819741"/>
          </a:xfrm>
          <a:custGeom>
            <a:avLst/>
            <a:gdLst>
              <a:gd name="f0" fmla="val w"/>
              <a:gd name="f1" fmla="val h"/>
              <a:gd name="f2" fmla="val 0"/>
              <a:gd name="f3" fmla="val 1197"/>
              <a:gd name="f4" fmla="val 2899"/>
              <a:gd name="f5" fmla="val 609"/>
              <a:gd name="f6" fmla="val 605"/>
              <a:gd name="f7" fmla="val 602"/>
              <a:gd name="f8" fmla="val 599"/>
              <a:gd name="f9" fmla="val 268"/>
              <a:gd name="f10" fmla="val 1"/>
              <a:gd name="f11" fmla="val 262"/>
              <a:gd name="f12" fmla="val 592"/>
              <a:gd name="f13" fmla="val 678"/>
              <a:gd name="f14" fmla="val 132"/>
              <a:gd name="f15" fmla="val 598"/>
              <a:gd name="f16" fmla="val 120"/>
              <a:gd name="f17" fmla="val 330"/>
              <a:gd name="f18" fmla="val 331"/>
              <a:gd name="f19" fmla="val 108"/>
              <a:gd name="f20" fmla="val 861"/>
              <a:gd name="f21" fmla="val 1071"/>
              <a:gd name="f22" fmla="val 1060"/>
              <a:gd name="f23" fmla="val 2523"/>
              <a:gd name="f24" fmla="val 2654"/>
              <a:gd name="f25" fmla="val 952"/>
              <a:gd name="f26" fmla="val 2762"/>
              <a:gd name="f27" fmla="val 821"/>
              <a:gd name="f28" fmla="val 764"/>
              <a:gd name="f29" fmla="val 627"/>
              <a:gd name="f30" fmla="val 519"/>
              <a:gd name="f31" fmla="val 866"/>
              <a:gd name="f32" fmla="val 820"/>
              <a:gd name="f33" fmla="val 485"/>
              <a:gd name="f34" fmla="val 797"/>
              <a:gd name="f35" fmla="val 451"/>
              <a:gd name="f36" fmla="val 416"/>
              <a:gd name="f37" fmla="val 382"/>
              <a:gd name="f38" fmla="val 388"/>
              <a:gd name="f39" fmla="val 2728"/>
              <a:gd name="f40" fmla="val 553"/>
              <a:gd name="f41" fmla="val 758"/>
              <a:gd name="f42" fmla="val 1026"/>
              <a:gd name="f43" fmla="val 2893"/>
              <a:gd name="f44" fmla="val 271"/>
              <a:gd name="f45" fmla="val 934"/>
              <a:gd name="f46" fmla="*/ f0 1 1197"/>
              <a:gd name="f47" fmla="*/ f1 1 2899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1197"/>
              <a:gd name="f54" fmla="*/ f51 1 2899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1197" h="2899">
                <a:moveTo>
                  <a:pt x="f5" y="f2"/>
                </a:moveTo>
                <a:cubicBezTo>
                  <a:pt x="f6" y="f2"/>
                  <a:pt x="f7" y="f2"/>
                  <a:pt x="f8" y="f2"/>
                </a:cubicBezTo>
                <a:cubicBezTo>
                  <a:pt x="f9" y="f2"/>
                  <a:pt x="f10" y="f11"/>
                  <a:pt x="f10" y="f12"/>
                </a:cubicBezTo>
                <a:lnTo>
                  <a:pt x="f10" y="f13"/>
                </a:lnTo>
                <a:lnTo>
                  <a:pt x="f14" y="f13"/>
                </a:lnTo>
                <a:lnTo>
                  <a:pt x="f14" y="f15"/>
                </a:lnTo>
                <a:cubicBezTo>
                  <a:pt x="f16" y="f17"/>
                  <a:pt x="f18" y="f19"/>
                  <a:pt x="f8" y="f19"/>
                </a:cubicBezTo>
                <a:cubicBezTo>
                  <a:pt x="f20" y="f19"/>
                  <a:pt x="f21" y="f17"/>
                  <a:pt x="f22" y="f15"/>
                </a:cubicBezTo>
                <a:lnTo>
                  <a:pt x="f22" y="f23"/>
                </a:lnTo>
                <a:cubicBezTo>
                  <a:pt x="f22" y="f24"/>
                  <a:pt x="f25" y="f26"/>
                  <a:pt x="f27" y="f26"/>
                </a:cubicBezTo>
                <a:lnTo>
                  <a:pt x="f28" y="f26"/>
                </a:lnTo>
                <a:cubicBezTo>
                  <a:pt x="f29" y="f26"/>
                  <a:pt x="f30" y="f24"/>
                  <a:pt x="f30" y="f23"/>
                </a:cubicBezTo>
                <a:lnTo>
                  <a:pt x="f30" y="f31"/>
                </a:lnTo>
                <a:cubicBezTo>
                  <a:pt x="f30" y="f32"/>
                  <a:pt x="f33" y="f34"/>
                  <a:pt x="f35" y="f34"/>
                </a:cubicBezTo>
                <a:cubicBezTo>
                  <a:pt x="f36" y="f34"/>
                  <a:pt x="f37" y="f32"/>
                  <a:pt x="f37" y="f31"/>
                </a:cubicBezTo>
                <a:lnTo>
                  <a:pt x="f37" y="f23"/>
                </a:lnTo>
                <a:cubicBezTo>
                  <a:pt x="f38" y="f39"/>
                  <a:pt x="f40" y="f4"/>
                  <a:pt x="f41" y="f4"/>
                </a:cubicBezTo>
                <a:lnTo>
                  <a:pt x="f27" y="f4"/>
                </a:lnTo>
                <a:cubicBezTo>
                  <a:pt x="f42" y="f43"/>
                  <a:pt x="f3" y="f39"/>
                  <a:pt x="f3" y="f23"/>
                </a:cubicBezTo>
                <a:lnTo>
                  <a:pt x="f3" y="f15"/>
                </a:lnTo>
                <a:cubicBezTo>
                  <a:pt x="f3" y="f44"/>
                  <a:pt x="f45" y="f2"/>
                  <a:pt x="f5" y="f2"/>
                </a:cubicBezTo>
                <a:close/>
              </a:path>
            </a:pathLst>
          </a:custGeom>
          <a:solidFill>
            <a:srgbClr val="AFAB85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6;p44">
            <a:extLst>
              <a:ext uri="{FF2B5EF4-FFF2-40B4-BE49-F238E27FC236}">
                <a16:creationId xmlns:a16="http://schemas.microsoft.com/office/drawing/2014/main" id="{88298287-10B6-4AF3-A761-F08219DC37D1}"/>
              </a:ext>
            </a:extLst>
          </p:cNvPr>
          <p:cNvGrpSpPr/>
          <p:nvPr/>
        </p:nvGrpSpPr>
        <p:grpSpPr>
          <a:xfrm>
            <a:off x="1402626" y="321941"/>
            <a:ext cx="3128501" cy="1215237"/>
            <a:chOff x="1402626" y="321941"/>
            <a:chExt cx="3128501" cy="1215237"/>
          </a:xfrm>
        </p:grpSpPr>
        <p:sp>
          <p:nvSpPr>
            <p:cNvPr id="3" name="Google Shape;997;p44">
              <a:extLst>
                <a:ext uri="{FF2B5EF4-FFF2-40B4-BE49-F238E27FC236}">
                  <a16:creationId xmlns:a16="http://schemas.microsoft.com/office/drawing/2014/main" id="{20499BFC-13EA-4D89-AD86-B9F0D0AFF9F6}"/>
                </a:ext>
              </a:extLst>
            </p:cNvPr>
            <p:cNvSpPr/>
            <p:nvPr/>
          </p:nvSpPr>
          <p:spPr>
            <a:xfrm rot="21559416">
              <a:off x="1402626" y="359797"/>
              <a:ext cx="3065023" cy="11773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97"/>
                <a:gd name="f4" fmla="val 8908"/>
                <a:gd name="f5" fmla="val 8708"/>
                <a:gd name="f6" fmla="val 11"/>
                <a:gd name="f7" fmla="val 8702"/>
                <a:gd name="f8" fmla="val 28"/>
                <a:gd name="f9" fmla="val 8697"/>
                <a:gd name="f10" fmla="val 40"/>
                <a:gd name="f11" fmla="val 43"/>
                <a:gd name="f12" fmla="val 46"/>
                <a:gd name="f13" fmla="val 8696"/>
                <a:gd name="f14" fmla="val 48"/>
                <a:gd name="f15" fmla="val 159"/>
                <a:gd name="f16" fmla="val 179"/>
                <a:gd name="f17" fmla="val 292"/>
                <a:gd name="f18" fmla="val 293"/>
                <a:gd name="f19" fmla="val 295"/>
                <a:gd name="f20" fmla="val 296"/>
                <a:gd name="f21" fmla="val 410"/>
                <a:gd name="f22" fmla="val 8896"/>
                <a:gd name="f23" fmla="val 404"/>
                <a:gd name="f24" fmla="val 8845"/>
                <a:gd name="f25" fmla="val 524"/>
                <a:gd name="f26" fmla="val 8833"/>
                <a:gd name="f27" fmla="val 644"/>
                <a:gd name="f28" fmla="val 8828"/>
                <a:gd name="f29" fmla="val 632"/>
                <a:gd name="f30" fmla="val 8720"/>
                <a:gd name="f31" fmla="val 752"/>
                <a:gd name="f32" fmla="val 866"/>
                <a:gd name="f33" fmla="val 8663"/>
                <a:gd name="f34" fmla="val 980"/>
                <a:gd name="f35" fmla="val 8651"/>
                <a:gd name="f36" fmla="val 984"/>
                <a:gd name="f37" fmla="val 989"/>
                <a:gd name="f38" fmla="val 993"/>
                <a:gd name="f39" fmla="val 1098"/>
                <a:gd name="f40" fmla="val 1114"/>
                <a:gd name="f41" fmla="val 8771"/>
                <a:gd name="f42" fmla="val 1218"/>
                <a:gd name="f43" fmla="val 1220"/>
                <a:gd name="f44" fmla="val 1222"/>
                <a:gd name="f45" fmla="val 1224"/>
                <a:gd name="f46" fmla="val 1344"/>
                <a:gd name="f47" fmla="val 8759"/>
                <a:gd name="f48" fmla="val 1338"/>
                <a:gd name="f49" fmla="val 1458"/>
                <a:gd name="f50" fmla="val 8691"/>
                <a:gd name="f51" fmla="val 1572"/>
                <a:gd name="f52" fmla="val 8685"/>
                <a:gd name="f53" fmla="val 1691"/>
                <a:gd name="f54" fmla="val 8646"/>
                <a:gd name="f55" fmla="val 1805"/>
                <a:gd name="f56" fmla="val 8634"/>
                <a:gd name="f57" fmla="val 8617"/>
                <a:gd name="f58" fmla="val 1925"/>
                <a:gd name="f59" fmla="val 8606"/>
                <a:gd name="f60" fmla="val 1927"/>
                <a:gd name="f61" fmla="val 1929"/>
                <a:gd name="f62" fmla="val 1931"/>
                <a:gd name="f63" fmla="val 2037"/>
                <a:gd name="f64" fmla="val 2052"/>
                <a:gd name="f65" fmla="val 8760"/>
                <a:gd name="f66" fmla="val 2164"/>
                <a:gd name="f67" fmla="val 2166"/>
                <a:gd name="f68" fmla="val 2168"/>
                <a:gd name="f69" fmla="val 2170"/>
                <a:gd name="f70" fmla="val 2289"/>
                <a:gd name="f71" fmla="val 8748"/>
                <a:gd name="f72" fmla="val 2267"/>
                <a:gd name="f73" fmla="val 8497"/>
                <a:gd name="f74" fmla="val 2386"/>
                <a:gd name="f75" fmla="val 8486"/>
                <a:gd name="f76" fmla="val 2389"/>
                <a:gd name="f77" fmla="val 2391"/>
                <a:gd name="f78" fmla="val 2394"/>
                <a:gd name="f79" fmla="val 2499"/>
                <a:gd name="f80" fmla="val 2524"/>
                <a:gd name="f81" fmla="val 8714"/>
                <a:gd name="f82" fmla="val 2629"/>
                <a:gd name="f83" fmla="val 2632"/>
                <a:gd name="f84" fmla="val 2634"/>
                <a:gd name="f85" fmla="val 2637"/>
                <a:gd name="f86" fmla="val 2751"/>
                <a:gd name="f87" fmla="val 2734"/>
                <a:gd name="f88" fmla="val 8463"/>
                <a:gd name="f89" fmla="val 2853"/>
                <a:gd name="f90" fmla="val 8452"/>
                <a:gd name="f91" fmla="val 2855"/>
                <a:gd name="f92" fmla="val 2857"/>
                <a:gd name="f93" fmla="val 2859"/>
                <a:gd name="f94" fmla="val 2964"/>
                <a:gd name="f95" fmla="val 2985"/>
                <a:gd name="f96" fmla="val 8612"/>
                <a:gd name="f97" fmla="val 3088"/>
                <a:gd name="f98" fmla="val 3091"/>
                <a:gd name="f99" fmla="val 3095"/>
                <a:gd name="f100" fmla="val 3098"/>
                <a:gd name="f101" fmla="val 8611"/>
                <a:gd name="f102" fmla="val 3218"/>
                <a:gd name="f103" fmla="val 3206"/>
                <a:gd name="f104" fmla="val 8469"/>
                <a:gd name="f105" fmla="val 3320"/>
                <a:gd name="f106" fmla="val 3364"/>
                <a:gd name="f107" fmla="val 8459"/>
                <a:gd name="f108" fmla="val 3392"/>
                <a:gd name="f109" fmla="val 8458"/>
                <a:gd name="f110" fmla="val 3416"/>
                <a:gd name="f111" fmla="val 3442"/>
                <a:gd name="f112" fmla="val 3462"/>
                <a:gd name="f113" fmla="val 3494"/>
                <a:gd name="f114" fmla="val 3511"/>
                <a:gd name="f115" fmla="val 3532"/>
                <a:gd name="f116" fmla="val 3559"/>
                <a:gd name="f117" fmla="val 3673"/>
                <a:gd name="f118" fmla="val 8446"/>
                <a:gd name="f119" fmla="val 3668"/>
                <a:gd name="f120" fmla="val 8384"/>
                <a:gd name="f121" fmla="val 3787"/>
                <a:gd name="f122" fmla="val 8378"/>
                <a:gd name="f123" fmla="val 3907"/>
                <a:gd name="f124" fmla="val 8366"/>
                <a:gd name="f125" fmla="val 3901"/>
                <a:gd name="f126" fmla="val 8355"/>
                <a:gd name="f127" fmla="val 4021"/>
                <a:gd name="f128" fmla="val 8349"/>
                <a:gd name="f129" fmla="val 4024"/>
                <a:gd name="f130" fmla="val 4027"/>
                <a:gd name="f131" fmla="val 4031"/>
                <a:gd name="f132" fmla="val 4140"/>
                <a:gd name="f133" fmla="val 4155"/>
                <a:gd name="f134" fmla="val 8532"/>
                <a:gd name="f135" fmla="val 4266"/>
                <a:gd name="f136" fmla="val 4268"/>
                <a:gd name="f137" fmla="val 4270"/>
                <a:gd name="f138" fmla="val 4271"/>
                <a:gd name="f139" fmla="val 4385"/>
                <a:gd name="f140" fmla="val 8520"/>
                <a:gd name="f141" fmla="val 4380"/>
                <a:gd name="f142" fmla="val 4499"/>
                <a:gd name="f143" fmla="val 4619"/>
                <a:gd name="f144" fmla="val 8435"/>
                <a:gd name="f145" fmla="val 4607"/>
                <a:gd name="f146" fmla="val 8338"/>
                <a:gd name="f147" fmla="val 4727"/>
                <a:gd name="f148" fmla="val 8332"/>
                <a:gd name="f149" fmla="val 4732"/>
                <a:gd name="f150" fmla="val 4737"/>
                <a:gd name="f151" fmla="val 4742"/>
                <a:gd name="f152" fmla="val 4837"/>
                <a:gd name="f153" fmla="val 4856"/>
                <a:gd name="f154" fmla="val 8430"/>
                <a:gd name="f155" fmla="val 4956"/>
                <a:gd name="f156" fmla="val 4961"/>
                <a:gd name="f157" fmla="val 4966"/>
                <a:gd name="f158" fmla="val 4972"/>
                <a:gd name="f159" fmla="val 8429"/>
                <a:gd name="f160" fmla="val 5086"/>
                <a:gd name="f161" fmla="val 8423"/>
                <a:gd name="f162" fmla="val 5080"/>
                <a:gd name="f163" fmla="val 8344"/>
                <a:gd name="f164" fmla="val 5200"/>
                <a:gd name="f165" fmla="val 5314"/>
                <a:gd name="f166" fmla="val 8321"/>
                <a:gd name="f167" fmla="val 8292"/>
                <a:gd name="f168" fmla="val 5428"/>
                <a:gd name="f169" fmla="val 8281"/>
                <a:gd name="f170" fmla="val 5431"/>
                <a:gd name="f171" fmla="val 5434"/>
                <a:gd name="f172" fmla="val 5437"/>
                <a:gd name="f173" fmla="val 5545"/>
                <a:gd name="f174" fmla="val 5566"/>
                <a:gd name="f175" fmla="val 8475"/>
                <a:gd name="f176" fmla="val 5670"/>
                <a:gd name="f177" fmla="val 5672"/>
                <a:gd name="f178" fmla="val 5675"/>
                <a:gd name="f179" fmla="val 5678"/>
                <a:gd name="f180" fmla="val 5798"/>
                <a:gd name="f181" fmla="val 5917"/>
                <a:gd name="f182" fmla="val 6031"/>
                <a:gd name="f183" fmla="val 6020"/>
                <a:gd name="f184" fmla="val 8270"/>
                <a:gd name="f185" fmla="val 6134"/>
                <a:gd name="f186" fmla="val 8258"/>
                <a:gd name="f187" fmla="val 6139"/>
                <a:gd name="f188" fmla="val 6144"/>
                <a:gd name="f189" fmla="val 8257"/>
                <a:gd name="f190" fmla="val 6149"/>
                <a:gd name="f191" fmla="val 6249"/>
                <a:gd name="f192" fmla="val 6263"/>
                <a:gd name="f193" fmla="val 8356"/>
                <a:gd name="f194" fmla="val 6363"/>
                <a:gd name="f195" fmla="val 6368"/>
                <a:gd name="f196" fmla="val 6373"/>
                <a:gd name="f197" fmla="val 6379"/>
                <a:gd name="f198" fmla="val 6493"/>
                <a:gd name="f199" fmla="val 6606"/>
                <a:gd name="f200" fmla="val 8275"/>
                <a:gd name="f201" fmla="val 6726"/>
                <a:gd name="f202" fmla="val 6715"/>
                <a:gd name="f203" fmla="val 8161"/>
                <a:gd name="f204" fmla="val 6834"/>
                <a:gd name="f205" fmla="val 8156"/>
                <a:gd name="f206" fmla="val 6837"/>
                <a:gd name="f207" fmla="val 8155"/>
                <a:gd name="f208" fmla="val 6840"/>
                <a:gd name="f209" fmla="val 6843"/>
                <a:gd name="f210" fmla="val 6953"/>
                <a:gd name="f211" fmla="val 6973"/>
                <a:gd name="f212" fmla="val 7080"/>
                <a:gd name="f213" fmla="val 7082"/>
                <a:gd name="f214" fmla="val 7083"/>
                <a:gd name="f215" fmla="val 7085"/>
                <a:gd name="f216" fmla="val 7204"/>
                <a:gd name="f217" fmla="val 7193"/>
                <a:gd name="f218" fmla="val 8218"/>
                <a:gd name="f219" fmla="val 7307"/>
                <a:gd name="f220" fmla="val 8213"/>
                <a:gd name="f221" fmla="val 7427"/>
                <a:gd name="f222" fmla="val 8201"/>
                <a:gd name="f223" fmla="val 7421"/>
                <a:gd name="f224" fmla="val 8116"/>
                <a:gd name="f225" fmla="val 7535"/>
                <a:gd name="f226" fmla="val 8104"/>
                <a:gd name="f227" fmla="val 7654"/>
                <a:gd name="f228" fmla="val 8099"/>
                <a:gd name="f229" fmla="val 7774"/>
                <a:gd name="f230" fmla="val 8093"/>
                <a:gd name="f231" fmla="val 7784"/>
                <a:gd name="f232" fmla="val 8092"/>
                <a:gd name="f233" fmla="val 7794"/>
                <a:gd name="f234" fmla="val 7803"/>
                <a:gd name="f235" fmla="val 7881"/>
                <a:gd name="f236" fmla="val 7900"/>
                <a:gd name="f237" fmla="val 8129"/>
                <a:gd name="f238" fmla="val 7979"/>
                <a:gd name="f239" fmla="val 7987"/>
                <a:gd name="f240" fmla="val 7997"/>
                <a:gd name="f241" fmla="val 8128"/>
                <a:gd name="f242" fmla="val 8007"/>
                <a:gd name="f243" fmla="val 8127"/>
                <a:gd name="f244" fmla="val 8122"/>
                <a:gd name="f245" fmla="val 8241"/>
                <a:gd name="f246" fmla="val 8087"/>
                <a:gd name="f247" fmla="val 8243"/>
                <a:gd name="f248" fmla="val 8245"/>
                <a:gd name="f249" fmla="val 8247"/>
                <a:gd name="f250" fmla="val 8359"/>
                <a:gd name="f251" fmla="val 8373"/>
                <a:gd name="f252" fmla="val 8487"/>
                <a:gd name="f253" fmla="val 8489"/>
                <a:gd name="f254" fmla="val 8492"/>
                <a:gd name="f255" fmla="val 8508"/>
                <a:gd name="f256" fmla="val 8240"/>
                <a:gd name="f257" fmla="val 8523"/>
                <a:gd name="f258" fmla="val 8239"/>
                <a:gd name="f259" fmla="val 8535"/>
                <a:gd name="f260" fmla="val 8597"/>
                <a:gd name="f261" fmla="val 8620"/>
                <a:gd name="f262" fmla="val 8255"/>
                <a:gd name="f263" fmla="val 8681"/>
                <a:gd name="f264" fmla="val 8694"/>
                <a:gd name="f265" fmla="val 8254"/>
                <a:gd name="f266" fmla="val 8725"/>
                <a:gd name="f267" fmla="val 8253"/>
                <a:gd name="f268" fmla="val 8839"/>
                <a:gd name="f269" fmla="val 8959"/>
                <a:gd name="f270" fmla="val 8190"/>
                <a:gd name="f271" fmla="val 9072"/>
                <a:gd name="f272" fmla="val 8184"/>
                <a:gd name="f273" fmla="val 9067"/>
                <a:gd name="f274" fmla="val 9186"/>
                <a:gd name="f275" fmla="val 9300"/>
                <a:gd name="f276" fmla="val 8076"/>
                <a:gd name="f277" fmla="val 9289"/>
                <a:gd name="f278" fmla="val 7939"/>
                <a:gd name="f279" fmla="val 9408"/>
                <a:gd name="f280" fmla="val 7934"/>
                <a:gd name="f281" fmla="val 9414"/>
                <a:gd name="f282" fmla="val 7933"/>
                <a:gd name="f283" fmla="val 9419"/>
                <a:gd name="f284" fmla="val 9424"/>
                <a:gd name="f285" fmla="val 9526"/>
                <a:gd name="f286" fmla="val 9539"/>
                <a:gd name="f287" fmla="val 8036"/>
                <a:gd name="f288" fmla="val 9645"/>
                <a:gd name="f289" fmla="val 9648"/>
                <a:gd name="f290" fmla="val 9651"/>
                <a:gd name="f291" fmla="val 9653"/>
                <a:gd name="f292" fmla="val 9767"/>
                <a:gd name="f293" fmla="val 8025"/>
                <a:gd name="f294" fmla="val 8002"/>
                <a:gd name="f295" fmla="val 9881"/>
                <a:gd name="f296" fmla="val 7996"/>
                <a:gd name="f297" fmla="val 10001"/>
                <a:gd name="f298" fmla="val 7985"/>
                <a:gd name="f299" fmla="val 9995"/>
                <a:gd name="f300" fmla="val 7894"/>
                <a:gd name="f301" fmla="val 10109"/>
                <a:gd name="f302" fmla="val 7882"/>
                <a:gd name="f303" fmla="val 10119"/>
                <a:gd name="f304" fmla="val 10128"/>
                <a:gd name="f305" fmla="val 10137"/>
                <a:gd name="f306" fmla="val 10226"/>
                <a:gd name="f307" fmla="val 10242"/>
                <a:gd name="f308" fmla="val 7928"/>
                <a:gd name="f309" fmla="val 10334"/>
                <a:gd name="f310" fmla="val 10338"/>
                <a:gd name="f311" fmla="val 10343"/>
                <a:gd name="f312" fmla="val 10348"/>
                <a:gd name="f313" fmla="val 10468"/>
                <a:gd name="f314" fmla="val 7917"/>
                <a:gd name="f315" fmla="val 10462"/>
                <a:gd name="f316" fmla="val 7871"/>
                <a:gd name="f317" fmla="val 10582"/>
                <a:gd name="f318" fmla="val 7854"/>
                <a:gd name="f319" fmla="val 10592"/>
                <a:gd name="f320" fmla="val 7853"/>
                <a:gd name="f321" fmla="val 10602"/>
                <a:gd name="f322" fmla="val 7852"/>
                <a:gd name="f323" fmla="val 10610"/>
                <a:gd name="f324" fmla="val 10689"/>
                <a:gd name="f325" fmla="val 10708"/>
                <a:gd name="f326" fmla="val 7890"/>
                <a:gd name="f327" fmla="val 10786"/>
                <a:gd name="f328" fmla="val 10795"/>
                <a:gd name="f329" fmla="val 10805"/>
                <a:gd name="f330" fmla="val 7889"/>
                <a:gd name="f331" fmla="val 10815"/>
                <a:gd name="f332" fmla="val 7888"/>
                <a:gd name="f333" fmla="val 10829"/>
                <a:gd name="f334" fmla="val 7887"/>
                <a:gd name="f335" fmla="val 10841"/>
                <a:gd name="f336" fmla="val 10851"/>
                <a:gd name="f337" fmla="val 10925"/>
                <a:gd name="f338" fmla="val 10944"/>
                <a:gd name="f339" fmla="val 11018"/>
                <a:gd name="f340" fmla="val 11029"/>
                <a:gd name="f341" fmla="val 11041"/>
                <a:gd name="f342" fmla="val 11054"/>
                <a:gd name="f343" fmla="val 7899"/>
                <a:gd name="f344" fmla="val 11174"/>
                <a:gd name="f345" fmla="val 11163"/>
                <a:gd name="f346" fmla="val 7820"/>
                <a:gd name="f347" fmla="val 11282"/>
                <a:gd name="f348" fmla="val 7808"/>
                <a:gd name="f349" fmla="val 11284"/>
                <a:gd name="f350" fmla="val 11285"/>
                <a:gd name="f351" fmla="val 11286"/>
                <a:gd name="f352" fmla="val 11399"/>
                <a:gd name="f353" fmla="val 11419"/>
                <a:gd name="f354" fmla="val 11525"/>
                <a:gd name="f355" fmla="val 11527"/>
                <a:gd name="f356" fmla="val 11530"/>
                <a:gd name="f357" fmla="val 11533"/>
                <a:gd name="f358" fmla="val 11652"/>
                <a:gd name="f359" fmla="val 8013"/>
                <a:gd name="f360" fmla="val 11641"/>
                <a:gd name="f361" fmla="val 11761"/>
                <a:gd name="f362" fmla="val 11775"/>
                <a:gd name="f363" fmla="val 11788"/>
                <a:gd name="f364" fmla="val 7886"/>
                <a:gd name="f365" fmla="val 11799"/>
                <a:gd name="f366" fmla="val 11866"/>
                <a:gd name="f367" fmla="val 11888"/>
                <a:gd name="f368" fmla="val 7907"/>
                <a:gd name="f369" fmla="val 11955"/>
                <a:gd name="f370" fmla="val 11967"/>
                <a:gd name="f371" fmla="val 11980"/>
                <a:gd name="f372" fmla="val 11994"/>
                <a:gd name="f373" fmla="val 7905"/>
                <a:gd name="f374" fmla="val 12114"/>
                <a:gd name="f375" fmla="val 12102"/>
                <a:gd name="f376" fmla="val 7797"/>
                <a:gd name="f377" fmla="val 12222"/>
                <a:gd name="f378" fmla="val 7786"/>
                <a:gd name="f379" fmla="val 12231"/>
                <a:gd name="f380" fmla="val 7785"/>
                <a:gd name="f381" fmla="val 12240"/>
                <a:gd name="f382" fmla="val 12248"/>
                <a:gd name="f383" fmla="val 12333"/>
                <a:gd name="f384" fmla="val 12350"/>
                <a:gd name="f385" fmla="val 7831"/>
                <a:gd name="f386" fmla="val 12446"/>
                <a:gd name="f387" fmla="val 12451"/>
                <a:gd name="f388" fmla="val 12456"/>
                <a:gd name="f389" fmla="val 12461"/>
                <a:gd name="f390" fmla="val 12476"/>
                <a:gd name="f391" fmla="val 7830"/>
                <a:gd name="f392" fmla="val 12490"/>
                <a:gd name="f393" fmla="val 7829"/>
                <a:gd name="f394" fmla="val 12501"/>
                <a:gd name="f395" fmla="val 12571"/>
                <a:gd name="f396" fmla="val 12590"/>
                <a:gd name="f397" fmla="val 7850"/>
                <a:gd name="f398" fmla="val 12656"/>
                <a:gd name="f399" fmla="val 12667"/>
                <a:gd name="f400" fmla="val 12680"/>
                <a:gd name="f401" fmla="val 12695"/>
                <a:gd name="f402" fmla="val 7848"/>
                <a:gd name="f403" fmla="val 12814"/>
                <a:gd name="f404" fmla="val 7837"/>
                <a:gd name="f405" fmla="val 12808"/>
                <a:gd name="f406" fmla="val 12928"/>
                <a:gd name="f407" fmla="val 13042"/>
                <a:gd name="f408" fmla="val 7768"/>
                <a:gd name="f409" fmla="val 13036"/>
                <a:gd name="f410" fmla="val 7660"/>
                <a:gd name="f411" fmla="val 13150"/>
                <a:gd name="f412" fmla="val 7655"/>
                <a:gd name="f413" fmla="val 13153"/>
                <a:gd name="f414" fmla="val 13156"/>
                <a:gd name="f415" fmla="val 13159"/>
                <a:gd name="f416" fmla="val 13268"/>
                <a:gd name="f417" fmla="val 13289"/>
                <a:gd name="f418" fmla="val 7860"/>
                <a:gd name="f419" fmla="val 13398"/>
                <a:gd name="f420" fmla="val 13401"/>
                <a:gd name="f421" fmla="val 13404"/>
                <a:gd name="f422" fmla="val 13406"/>
                <a:gd name="f423" fmla="val 13520"/>
                <a:gd name="f424" fmla="val 13515"/>
                <a:gd name="f425" fmla="val 7751"/>
                <a:gd name="f426" fmla="val 13629"/>
                <a:gd name="f427" fmla="val 7746"/>
                <a:gd name="f428" fmla="val 13635"/>
                <a:gd name="f429" fmla="val 7744"/>
                <a:gd name="f430" fmla="val 13642"/>
                <a:gd name="f431" fmla="val 7743"/>
                <a:gd name="f432" fmla="val 13649"/>
                <a:gd name="f433" fmla="val 13665"/>
                <a:gd name="f434" fmla="val 13681"/>
                <a:gd name="f435" fmla="val 7747"/>
                <a:gd name="f436" fmla="*/ f0 1 13697"/>
                <a:gd name="f437" fmla="*/ f1 1 8908"/>
                <a:gd name="f438" fmla="val f2"/>
                <a:gd name="f439" fmla="val f3"/>
                <a:gd name="f440" fmla="val f4"/>
                <a:gd name="f441" fmla="+- f440 0 f438"/>
                <a:gd name="f442" fmla="+- f439 0 f438"/>
                <a:gd name="f443" fmla="*/ f442 1 13697"/>
                <a:gd name="f444" fmla="*/ f441 1 8908"/>
                <a:gd name="f445" fmla="*/ f438 1 f443"/>
                <a:gd name="f446" fmla="*/ f439 1 f443"/>
                <a:gd name="f447" fmla="*/ f438 1 f444"/>
                <a:gd name="f448" fmla="*/ f440 1 f444"/>
                <a:gd name="f449" fmla="*/ f445 f436 1"/>
                <a:gd name="f450" fmla="*/ f446 f436 1"/>
                <a:gd name="f451" fmla="*/ f448 f437 1"/>
                <a:gd name="f452" fmla="*/ f447 f4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9" t="f452" r="f450" b="f451"/>
              <a:pathLst>
                <a:path w="13697" h="8908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3"/>
                  </a:cubicBezTo>
                  <a:cubicBezTo>
                    <a:pt x="f15" y="f13"/>
                    <a:pt x="f16" y="f4"/>
                    <a:pt x="f17" y="f4"/>
                  </a:cubicBezTo>
                  <a:cubicBezTo>
                    <a:pt x="f18" y="f4"/>
                    <a:pt x="f19" y="f4"/>
                    <a:pt x="f20" y="f4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5"/>
                  </a:cubicBezTo>
                  <a:cubicBezTo>
                    <a:pt x="f32" y="f9"/>
                    <a:pt x="f32" y="f33"/>
                    <a:pt x="f34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9" y="f35"/>
                    <a:pt x="f40" y="f41"/>
                    <a:pt x="f42" y="f41"/>
                  </a:cubicBezTo>
                  <a:cubicBezTo>
                    <a:pt x="f43" y="f41"/>
                    <a:pt x="f44" y="f41"/>
                    <a:pt x="f45" y="f41"/>
                  </a:cubicBezTo>
                  <a:cubicBezTo>
                    <a:pt x="f46" y="f47"/>
                    <a:pt x="f48" y="f9"/>
                    <a:pt x="f49" y="f50"/>
                  </a:cubicBezTo>
                  <a:cubicBezTo>
                    <a:pt x="f51" y="f52"/>
                    <a:pt x="f51" y="f35"/>
                    <a:pt x="f53" y="f54"/>
                  </a:cubicBezTo>
                  <a:cubicBezTo>
                    <a:pt x="f55" y="f56"/>
                    <a:pt x="f55" y="f57"/>
                    <a:pt x="f58" y="f59"/>
                  </a:cubicBezTo>
                  <a:cubicBezTo>
                    <a:pt x="f60" y="f59"/>
                    <a:pt x="f61" y="f59"/>
                    <a:pt x="f62" y="f59"/>
                  </a:cubicBezTo>
                  <a:cubicBezTo>
                    <a:pt x="f63" y="f59"/>
                    <a:pt x="f64" y="f65"/>
                    <a:pt x="f66" y="f65"/>
                  </a:cubicBezTo>
                  <a:cubicBezTo>
                    <a:pt x="f67" y="f65"/>
                    <a:pt x="f68" y="f65"/>
                    <a:pt x="f69" y="f47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5"/>
                    <a:pt x="f77" y="f75"/>
                    <a:pt x="f78" y="f75"/>
                  </a:cubicBezTo>
                  <a:cubicBezTo>
                    <a:pt x="f79" y="f75"/>
                    <a:pt x="f80" y="f81"/>
                    <a:pt x="f82" y="f81"/>
                  </a:cubicBezTo>
                  <a:cubicBezTo>
                    <a:pt x="f83" y="f81"/>
                    <a:pt x="f84" y="f81"/>
                    <a:pt x="f85" y="f81"/>
                  </a:cubicBezTo>
                  <a:cubicBezTo>
                    <a:pt x="f86" y="f5"/>
                    <a:pt x="f87" y="f88"/>
                    <a:pt x="f89" y="f90"/>
                  </a:cubicBezTo>
                  <a:cubicBezTo>
                    <a:pt x="f91" y="f90"/>
                    <a:pt x="f92" y="f90"/>
                    <a:pt x="f93" y="f90"/>
                  </a:cubicBezTo>
                  <a:cubicBezTo>
                    <a:pt x="f94" y="f90"/>
                    <a:pt x="f95" y="f96"/>
                    <a:pt x="f97" y="f96"/>
                  </a:cubicBezTo>
                  <a:cubicBezTo>
                    <a:pt x="f98" y="f96"/>
                    <a:pt x="f99" y="f96"/>
                    <a:pt x="f100" y="f101"/>
                  </a:cubicBezTo>
                  <a:cubicBezTo>
                    <a:pt x="f102" y="f59"/>
                    <a:pt x="f103" y="f104"/>
                    <a:pt x="f105" y="f88"/>
                  </a:cubicBezTo>
                  <a:cubicBezTo>
                    <a:pt x="f106" y="f107"/>
                    <a:pt x="f108" y="f109"/>
                    <a:pt x="f110" y="f109"/>
                  </a:cubicBezTo>
                  <a:cubicBezTo>
                    <a:pt x="f111" y="f109"/>
                    <a:pt x="f112" y="f107"/>
                    <a:pt x="f113" y="f107"/>
                  </a:cubicBezTo>
                  <a:cubicBezTo>
                    <a:pt x="f114" y="f107"/>
                    <a:pt x="f115" y="f107"/>
                    <a:pt x="f116" y="f109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28"/>
                    <a:pt x="f130" y="f128"/>
                    <a:pt x="f131" y="f128"/>
                  </a:cubicBezTo>
                  <a:cubicBezTo>
                    <a:pt x="f132" y="f128"/>
                    <a:pt x="f133" y="f134"/>
                    <a:pt x="f135" y="f134"/>
                  </a:cubicBezTo>
                  <a:cubicBezTo>
                    <a:pt x="f136" y="f134"/>
                    <a:pt x="f137" y="f134"/>
                    <a:pt x="f138" y="f134"/>
                  </a:cubicBezTo>
                  <a:cubicBezTo>
                    <a:pt x="f139" y="f140"/>
                    <a:pt x="f141" y="f90"/>
                    <a:pt x="f142" y="f118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48"/>
                    <a:pt x="f150" y="f148"/>
                    <a:pt x="f151" y="f148"/>
                  </a:cubicBezTo>
                  <a:cubicBezTo>
                    <a:pt x="f152" y="f148"/>
                    <a:pt x="f153" y="f154"/>
                    <a:pt x="f155" y="f154"/>
                  </a:cubicBezTo>
                  <a:cubicBezTo>
                    <a:pt x="f156" y="f154"/>
                    <a:pt x="f157" y="f154"/>
                    <a:pt x="f158" y="f159"/>
                  </a:cubicBezTo>
                  <a:cubicBezTo>
                    <a:pt x="f160" y="f161"/>
                    <a:pt x="f162" y="f163"/>
                    <a:pt x="f164" y="f148"/>
                  </a:cubicBezTo>
                  <a:cubicBezTo>
                    <a:pt x="f165" y="f166"/>
                    <a:pt x="f165" y="f167"/>
                    <a:pt x="f168" y="f169"/>
                  </a:cubicBezTo>
                  <a:cubicBezTo>
                    <a:pt x="f170" y="f169"/>
                    <a:pt x="f171" y="f169"/>
                    <a:pt x="f172" y="f169"/>
                  </a:cubicBezTo>
                  <a:cubicBezTo>
                    <a:pt x="f173" y="f169"/>
                    <a:pt x="f174" y="f175"/>
                    <a:pt x="f176" y="f175"/>
                  </a:cubicBezTo>
                  <a:cubicBezTo>
                    <a:pt x="f177" y="f175"/>
                    <a:pt x="f178" y="f175"/>
                    <a:pt x="f179" y="f175"/>
                  </a:cubicBezTo>
                  <a:cubicBezTo>
                    <a:pt x="f180" y="f88"/>
                    <a:pt x="f180" y="f88"/>
                    <a:pt x="f181" y="f90"/>
                  </a:cubicBezTo>
                  <a:cubicBezTo>
                    <a:pt x="f182" y="f118"/>
                    <a:pt x="f183" y="f184"/>
                    <a:pt x="f185" y="f186"/>
                  </a:cubicBezTo>
                  <a:cubicBezTo>
                    <a:pt x="f187" y="f186"/>
                    <a:pt x="f188" y="f189"/>
                    <a:pt x="f190" y="f189"/>
                  </a:cubicBezTo>
                  <a:cubicBezTo>
                    <a:pt x="f191" y="f189"/>
                    <a:pt x="f192" y="f193"/>
                    <a:pt x="f194" y="f193"/>
                  </a:cubicBezTo>
                  <a:cubicBezTo>
                    <a:pt x="f195" y="f193"/>
                    <a:pt x="f196" y="f193"/>
                    <a:pt x="f197" y="f126"/>
                  </a:cubicBezTo>
                  <a:cubicBezTo>
                    <a:pt x="f198" y="f163"/>
                    <a:pt x="f198" y="f169"/>
                    <a:pt x="f199" y="f200"/>
                  </a:cubicBezTo>
                  <a:cubicBezTo>
                    <a:pt x="f201" y="f184"/>
                    <a:pt x="f202" y="f203"/>
                    <a:pt x="f204" y="f205"/>
                  </a:cubicBezTo>
                  <a:cubicBezTo>
                    <a:pt x="f206" y="f207"/>
                    <a:pt x="f208" y="f207"/>
                    <a:pt x="f209" y="f207"/>
                  </a:cubicBezTo>
                  <a:cubicBezTo>
                    <a:pt x="f210" y="f207"/>
                    <a:pt x="f211" y="f126"/>
                    <a:pt x="f212" y="f126"/>
                  </a:cubicBezTo>
                  <a:cubicBezTo>
                    <a:pt x="f213" y="f126"/>
                    <a:pt x="f214" y="f126"/>
                    <a:pt x="f215" y="f126"/>
                  </a:cubicBezTo>
                  <a:cubicBezTo>
                    <a:pt x="f216" y="f163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7" y="f226"/>
                    <a:pt x="f229" y="f230"/>
                  </a:cubicBezTo>
                  <a:cubicBezTo>
                    <a:pt x="f231" y="f232"/>
                    <a:pt x="f233" y="f232"/>
                    <a:pt x="f234" y="f232"/>
                  </a:cubicBezTo>
                  <a:cubicBezTo>
                    <a:pt x="f235" y="f232"/>
                    <a:pt x="f236" y="f237"/>
                    <a:pt x="f238" y="f237"/>
                  </a:cubicBezTo>
                  <a:cubicBezTo>
                    <a:pt x="f239" y="f237"/>
                    <a:pt x="f240" y="f241"/>
                    <a:pt x="f242" y="f243"/>
                  </a:cubicBezTo>
                  <a:cubicBezTo>
                    <a:pt x="f243" y="f244"/>
                    <a:pt x="f243" y="f228"/>
                    <a:pt x="f245" y="f246"/>
                  </a:cubicBezTo>
                  <a:cubicBezTo>
                    <a:pt x="f247" y="f246"/>
                    <a:pt x="f248" y="f246"/>
                    <a:pt x="f249" y="f246"/>
                  </a:cubicBezTo>
                  <a:cubicBezTo>
                    <a:pt x="f250" y="f246"/>
                    <a:pt x="f251" y="f245"/>
                    <a:pt x="f75" y="f245"/>
                  </a:cubicBezTo>
                  <a:cubicBezTo>
                    <a:pt x="f252" y="f245"/>
                    <a:pt x="f253" y="f245"/>
                    <a:pt x="f254" y="f245"/>
                  </a:cubicBezTo>
                  <a:cubicBezTo>
                    <a:pt x="f255" y="f256"/>
                    <a:pt x="f257" y="f258"/>
                    <a:pt x="f259" y="f258"/>
                  </a:cubicBezTo>
                  <a:cubicBezTo>
                    <a:pt x="f260" y="f258"/>
                    <a:pt x="f261" y="f262"/>
                    <a:pt x="f263" y="f262"/>
                  </a:cubicBezTo>
                  <a:cubicBezTo>
                    <a:pt x="f264" y="f262"/>
                    <a:pt x="f5" y="f265"/>
                    <a:pt x="f266" y="f267"/>
                  </a:cubicBezTo>
                  <a:cubicBezTo>
                    <a:pt x="f24" y="f249"/>
                    <a:pt x="f268" y="f222"/>
                    <a:pt x="f269" y="f270"/>
                  </a:cubicBezTo>
                  <a:cubicBezTo>
                    <a:pt x="f271" y="f272"/>
                    <a:pt x="f273" y="f228"/>
                    <a:pt x="f274" y="f246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2"/>
                    <a:pt x="f284" y="f282"/>
                  </a:cubicBezTo>
                  <a:cubicBezTo>
                    <a:pt x="f285" y="f282"/>
                    <a:pt x="f286" y="f287"/>
                    <a:pt x="f288" y="f287"/>
                  </a:cubicBezTo>
                  <a:cubicBezTo>
                    <a:pt x="f289" y="f287"/>
                    <a:pt x="f290" y="f287"/>
                    <a:pt x="f291" y="f287"/>
                  </a:cubicBezTo>
                  <a:cubicBezTo>
                    <a:pt x="f292" y="f293"/>
                    <a:pt x="f292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235"/>
                    <a:pt x="f304" y="f235"/>
                    <a:pt x="f305" y="f235"/>
                  </a:cubicBezTo>
                  <a:cubicBezTo>
                    <a:pt x="f306" y="f235"/>
                    <a:pt x="f307" y="f308"/>
                    <a:pt x="f309" y="f308"/>
                  </a:cubicBezTo>
                  <a:cubicBezTo>
                    <a:pt x="f310" y="f308"/>
                    <a:pt x="f311" y="f308"/>
                    <a:pt x="f312" y="f308"/>
                  </a:cubicBezTo>
                  <a:cubicBezTo>
                    <a:pt x="f313" y="f314"/>
                    <a:pt x="f315" y="f316"/>
                    <a:pt x="f317" y="f318"/>
                  </a:cubicBezTo>
                  <a:cubicBezTo>
                    <a:pt x="f319" y="f320"/>
                    <a:pt x="f321" y="f322"/>
                    <a:pt x="f323" y="f322"/>
                  </a:cubicBezTo>
                  <a:cubicBezTo>
                    <a:pt x="f324" y="f322"/>
                    <a:pt x="f325" y="f326"/>
                    <a:pt x="f327" y="f326"/>
                  </a:cubicBezTo>
                  <a:cubicBezTo>
                    <a:pt x="f328" y="f326"/>
                    <a:pt x="f329" y="f330"/>
                    <a:pt x="f331" y="f332"/>
                  </a:cubicBezTo>
                  <a:cubicBezTo>
                    <a:pt x="f333" y="f334"/>
                    <a:pt x="f335" y="f334"/>
                    <a:pt x="f336" y="f334"/>
                  </a:cubicBezTo>
                  <a:cubicBezTo>
                    <a:pt x="f337" y="f334"/>
                    <a:pt x="f338" y="f236"/>
                    <a:pt x="f339" y="f236"/>
                  </a:cubicBezTo>
                  <a:cubicBezTo>
                    <a:pt x="f340" y="f236"/>
                    <a:pt x="f341" y="f236"/>
                    <a:pt x="f342" y="f343"/>
                  </a:cubicBezTo>
                  <a:cubicBezTo>
                    <a:pt x="f344" y="f332"/>
                    <a:pt x="f345" y="f346"/>
                    <a:pt x="f347" y="f348"/>
                  </a:cubicBezTo>
                  <a:cubicBezTo>
                    <a:pt x="f349" y="f348"/>
                    <a:pt x="f350" y="f348"/>
                    <a:pt x="f351" y="f348"/>
                  </a:cubicBezTo>
                  <a:cubicBezTo>
                    <a:pt x="f352" y="f348"/>
                    <a:pt x="f353" y="f293"/>
                    <a:pt x="f354" y="f293"/>
                  </a:cubicBezTo>
                  <a:cubicBezTo>
                    <a:pt x="f355" y="f293"/>
                    <a:pt x="f356" y="f293"/>
                    <a:pt x="f357" y="f293"/>
                  </a:cubicBezTo>
                  <a:cubicBezTo>
                    <a:pt x="f358" y="f359"/>
                    <a:pt x="f360" y="f343"/>
                    <a:pt x="f361" y="f332"/>
                  </a:cubicBezTo>
                  <a:cubicBezTo>
                    <a:pt x="f362" y="f334"/>
                    <a:pt x="f363" y="f364"/>
                    <a:pt x="f365" y="f364"/>
                  </a:cubicBezTo>
                  <a:cubicBezTo>
                    <a:pt x="f366" y="f364"/>
                    <a:pt x="f367" y="f368"/>
                    <a:pt x="f369" y="f368"/>
                  </a:cubicBezTo>
                  <a:cubicBezTo>
                    <a:pt x="f370" y="f368"/>
                    <a:pt x="f371" y="f368"/>
                    <a:pt x="f372" y="f373"/>
                  </a:cubicBezTo>
                  <a:cubicBezTo>
                    <a:pt x="f374" y="f343"/>
                    <a:pt x="f375" y="f376"/>
                    <a:pt x="f377" y="f378"/>
                  </a:cubicBezTo>
                  <a:cubicBezTo>
                    <a:pt x="f379" y="f380"/>
                    <a:pt x="f381" y="f231"/>
                    <a:pt x="f382" y="f231"/>
                  </a:cubicBezTo>
                  <a:cubicBezTo>
                    <a:pt x="f383" y="f231"/>
                    <a:pt x="f384" y="f385"/>
                    <a:pt x="f386" y="f385"/>
                  </a:cubicBezTo>
                  <a:cubicBezTo>
                    <a:pt x="f387" y="f385"/>
                    <a:pt x="f388" y="f385"/>
                    <a:pt x="f389" y="f385"/>
                  </a:cubicBezTo>
                  <a:cubicBezTo>
                    <a:pt x="f390" y="f391"/>
                    <a:pt x="f392" y="f393"/>
                    <a:pt x="f394" y="f393"/>
                  </a:cubicBezTo>
                  <a:cubicBezTo>
                    <a:pt x="f395" y="f393"/>
                    <a:pt x="f396" y="f397"/>
                    <a:pt x="f398" y="f397"/>
                  </a:cubicBezTo>
                  <a:cubicBezTo>
                    <a:pt x="f399" y="f397"/>
                    <a:pt x="f400" y="f397"/>
                    <a:pt x="f401" y="f402"/>
                  </a:cubicBezTo>
                  <a:cubicBezTo>
                    <a:pt x="f403" y="f404"/>
                    <a:pt x="f405" y="f378"/>
                    <a:pt x="f406" y="f229"/>
                  </a:cubicBezTo>
                  <a:cubicBezTo>
                    <a:pt x="f407" y="f408"/>
                    <a:pt x="f409" y="f410"/>
                    <a:pt x="f411" y="f412"/>
                  </a:cubicBezTo>
                  <a:cubicBezTo>
                    <a:pt x="f413" y="f227"/>
                    <a:pt x="f414" y="f227"/>
                    <a:pt x="f415" y="f227"/>
                  </a:cubicBezTo>
                  <a:cubicBezTo>
                    <a:pt x="f416" y="f227"/>
                    <a:pt x="f417" y="f418"/>
                    <a:pt x="f419" y="f418"/>
                  </a:cubicBezTo>
                  <a:cubicBezTo>
                    <a:pt x="f420" y="f418"/>
                    <a:pt x="f421" y="f418"/>
                    <a:pt x="f422" y="f418"/>
                  </a:cubicBezTo>
                  <a:cubicBezTo>
                    <a:pt x="f423" y="f318"/>
                    <a:pt x="f424" y="f425"/>
                    <a:pt x="f426" y="f427"/>
                  </a:cubicBezTo>
                  <a:cubicBezTo>
                    <a:pt x="f428" y="f429"/>
                    <a:pt x="f430" y="f431"/>
                    <a:pt x="f432" y="f431"/>
                  </a:cubicBezTo>
                  <a:cubicBezTo>
                    <a:pt x="f433" y="f431"/>
                    <a:pt x="f434" y="f435"/>
                    <a:pt x="f3" y="f42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754E2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998;p44">
              <a:extLst>
                <a:ext uri="{FF2B5EF4-FFF2-40B4-BE49-F238E27FC236}">
                  <a16:creationId xmlns:a16="http://schemas.microsoft.com/office/drawing/2014/main" id="{468DD426-CFEA-46BE-A227-5AB7187B191A}"/>
                </a:ext>
              </a:extLst>
            </p:cNvPr>
            <p:cNvSpPr/>
            <p:nvPr/>
          </p:nvSpPr>
          <p:spPr>
            <a:xfrm rot="21559416">
              <a:off x="1466104" y="321941"/>
              <a:ext cx="3065023" cy="117738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697"/>
                <a:gd name="f4" fmla="val 8908"/>
                <a:gd name="f5" fmla="val 8708"/>
                <a:gd name="f6" fmla="val 11"/>
                <a:gd name="f7" fmla="val 8702"/>
                <a:gd name="f8" fmla="val 28"/>
                <a:gd name="f9" fmla="val 8697"/>
                <a:gd name="f10" fmla="val 40"/>
                <a:gd name="f11" fmla="val 43"/>
                <a:gd name="f12" fmla="val 46"/>
                <a:gd name="f13" fmla="val 8696"/>
                <a:gd name="f14" fmla="val 48"/>
                <a:gd name="f15" fmla="val 159"/>
                <a:gd name="f16" fmla="val 179"/>
                <a:gd name="f17" fmla="val 292"/>
                <a:gd name="f18" fmla="val 293"/>
                <a:gd name="f19" fmla="val 295"/>
                <a:gd name="f20" fmla="val 296"/>
                <a:gd name="f21" fmla="val 410"/>
                <a:gd name="f22" fmla="val 8896"/>
                <a:gd name="f23" fmla="val 404"/>
                <a:gd name="f24" fmla="val 8845"/>
                <a:gd name="f25" fmla="val 524"/>
                <a:gd name="f26" fmla="val 8833"/>
                <a:gd name="f27" fmla="val 644"/>
                <a:gd name="f28" fmla="val 8828"/>
                <a:gd name="f29" fmla="val 632"/>
                <a:gd name="f30" fmla="val 8720"/>
                <a:gd name="f31" fmla="val 752"/>
                <a:gd name="f32" fmla="val 866"/>
                <a:gd name="f33" fmla="val 8663"/>
                <a:gd name="f34" fmla="val 980"/>
                <a:gd name="f35" fmla="val 8651"/>
                <a:gd name="f36" fmla="val 984"/>
                <a:gd name="f37" fmla="val 989"/>
                <a:gd name="f38" fmla="val 993"/>
                <a:gd name="f39" fmla="val 1098"/>
                <a:gd name="f40" fmla="val 1114"/>
                <a:gd name="f41" fmla="val 8771"/>
                <a:gd name="f42" fmla="val 1218"/>
                <a:gd name="f43" fmla="val 1220"/>
                <a:gd name="f44" fmla="val 1222"/>
                <a:gd name="f45" fmla="val 1224"/>
                <a:gd name="f46" fmla="val 1344"/>
                <a:gd name="f47" fmla="val 8759"/>
                <a:gd name="f48" fmla="val 1338"/>
                <a:gd name="f49" fmla="val 1458"/>
                <a:gd name="f50" fmla="val 8691"/>
                <a:gd name="f51" fmla="val 1572"/>
                <a:gd name="f52" fmla="val 8685"/>
                <a:gd name="f53" fmla="val 1691"/>
                <a:gd name="f54" fmla="val 8646"/>
                <a:gd name="f55" fmla="val 1805"/>
                <a:gd name="f56" fmla="val 8634"/>
                <a:gd name="f57" fmla="val 8617"/>
                <a:gd name="f58" fmla="val 1925"/>
                <a:gd name="f59" fmla="val 8606"/>
                <a:gd name="f60" fmla="val 1927"/>
                <a:gd name="f61" fmla="val 1929"/>
                <a:gd name="f62" fmla="val 1931"/>
                <a:gd name="f63" fmla="val 2037"/>
                <a:gd name="f64" fmla="val 2052"/>
                <a:gd name="f65" fmla="val 8760"/>
                <a:gd name="f66" fmla="val 2164"/>
                <a:gd name="f67" fmla="val 2166"/>
                <a:gd name="f68" fmla="val 2168"/>
                <a:gd name="f69" fmla="val 2170"/>
                <a:gd name="f70" fmla="val 2289"/>
                <a:gd name="f71" fmla="val 8748"/>
                <a:gd name="f72" fmla="val 2267"/>
                <a:gd name="f73" fmla="val 8497"/>
                <a:gd name="f74" fmla="val 2386"/>
                <a:gd name="f75" fmla="val 8486"/>
                <a:gd name="f76" fmla="val 2389"/>
                <a:gd name="f77" fmla="val 2391"/>
                <a:gd name="f78" fmla="val 2394"/>
                <a:gd name="f79" fmla="val 2499"/>
                <a:gd name="f80" fmla="val 2524"/>
                <a:gd name="f81" fmla="val 8714"/>
                <a:gd name="f82" fmla="val 2629"/>
                <a:gd name="f83" fmla="val 2632"/>
                <a:gd name="f84" fmla="val 2634"/>
                <a:gd name="f85" fmla="val 2637"/>
                <a:gd name="f86" fmla="val 2751"/>
                <a:gd name="f87" fmla="val 2734"/>
                <a:gd name="f88" fmla="val 8463"/>
                <a:gd name="f89" fmla="val 2853"/>
                <a:gd name="f90" fmla="val 8452"/>
                <a:gd name="f91" fmla="val 2855"/>
                <a:gd name="f92" fmla="val 2857"/>
                <a:gd name="f93" fmla="val 2859"/>
                <a:gd name="f94" fmla="val 2964"/>
                <a:gd name="f95" fmla="val 2985"/>
                <a:gd name="f96" fmla="val 8612"/>
                <a:gd name="f97" fmla="val 3088"/>
                <a:gd name="f98" fmla="val 3091"/>
                <a:gd name="f99" fmla="val 3095"/>
                <a:gd name="f100" fmla="val 3098"/>
                <a:gd name="f101" fmla="val 8611"/>
                <a:gd name="f102" fmla="val 3218"/>
                <a:gd name="f103" fmla="val 3206"/>
                <a:gd name="f104" fmla="val 8469"/>
                <a:gd name="f105" fmla="val 3320"/>
                <a:gd name="f106" fmla="val 3364"/>
                <a:gd name="f107" fmla="val 8459"/>
                <a:gd name="f108" fmla="val 3392"/>
                <a:gd name="f109" fmla="val 8458"/>
                <a:gd name="f110" fmla="val 3416"/>
                <a:gd name="f111" fmla="val 3442"/>
                <a:gd name="f112" fmla="val 3462"/>
                <a:gd name="f113" fmla="val 3494"/>
                <a:gd name="f114" fmla="val 3511"/>
                <a:gd name="f115" fmla="val 3532"/>
                <a:gd name="f116" fmla="val 3559"/>
                <a:gd name="f117" fmla="val 3673"/>
                <a:gd name="f118" fmla="val 8446"/>
                <a:gd name="f119" fmla="val 3668"/>
                <a:gd name="f120" fmla="val 8384"/>
                <a:gd name="f121" fmla="val 3787"/>
                <a:gd name="f122" fmla="val 8378"/>
                <a:gd name="f123" fmla="val 3907"/>
                <a:gd name="f124" fmla="val 8366"/>
                <a:gd name="f125" fmla="val 3901"/>
                <a:gd name="f126" fmla="val 8355"/>
                <a:gd name="f127" fmla="val 4021"/>
                <a:gd name="f128" fmla="val 8349"/>
                <a:gd name="f129" fmla="val 4024"/>
                <a:gd name="f130" fmla="val 4027"/>
                <a:gd name="f131" fmla="val 4031"/>
                <a:gd name="f132" fmla="val 4140"/>
                <a:gd name="f133" fmla="val 4155"/>
                <a:gd name="f134" fmla="val 8532"/>
                <a:gd name="f135" fmla="val 4266"/>
                <a:gd name="f136" fmla="val 4268"/>
                <a:gd name="f137" fmla="val 4270"/>
                <a:gd name="f138" fmla="val 4271"/>
                <a:gd name="f139" fmla="val 4385"/>
                <a:gd name="f140" fmla="val 8520"/>
                <a:gd name="f141" fmla="val 4380"/>
                <a:gd name="f142" fmla="val 4499"/>
                <a:gd name="f143" fmla="val 4619"/>
                <a:gd name="f144" fmla="val 8435"/>
                <a:gd name="f145" fmla="val 4607"/>
                <a:gd name="f146" fmla="val 8338"/>
                <a:gd name="f147" fmla="val 4727"/>
                <a:gd name="f148" fmla="val 8332"/>
                <a:gd name="f149" fmla="val 4732"/>
                <a:gd name="f150" fmla="val 4737"/>
                <a:gd name="f151" fmla="val 4742"/>
                <a:gd name="f152" fmla="val 4837"/>
                <a:gd name="f153" fmla="val 4856"/>
                <a:gd name="f154" fmla="val 8430"/>
                <a:gd name="f155" fmla="val 4956"/>
                <a:gd name="f156" fmla="val 4961"/>
                <a:gd name="f157" fmla="val 4966"/>
                <a:gd name="f158" fmla="val 4972"/>
                <a:gd name="f159" fmla="val 8429"/>
                <a:gd name="f160" fmla="val 5086"/>
                <a:gd name="f161" fmla="val 8423"/>
                <a:gd name="f162" fmla="val 5080"/>
                <a:gd name="f163" fmla="val 8344"/>
                <a:gd name="f164" fmla="val 5200"/>
                <a:gd name="f165" fmla="val 5314"/>
                <a:gd name="f166" fmla="val 8321"/>
                <a:gd name="f167" fmla="val 8292"/>
                <a:gd name="f168" fmla="val 5428"/>
                <a:gd name="f169" fmla="val 8281"/>
                <a:gd name="f170" fmla="val 5431"/>
                <a:gd name="f171" fmla="val 5434"/>
                <a:gd name="f172" fmla="val 5437"/>
                <a:gd name="f173" fmla="val 5545"/>
                <a:gd name="f174" fmla="val 5566"/>
                <a:gd name="f175" fmla="val 8475"/>
                <a:gd name="f176" fmla="val 5670"/>
                <a:gd name="f177" fmla="val 5672"/>
                <a:gd name="f178" fmla="val 5675"/>
                <a:gd name="f179" fmla="val 5678"/>
                <a:gd name="f180" fmla="val 5798"/>
                <a:gd name="f181" fmla="val 5917"/>
                <a:gd name="f182" fmla="val 6031"/>
                <a:gd name="f183" fmla="val 6020"/>
                <a:gd name="f184" fmla="val 8270"/>
                <a:gd name="f185" fmla="val 6134"/>
                <a:gd name="f186" fmla="val 8258"/>
                <a:gd name="f187" fmla="val 6139"/>
                <a:gd name="f188" fmla="val 6144"/>
                <a:gd name="f189" fmla="val 8257"/>
                <a:gd name="f190" fmla="val 6149"/>
                <a:gd name="f191" fmla="val 6249"/>
                <a:gd name="f192" fmla="val 6263"/>
                <a:gd name="f193" fmla="val 8356"/>
                <a:gd name="f194" fmla="val 6363"/>
                <a:gd name="f195" fmla="val 6368"/>
                <a:gd name="f196" fmla="val 6373"/>
                <a:gd name="f197" fmla="val 6379"/>
                <a:gd name="f198" fmla="val 6493"/>
                <a:gd name="f199" fmla="val 6606"/>
                <a:gd name="f200" fmla="val 8275"/>
                <a:gd name="f201" fmla="val 6726"/>
                <a:gd name="f202" fmla="val 6715"/>
                <a:gd name="f203" fmla="val 8161"/>
                <a:gd name="f204" fmla="val 6834"/>
                <a:gd name="f205" fmla="val 8156"/>
                <a:gd name="f206" fmla="val 6837"/>
                <a:gd name="f207" fmla="val 8155"/>
                <a:gd name="f208" fmla="val 6840"/>
                <a:gd name="f209" fmla="val 6843"/>
                <a:gd name="f210" fmla="val 6953"/>
                <a:gd name="f211" fmla="val 6973"/>
                <a:gd name="f212" fmla="val 7080"/>
                <a:gd name="f213" fmla="val 7082"/>
                <a:gd name="f214" fmla="val 7083"/>
                <a:gd name="f215" fmla="val 7085"/>
                <a:gd name="f216" fmla="val 7204"/>
                <a:gd name="f217" fmla="val 7193"/>
                <a:gd name="f218" fmla="val 8218"/>
                <a:gd name="f219" fmla="val 7307"/>
                <a:gd name="f220" fmla="val 8213"/>
                <a:gd name="f221" fmla="val 7427"/>
                <a:gd name="f222" fmla="val 8201"/>
                <a:gd name="f223" fmla="val 7421"/>
                <a:gd name="f224" fmla="val 8116"/>
                <a:gd name="f225" fmla="val 7535"/>
                <a:gd name="f226" fmla="val 8104"/>
                <a:gd name="f227" fmla="val 7654"/>
                <a:gd name="f228" fmla="val 8099"/>
                <a:gd name="f229" fmla="val 7774"/>
                <a:gd name="f230" fmla="val 8093"/>
                <a:gd name="f231" fmla="val 7784"/>
                <a:gd name="f232" fmla="val 8092"/>
                <a:gd name="f233" fmla="val 7794"/>
                <a:gd name="f234" fmla="val 7803"/>
                <a:gd name="f235" fmla="val 7881"/>
                <a:gd name="f236" fmla="val 7900"/>
                <a:gd name="f237" fmla="val 8129"/>
                <a:gd name="f238" fmla="val 7979"/>
                <a:gd name="f239" fmla="val 7987"/>
                <a:gd name="f240" fmla="val 7997"/>
                <a:gd name="f241" fmla="val 8128"/>
                <a:gd name="f242" fmla="val 8007"/>
                <a:gd name="f243" fmla="val 8127"/>
                <a:gd name="f244" fmla="val 8122"/>
                <a:gd name="f245" fmla="val 8241"/>
                <a:gd name="f246" fmla="val 8087"/>
                <a:gd name="f247" fmla="val 8243"/>
                <a:gd name="f248" fmla="val 8245"/>
                <a:gd name="f249" fmla="val 8247"/>
                <a:gd name="f250" fmla="val 8359"/>
                <a:gd name="f251" fmla="val 8373"/>
                <a:gd name="f252" fmla="val 8487"/>
                <a:gd name="f253" fmla="val 8489"/>
                <a:gd name="f254" fmla="val 8492"/>
                <a:gd name="f255" fmla="val 8508"/>
                <a:gd name="f256" fmla="val 8240"/>
                <a:gd name="f257" fmla="val 8523"/>
                <a:gd name="f258" fmla="val 8239"/>
                <a:gd name="f259" fmla="val 8535"/>
                <a:gd name="f260" fmla="val 8597"/>
                <a:gd name="f261" fmla="val 8620"/>
                <a:gd name="f262" fmla="val 8255"/>
                <a:gd name="f263" fmla="val 8681"/>
                <a:gd name="f264" fmla="val 8694"/>
                <a:gd name="f265" fmla="val 8254"/>
                <a:gd name="f266" fmla="val 8725"/>
                <a:gd name="f267" fmla="val 8253"/>
                <a:gd name="f268" fmla="val 8839"/>
                <a:gd name="f269" fmla="val 8959"/>
                <a:gd name="f270" fmla="val 8190"/>
                <a:gd name="f271" fmla="val 9072"/>
                <a:gd name="f272" fmla="val 8184"/>
                <a:gd name="f273" fmla="val 9067"/>
                <a:gd name="f274" fmla="val 9186"/>
                <a:gd name="f275" fmla="val 9300"/>
                <a:gd name="f276" fmla="val 8076"/>
                <a:gd name="f277" fmla="val 9289"/>
                <a:gd name="f278" fmla="val 7939"/>
                <a:gd name="f279" fmla="val 9408"/>
                <a:gd name="f280" fmla="val 7934"/>
                <a:gd name="f281" fmla="val 9414"/>
                <a:gd name="f282" fmla="val 7933"/>
                <a:gd name="f283" fmla="val 9419"/>
                <a:gd name="f284" fmla="val 9424"/>
                <a:gd name="f285" fmla="val 9526"/>
                <a:gd name="f286" fmla="val 9539"/>
                <a:gd name="f287" fmla="val 8036"/>
                <a:gd name="f288" fmla="val 9645"/>
                <a:gd name="f289" fmla="val 9648"/>
                <a:gd name="f290" fmla="val 9651"/>
                <a:gd name="f291" fmla="val 9653"/>
                <a:gd name="f292" fmla="val 9767"/>
                <a:gd name="f293" fmla="val 8025"/>
                <a:gd name="f294" fmla="val 8002"/>
                <a:gd name="f295" fmla="val 9881"/>
                <a:gd name="f296" fmla="val 7996"/>
                <a:gd name="f297" fmla="val 10001"/>
                <a:gd name="f298" fmla="val 7985"/>
                <a:gd name="f299" fmla="val 9995"/>
                <a:gd name="f300" fmla="val 7894"/>
                <a:gd name="f301" fmla="val 10109"/>
                <a:gd name="f302" fmla="val 7882"/>
                <a:gd name="f303" fmla="val 10119"/>
                <a:gd name="f304" fmla="val 10128"/>
                <a:gd name="f305" fmla="val 10137"/>
                <a:gd name="f306" fmla="val 10226"/>
                <a:gd name="f307" fmla="val 10242"/>
                <a:gd name="f308" fmla="val 7928"/>
                <a:gd name="f309" fmla="val 10334"/>
                <a:gd name="f310" fmla="val 10338"/>
                <a:gd name="f311" fmla="val 10343"/>
                <a:gd name="f312" fmla="val 10348"/>
                <a:gd name="f313" fmla="val 10468"/>
                <a:gd name="f314" fmla="val 7917"/>
                <a:gd name="f315" fmla="val 10462"/>
                <a:gd name="f316" fmla="val 7871"/>
                <a:gd name="f317" fmla="val 10582"/>
                <a:gd name="f318" fmla="val 7854"/>
                <a:gd name="f319" fmla="val 10592"/>
                <a:gd name="f320" fmla="val 7853"/>
                <a:gd name="f321" fmla="val 10602"/>
                <a:gd name="f322" fmla="val 7852"/>
                <a:gd name="f323" fmla="val 10610"/>
                <a:gd name="f324" fmla="val 10689"/>
                <a:gd name="f325" fmla="val 10708"/>
                <a:gd name="f326" fmla="val 7890"/>
                <a:gd name="f327" fmla="val 10786"/>
                <a:gd name="f328" fmla="val 10795"/>
                <a:gd name="f329" fmla="val 10805"/>
                <a:gd name="f330" fmla="val 7889"/>
                <a:gd name="f331" fmla="val 10815"/>
                <a:gd name="f332" fmla="val 7888"/>
                <a:gd name="f333" fmla="val 10829"/>
                <a:gd name="f334" fmla="val 7887"/>
                <a:gd name="f335" fmla="val 10841"/>
                <a:gd name="f336" fmla="val 10851"/>
                <a:gd name="f337" fmla="val 10925"/>
                <a:gd name="f338" fmla="val 10944"/>
                <a:gd name="f339" fmla="val 11018"/>
                <a:gd name="f340" fmla="val 11029"/>
                <a:gd name="f341" fmla="val 11041"/>
                <a:gd name="f342" fmla="val 11054"/>
                <a:gd name="f343" fmla="val 7899"/>
                <a:gd name="f344" fmla="val 11174"/>
                <a:gd name="f345" fmla="val 11163"/>
                <a:gd name="f346" fmla="val 7820"/>
                <a:gd name="f347" fmla="val 11282"/>
                <a:gd name="f348" fmla="val 7808"/>
                <a:gd name="f349" fmla="val 11284"/>
                <a:gd name="f350" fmla="val 11285"/>
                <a:gd name="f351" fmla="val 11286"/>
                <a:gd name="f352" fmla="val 11399"/>
                <a:gd name="f353" fmla="val 11419"/>
                <a:gd name="f354" fmla="val 11525"/>
                <a:gd name="f355" fmla="val 11527"/>
                <a:gd name="f356" fmla="val 11530"/>
                <a:gd name="f357" fmla="val 11533"/>
                <a:gd name="f358" fmla="val 11652"/>
                <a:gd name="f359" fmla="val 8013"/>
                <a:gd name="f360" fmla="val 11641"/>
                <a:gd name="f361" fmla="val 11761"/>
                <a:gd name="f362" fmla="val 11775"/>
                <a:gd name="f363" fmla="val 11788"/>
                <a:gd name="f364" fmla="val 7886"/>
                <a:gd name="f365" fmla="val 11799"/>
                <a:gd name="f366" fmla="val 11866"/>
                <a:gd name="f367" fmla="val 11888"/>
                <a:gd name="f368" fmla="val 7907"/>
                <a:gd name="f369" fmla="val 11955"/>
                <a:gd name="f370" fmla="val 11967"/>
                <a:gd name="f371" fmla="val 11980"/>
                <a:gd name="f372" fmla="val 11994"/>
                <a:gd name="f373" fmla="val 7905"/>
                <a:gd name="f374" fmla="val 12114"/>
                <a:gd name="f375" fmla="val 12102"/>
                <a:gd name="f376" fmla="val 7797"/>
                <a:gd name="f377" fmla="val 12222"/>
                <a:gd name="f378" fmla="val 7786"/>
                <a:gd name="f379" fmla="val 12231"/>
                <a:gd name="f380" fmla="val 7785"/>
                <a:gd name="f381" fmla="val 12240"/>
                <a:gd name="f382" fmla="val 12248"/>
                <a:gd name="f383" fmla="val 12333"/>
                <a:gd name="f384" fmla="val 12350"/>
                <a:gd name="f385" fmla="val 7831"/>
                <a:gd name="f386" fmla="val 12446"/>
                <a:gd name="f387" fmla="val 12451"/>
                <a:gd name="f388" fmla="val 12456"/>
                <a:gd name="f389" fmla="val 12461"/>
                <a:gd name="f390" fmla="val 12476"/>
                <a:gd name="f391" fmla="val 7830"/>
                <a:gd name="f392" fmla="val 12490"/>
                <a:gd name="f393" fmla="val 7829"/>
                <a:gd name="f394" fmla="val 12501"/>
                <a:gd name="f395" fmla="val 12571"/>
                <a:gd name="f396" fmla="val 12590"/>
                <a:gd name="f397" fmla="val 7850"/>
                <a:gd name="f398" fmla="val 12656"/>
                <a:gd name="f399" fmla="val 12667"/>
                <a:gd name="f400" fmla="val 12680"/>
                <a:gd name="f401" fmla="val 12695"/>
                <a:gd name="f402" fmla="val 7848"/>
                <a:gd name="f403" fmla="val 12814"/>
                <a:gd name="f404" fmla="val 7837"/>
                <a:gd name="f405" fmla="val 12808"/>
                <a:gd name="f406" fmla="val 12928"/>
                <a:gd name="f407" fmla="val 13042"/>
                <a:gd name="f408" fmla="val 7768"/>
                <a:gd name="f409" fmla="val 13036"/>
                <a:gd name="f410" fmla="val 7660"/>
                <a:gd name="f411" fmla="val 13150"/>
                <a:gd name="f412" fmla="val 7655"/>
                <a:gd name="f413" fmla="val 13153"/>
                <a:gd name="f414" fmla="val 13156"/>
                <a:gd name="f415" fmla="val 13159"/>
                <a:gd name="f416" fmla="val 13268"/>
                <a:gd name="f417" fmla="val 13289"/>
                <a:gd name="f418" fmla="val 7860"/>
                <a:gd name="f419" fmla="val 13398"/>
                <a:gd name="f420" fmla="val 13401"/>
                <a:gd name="f421" fmla="val 13404"/>
                <a:gd name="f422" fmla="val 13406"/>
                <a:gd name="f423" fmla="val 13520"/>
                <a:gd name="f424" fmla="val 13515"/>
                <a:gd name="f425" fmla="val 7751"/>
                <a:gd name="f426" fmla="val 13629"/>
                <a:gd name="f427" fmla="val 7746"/>
                <a:gd name="f428" fmla="val 13635"/>
                <a:gd name="f429" fmla="val 7744"/>
                <a:gd name="f430" fmla="val 13642"/>
                <a:gd name="f431" fmla="val 7743"/>
                <a:gd name="f432" fmla="val 13649"/>
                <a:gd name="f433" fmla="val 13665"/>
                <a:gd name="f434" fmla="val 13681"/>
                <a:gd name="f435" fmla="val 7747"/>
                <a:gd name="f436" fmla="*/ f0 1 13697"/>
                <a:gd name="f437" fmla="*/ f1 1 8908"/>
                <a:gd name="f438" fmla="val f2"/>
                <a:gd name="f439" fmla="val f3"/>
                <a:gd name="f440" fmla="val f4"/>
                <a:gd name="f441" fmla="+- f440 0 f438"/>
                <a:gd name="f442" fmla="+- f439 0 f438"/>
                <a:gd name="f443" fmla="*/ f442 1 13697"/>
                <a:gd name="f444" fmla="*/ f441 1 8908"/>
                <a:gd name="f445" fmla="*/ f438 1 f443"/>
                <a:gd name="f446" fmla="*/ f439 1 f443"/>
                <a:gd name="f447" fmla="*/ f438 1 f444"/>
                <a:gd name="f448" fmla="*/ f440 1 f444"/>
                <a:gd name="f449" fmla="*/ f445 f436 1"/>
                <a:gd name="f450" fmla="*/ f446 f436 1"/>
                <a:gd name="f451" fmla="*/ f448 f437 1"/>
                <a:gd name="f452" fmla="*/ f447 f4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9" t="f452" r="f450" b="f451"/>
              <a:pathLst>
                <a:path w="13697" h="8908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3"/>
                  </a:cubicBezTo>
                  <a:cubicBezTo>
                    <a:pt x="f15" y="f13"/>
                    <a:pt x="f16" y="f4"/>
                    <a:pt x="f17" y="f4"/>
                  </a:cubicBezTo>
                  <a:cubicBezTo>
                    <a:pt x="f18" y="f4"/>
                    <a:pt x="f19" y="f4"/>
                    <a:pt x="f20" y="f4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5"/>
                  </a:cubicBezTo>
                  <a:cubicBezTo>
                    <a:pt x="f32" y="f9"/>
                    <a:pt x="f32" y="f33"/>
                    <a:pt x="f34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9" y="f35"/>
                    <a:pt x="f40" y="f41"/>
                    <a:pt x="f42" y="f41"/>
                  </a:cubicBezTo>
                  <a:cubicBezTo>
                    <a:pt x="f43" y="f41"/>
                    <a:pt x="f44" y="f41"/>
                    <a:pt x="f45" y="f41"/>
                  </a:cubicBezTo>
                  <a:cubicBezTo>
                    <a:pt x="f46" y="f47"/>
                    <a:pt x="f48" y="f9"/>
                    <a:pt x="f49" y="f50"/>
                  </a:cubicBezTo>
                  <a:cubicBezTo>
                    <a:pt x="f51" y="f52"/>
                    <a:pt x="f51" y="f35"/>
                    <a:pt x="f53" y="f54"/>
                  </a:cubicBezTo>
                  <a:cubicBezTo>
                    <a:pt x="f55" y="f56"/>
                    <a:pt x="f55" y="f57"/>
                    <a:pt x="f58" y="f59"/>
                  </a:cubicBezTo>
                  <a:cubicBezTo>
                    <a:pt x="f60" y="f59"/>
                    <a:pt x="f61" y="f59"/>
                    <a:pt x="f62" y="f59"/>
                  </a:cubicBezTo>
                  <a:cubicBezTo>
                    <a:pt x="f63" y="f59"/>
                    <a:pt x="f64" y="f65"/>
                    <a:pt x="f66" y="f65"/>
                  </a:cubicBezTo>
                  <a:cubicBezTo>
                    <a:pt x="f67" y="f65"/>
                    <a:pt x="f68" y="f65"/>
                    <a:pt x="f69" y="f47"/>
                  </a:cubicBezTo>
                  <a:cubicBezTo>
                    <a:pt x="f70" y="f71"/>
                    <a:pt x="f72" y="f73"/>
                    <a:pt x="f74" y="f75"/>
                  </a:cubicBezTo>
                  <a:cubicBezTo>
                    <a:pt x="f76" y="f75"/>
                    <a:pt x="f77" y="f75"/>
                    <a:pt x="f78" y="f75"/>
                  </a:cubicBezTo>
                  <a:cubicBezTo>
                    <a:pt x="f79" y="f75"/>
                    <a:pt x="f80" y="f81"/>
                    <a:pt x="f82" y="f81"/>
                  </a:cubicBezTo>
                  <a:cubicBezTo>
                    <a:pt x="f83" y="f81"/>
                    <a:pt x="f84" y="f81"/>
                    <a:pt x="f85" y="f81"/>
                  </a:cubicBezTo>
                  <a:cubicBezTo>
                    <a:pt x="f86" y="f5"/>
                    <a:pt x="f87" y="f88"/>
                    <a:pt x="f89" y="f90"/>
                  </a:cubicBezTo>
                  <a:cubicBezTo>
                    <a:pt x="f91" y="f90"/>
                    <a:pt x="f92" y="f90"/>
                    <a:pt x="f93" y="f90"/>
                  </a:cubicBezTo>
                  <a:cubicBezTo>
                    <a:pt x="f94" y="f90"/>
                    <a:pt x="f95" y="f96"/>
                    <a:pt x="f97" y="f96"/>
                  </a:cubicBezTo>
                  <a:cubicBezTo>
                    <a:pt x="f98" y="f96"/>
                    <a:pt x="f99" y="f96"/>
                    <a:pt x="f100" y="f101"/>
                  </a:cubicBezTo>
                  <a:cubicBezTo>
                    <a:pt x="f102" y="f59"/>
                    <a:pt x="f103" y="f104"/>
                    <a:pt x="f105" y="f88"/>
                  </a:cubicBezTo>
                  <a:cubicBezTo>
                    <a:pt x="f106" y="f107"/>
                    <a:pt x="f108" y="f109"/>
                    <a:pt x="f110" y="f109"/>
                  </a:cubicBezTo>
                  <a:cubicBezTo>
                    <a:pt x="f111" y="f109"/>
                    <a:pt x="f112" y="f107"/>
                    <a:pt x="f113" y="f107"/>
                  </a:cubicBezTo>
                  <a:cubicBezTo>
                    <a:pt x="f114" y="f107"/>
                    <a:pt x="f115" y="f107"/>
                    <a:pt x="f116" y="f109"/>
                  </a:cubicBezTo>
                  <a:cubicBezTo>
                    <a:pt x="f117" y="f118"/>
                    <a:pt x="f119" y="f120"/>
                    <a:pt x="f121" y="f122"/>
                  </a:cubicBezTo>
                  <a:cubicBezTo>
                    <a:pt x="f123" y="f124"/>
                    <a:pt x="f125" y="f126"/>
                    <a:pt x="f127" y="f128"/>
                  </a:cubicBezTo>
                  <a:cubicBezTo>
                    <a:pt x="f129" y="f128"/>
                    <a:pt x="f130" y="f128"/>
                    <a:pt x="f131" y="f128"/>
                  </a:cubicBezTo>
                  <a:cubicBezTo>
                    <a:pt x="f132" y="f128"/>
                    <a:pt x="f133" y="f134"/>
                    <a:pt x="f135" y="f134"/>
                  </a:cubicBezTo>
                  <a:cubicBezTo>
                    <a:pt x="f136" y="f134"/>
                    <a:pt x="f137" y="f134"/>
                    <a:pt x="f138" y="f134"/>
                  </a:cubicBezTo>
                  <a:cubicBezTo>
                    <a:pt x="f139" y="f140"/>
                    <a:pt x="f141" y="f90"/>
                    <a:pt x="f142" y="f118"/>
                  </a:cubicBezTo>
                  <a:cubicBezTo>
                    <a:pt x="f143" y="f144"/>
                    <a:pt x="f145" y="f146"/>
                    <a:pt x="f147" y="f148"/>
                  </a:cubicBezTo>
                  <a:cubicBezTo>
                    <a:pt x="f149" y="f148"/>
                    <a:pt x="f150" y="f148"/>
                    <a:pt x="f151" y="f148"/>
                  </a:cubicBezTo>
                  <a:cubicBezTo>
                    <a:pt x="f152" y="f148"/>
                    <a:pt x="f153" y="f154"/>
                    <a:pt x="f155" y="f154"/>
                  </a:cubicBezTo>
                  <a:cubicBezTo>
                    <a:pt x="f156" y="f154"/>
                    <a:pt x="f157" y="f154"/>
                    <a:pt x="f158" y="f159"/>
                  </a:cubicBezTo>
                  <a:cubicBezTo>
                    <a:pt x="f160" y="f161"/>
                    <a:pt x="f162" y="f163"/>
                    <a:pt x="f164" y="f148"/>
                  </a:cubicBezTo>
                  <a:cubicBezTo>
                    <a:pt x="f165" y="f166"/>
                    <a:pt x="f165" y="f167"/>
                    <a:pt x="f168" y="f169"/>
                  </a:cubicBezTo>
                  <a:cubicBezTo>
                    <a:pt x="f170" y="f169"/>
                    <a:pt x="f171" y="f169"/>
                    <a:pt x="f172" y="f169"/>
                  </a:cubicBezTo>
                  <a:cubicBezTo>
                    <a:pt x="f173" y="f169"/>
                    <a:pt x="f174" y="f175"/>
                    <a:pt x="f176" y="f175"/>
                  </a:cubicBezTo>
                  <a:cubicBezTo>
                    <a:pt x="f177" y="f175"/>
                    <a:pt x="f178" y="f175"/>
                    <a:pt x="f179" y="f175"/>
                  </a:cubicBezTo>
                  <a:cubicBezTo>
                    <a:pt x="f180" y="f88"/>
                    <a:pt x="f180" y="f88"/>
                    <a:pt x="f181" y="f90"/>
                  </a:cubicBezTo>
                  <a:cubicBezTo>
                    <a:pt x="f182" y="f118"/>
                    <a:pt x="f183" y="f184"/>
                    <a:pt x="f185" y="f186"/>
                  </a:cubicBezTo>
                  <a:cubicBezTo>
                    <a:pt x="f187" y="f186"/>
                    <a:pt x="f188" y="f189"/>
                    <a:pt x="f190" y="f189"/>
                  </a:cubicBezTo>
                  <a:cubicBezTo>
                    <a:pt x="f191" y="f189"/>
                    <a:pt x="f192" y="f193"/>
                    <a:pt x="f194" y="f193"/>
                  </a:cubicBezTo>
                  <a:cubicBezTo>
                    <a:pt x="f195" y="f193"/>
                    <a:pt x="f196" y="f193"/>
                    <a:pt x="f197" y="f126"/>
                  </a:cubicBezTo>
                  <a:cubicBezTo>
                    <a:pt x="f198" y="f163"/>
                    <a:pt x="f198" y="f169"/>
                    <a:pt x="f199" y="f200"/>
                  </a:cubicBezTo>
                  <a:cubicBezTo>
                    <a:pt x="f201" y="f184"/>
                    <a:pt x="f202" y="f203"/>
                    <a:pt x="f204" y="f205"/>
                  </a:cubicBezTo>
                  <a:cubicBezTo>
                    <a:pt x="f206" y="f207"/>
                    <a:pt x="f208" y="f207"/>
                    <a:pt x="f209" y="f207"/>
                  </a:cubicBezTo>
                  <a:cubicBezTo>
                    <a:pt x="f210" y="f207"/>
                    <a:pt x="f211" y="f126"/>
                    <a:pt x="f212" y="f126"/>
                  </a:cubicBezTo>
                  <a:cubicBezTo>
                    <a:pt x="f213" y="f126"/>
                    <a:pt x="f214" y="f126"/>
                    <a:pt x="f215" y="f126"/>
                  </a:cubicBezTo>
                  <a:cubicBezTo>
                    <a:pt x="f216" y="f163"/>
                    <a:pt x="f217" y="f218"/>
                    <a:pt x="f219" y="f220"/>
                  </a:cubicBezTo>
                  <a:cubicBezTo>
                    <a:pt x="f221" y="f222"/>
                    <a:pt x="f223" y="f224"/>
                    <a:pt x="f225" y="f226"/>
                  </a:cubicBezTo>
                  <a:cubicBezTo>
                    <a:pt x="f227" y="f228"/>
                    <a:pt x="f227" y="f226"/>
                    <a:pt x="f229" y="f230"/>
                  </a:cubicBezTo>
                  <a:cubicBezTo>
                    <a:pt x="f231" y="f232"/>
                    <a:pt x="f233" y="f232"/>
                    <a:pt x="f234" y="f232"/>
                  </a:cubicBezTo>
                  <a:cubicBezTo>
                    <a:pt x="f235" y="f232"/>
                    <a:pt x="f236" y="f237"/>
                    <a:pt x="f238" y="f237"/>
                  </a:cubicBezTo>
                  <a:cubicBezTo>
                    <a:pt x="f239" y="f237"/>
                    <a:pt x="f240" y="f241"/>
                    <a:pt x="f242" y="f243"/>
                  </a:cubicBezTo>
                  <a:cubicBezTo>
                    <a:pt x="f243" y="f244"/>
                    <a:pt x="f243" y="f228"/>
                    <a:pt x="f245" y="f246"/>
                  </a:cubicBezTo>
                  <a:cubicBezTo>
                    <a:pt x="f247" y="f246"/>
                    <a:pt x="f248" y="f246"/>
                    <a:pt x="f249" y="f246"/>
                  </a:cubicBezTo>
                  <a:cubicBezTo>
                    <a:pt x="f250" y="f246"/>
                    <a:pt x="f251" y="f245"/>
                    <a:pt x="f75" y="f245"/>
                  </a:cubicBezTo>
                  <a:cubicBezTo>
                    <a:pt x="f252" y="f245"/>
                    <a:pt x="f253" y="f245"/>
                    <a:pt x="f254" y="f245"/>
                  </a:cubicBezTo>
                  <a:cubicBezTo>
                    <a:pt x="f255" y="f256"/>
                    <a:pt x="f257" y="f258"/>
                    <a:pt x="f259" y="f258"/>
                  </a:cubicBezTo>
                  <a:cubicBezTo>
                    <a:pt x="f260" y="f258"/>
                    <a:pt x="f261" y="f262"/>
                    <a:pt x="f263" y="f262"/>
                  </a:cubicBezTo>
                  <a:cubicBezTo>
                    <a:pt x="f264" y="f262"/>
                    <a:pt x="f5" y="f265"/>
                    <a:pt x="f266" y="f267"/>
                  </a:cubicBezTo>
                  <a:cubicBezTo>
                    <a:pt x="f24" y="f249"/>
                    <a:pt x="f268" y="f222"/>
                    <a:pt x="f269" y="f270"/>
                  </a:cubicBezTo>
                  <a:cubicBezTo>
                    <a:pt x="f271" y="f272"/>
                    <a:pt x="f273" y="f228"/>
                    <a:pt x="f274" y="f246"/>
                  </a:cubicBezTo>
                  <a:cubicBezTo>
                    <a:pt x="f275" y="f276"/>
                    <a:pt x="f277" y="f278"/>
                    <a:pt x="f279" y="f280"/>
                  </a:cubicBezTo>
                  <a:cubicBezTo>
                    <a:pt x="f281" y="f282"/>
                    <a:pt x="f283" y="f282"/>
                    <a:pt x="f284" y="f282"/>
                  </a:cubicBezTo>
                  <a:cubicBezTo>
                    <a:pt x="f285" y="f282"/>
                    <a:pt x="f286" y="f287"/>
                    <a:pt x="f288" y="f287"/>
                  </a:cubicBezTo>
                  <a:cubicBezTo>
                    <a:pt x="f289" y="f287"/>
                    <a:pt x="f290" y="f287"/>
                    <a:pt x="f291" y="f287"/>
                  </a:cubicBezTo>
                  <a:cubicBezTo>
                    <a:pt x="f292" y="f293"/>
                    <a:pt x="f292" y="f294"/>
                    <a:pt x="f295" y="f296"/>
                  </a:cubicBezTo>
                  <a:cubicBezTo>
                    <a:pt x="f297" y="f298"/>
                    <a:pt x="f299" y="f300"/>
                    <a:pt x="f301" y="f302"/>
                  </a:cubicBezTo>
                  <a:cubicBezTo>
                    <a:pt x="f303" y="f235"/>
                    <a:pt x="f304" y="f235"/>
                    <a:pt x="f305" y="f235"/>
                  </a:cubicBezTo>
                  <a:cubicBezTo>
                    <a:pt x="f306" y="f235"/>
                    <a:pt x="f307" y="f308"/>
                    <a:pt x="f309" y="f308"/>
                  </a:cubicBezTo>
                  <a:cubicBezTo>
                    <a:pt x="f310" y="f308"/>
                    <a:pt x="f311" y="f308"/>
                    <a:pt x="f312" y="f308"/>
                  </a:cubicBezTo>
                  <a:cubicBezTo>
                    <a:pt x="f313" y="f314"/>
                    <a:pt x="f315" y="f316"/>
                    <a:pt x="f317" y="f318"/>
                  </a:cubicBezTo>
                  <a:cubicBezTo>
                    <a:pt x="f319" y="f320"/>
                    <a:pt x="f321" y="f322"/>
                    <a:pt x="f323" y="f322"/>
                  </a:cubicBezTo>
                  <a:cubicBezTo>
                    <a:pt x="f324" y="f322"/>
                    <a:pt x="f325" y="f326"/>
                    <a:pt x="f327" y="f326"/>
                  </a:cubicBezTo>
                  <a:cubicBezTo>
                    <a:pt x="f328" y="f326"/>
                    <a:pt x="f329" y="f330"/>
                    <a:pt x="f331" y="f332"/>
                  </a:cubicBezTo>
                  <a:cubicBezTo>
                    <a:pt x="f333" y="f334"/>
                    <a:pt x="f335" y="f334"/>
                    <a:pt x="f336" y="f334"/>
                  </a:cubicBezTo>
                  <a:cubicBezTo>
                    <a:pt x="f337" y="f334"/>
                    <a:pt x="f338" y="f236"/>
                    <a:pt x="f339" y="f236"/>
                  </a:cubicBezTo>
                  <a:cubicBezTo>
                    <a:pt x="f340" y="f236"/>
                    <a:pt x="f341" y="f236"/>
                    <a:pt x="f342" y="f343"/>
                  </a:cubicBezTo>
                  <a:cubicBezTo>
                    <a:pt x="f344" y="f332"/>
                    <a:pt x="f345" y="f346"/>
                    <a:pt x="f347" y="f348"/>
                  </a:cubicBezTo>
                  <a:cubicBezTo>
                    <a:pt x="f349" y="f348"/>
                    <a:pt x="f350" y="f348"/>
                    <a:pt x="f351" y="f348"/>
                  </a:cubicBezTo>
                  <a:cubicBezTo>
                    <a:pt x="f352" y="f348"/>
                    <a:pt x="f353" y="f293"/>
                    <a:pt x="f354" y="f293"/>
                  </a:cubicBezTo>
                  <a:cubicBezTo>
                    <a:pt x="f355" y="f293"/>
                    <a:pt x="f356" y="f293"/>
                    <a:pt x="f357" y="f293"/>
                  </a:cubicBezTo>
                  <a:cubicBezTo>
                    <a:pt x="f358" y="f359"/>
                    <a:pt x="f360" y="f343"/>
                    <a:pt x="f361" y="f332"/>
                  </a:cubicBezTo>
                  <a:cubicBezTo>
                    <a:pt x="f362" y="f334"/>
                    <a:pt x="f363" y="f364"/>
                    <a:pt x="f365" y="f364"/>
                  </a:cubicBezTo>
                  <a:cubicBezTo>
                    <a:pt x="f366" y="f364"/>
                    <a:pt x="f367" y="f368"/>
                    <a:pt x="f369" y="f368"/>
                  </a:cubicBezTo>
                  <a:cubicBezTo>
                    <a:pt x="f370" y="f368"/>
                    <a:pt x="f371" y="f368"/>
                    <a:pt x="f372" y="f373"/>
                  </a:cubicBezTo>
                  <a:cubicBezTo>
                    <a:pt x="f374" y="f343"/>
                    <a:pt x="f375" y="f376"/>
                    <a:pt x="f377" y="f378"/>
                  </a:cubicBezTo>
                  <a:cubicBezTo>
                    <a:pt x="f379" y="f380"/>
                    <a:pt x="f381" y="f231"/>
                    <a:pt x="f382" y="f231"/>
                  </a:cubicBezTo>
                  <a:cubicBezTo>
                    <a:pt x="f383" y="f231"/>
                    <a:pt x="f384" y="f385"/>
                    <a:pt x="f386" y="f385"/>
                  </a:cubicBezTo>
                  <a:cubicBezTo>
                    <a:pt x="f387" y="f385"/>
                    <a:pt x="f388" y="f385"/>
                    <a:pt x="f389" y="f385"/>
                  </a:cubicBezTo>
                  <a:cubicBezTo>
                    <a:pt x="f390" y="f391"/>
                    <a:pt x="f392" y="f393"/>
                    <a:pt x="f394" y="f393"/>
                  </a:cubicBezTo>
                  <a:cubicBezTo>
                    <a:pt x="f395" y="f393"/>
                    <a:pt x="f396" y="f397"/>
                    <a:pt x="f398" y="f397"/>
                  </a:cubicBezTo>
                  <a:cubicBezTo>
                    <a:pt x="f399" y="f397"/>
                    <a:pt x="f400" y="f397"/>
                    <a:pt x="f401" y="f402"/>
                  </a:cubicBezTo>
                  <a:cubicBezTo>
                    <a:pt x="f403" y="f404"/>
                    <a:pt x="f405" y="f378"/>
                    <a:pt x="f406" y="f229"/>
                  </a:cubicBezTo>
                  <a:cubicBezTo>
                    <a:pt x="f407" y="f408"/>
                    <a:pt x="f409" y="f410"/>
                    <a:pt x="f411" y="f412"/>
                  </a:cubicBezTo>
                  <a:cubicBezTo>
                    <a:pt x="f413" y="f227"/>
                    <a:pt x="f414" y="f227"/>
                    <a:pt x="f415" y="f227"/>
                  </a:cubicBezTo>
                  <a:cubicBezTo>
                    <a:pt x="f416" y="f227"/>
                    <a:pt x="f417" y="f418"/>
                    <a:pt x="f419" y="f418"/>
                  </a:cubicBezTo>
                  <a:cubicBezTo>
                    <a:pt x="f420" y="f418"/>
                    <a:pt x="f421" y="f418"/>
                    <a:pt x="f422" y="f418"/>
                  </a:cubicBezTo>
                  <a:cubicBezTo>
                    <a:pt x="f423" y="f318"/>
                    <a:pt x="f424" y="f425"/>
                    <a:pt x="f426" y="f427"/>
                  </a:cubicBezTo>
                  <a:cubicBezTo>
                    <a:pt x="f428" y="f429"/>
                    <a:pt x="f430" y="f431"/>
                    <a:pt x="f432" y="f431"/>
                  </a:cubicBezTo>
                  <a:cubicBezTo>
                    <a:pt x="f433" y="f431"/>
                    <a:pt x="f434" y="f435"/>
                    <a:pt x="f3" y="f425"/>
                  </a:cubicBezTo>
                  <a:lnTo>
                    <a:pt x="f3" y="f2"/>
                  </a:lnTo>
                  <a:close/>
                </a:path>
              </a:pathLst>
            </a:custGeom>
            <a:solidFill>
              <a:srgbClr val="F8CD7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" name="Google Shape;999;p44">
            <a:extLst>
              <a:ext uri="{FF2B5EF4-FFF2-40B4-BE49-F238E27FC236}">
                <a16:creationId xmlns:a16="http://schemas.microsoft.com/office/drawing/2014/main" id="{67051E69-7B9A-41D4-91FE-B05B281907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3844" y="2109292"/>
            <a:ext cx="4082576" cy="2120996"/>
          </a:xfrm>
        </p:spPr>
        <p:txBody>
          <a:bodyPr/>
          <a:lstStyle/>
          <a:p>
            <a:pPr marL="0" lvl="0" indent="0">
              <a:buNone/>
            </a:pPr>
            <a:r>
              <a:rPr lang="en-US"/>
              <a:t>Do you know what helps you make your point clear?</a:t>
            </a:r>
            <a:br>
              <a:rPr lang="en-US"/>
            </a:br>
            <a:r>
              <a:rPr lang="en-US"/>
              <a:t>Lists like this one:</a:t>
            </a:r>
          </a:p>
          <a:p>
            <a:pPr marL="241301" lvl="0" indent="-215898">
              <a:spcBef>
                <a:spcPts val="1200"/>
              </a:spcBef>
              <a:buClr>
                <a:srgbClr val="F8CD7D"/>
              </a:buClr>
              <a:buFont typeface="Tajawal"/>
            </a:pPr>
            <a:r>
              <a:rPr lang="en-US"/>
              <a:t>They’re simple </a:t>
            </a:r>
          </a:p>
          <a:p>
            <a:pPr marL="241301" lvl="0" indent="-215898">
              <a:buClr>
                <a:srgbClr val="F8CD7D"/>
              </a:buClr>
              <a:buFont typeface="Tajawal"/>
            </a:pPr>
            <a:r>
              <a:rPr lang="en-US"/>
              <a:t>You can organize your ideas clearly</a:t>
            </a:r>
          </a:p>
          <a:p>
            <a:pPr marL="241301" lvl="0" indent="-215898">
              <a:buClr>
                <a:srgbClr val="F8CD7D"/>
              </a:buClr>
              <a:buFont typeface="Tajawal"/>
            </a:pPr>
            <a:r>
              <a:rPr lang="en-US"/>
              <a:t>You’ll never forget to buy milk!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/>
              <a:t>And the most important thing: the audience won’t miss the point of your presentation</a:t>
            </a:r>
          </a:p>
        </p:txBody>
      </p:sp>
      <p:sp>
        <p:nvSpPr>
          <p:cNvPr id="6" name="Google Shape;1000;p44">
            <a:extLst>
              <a:ext uri="{FF2B5EF4-FFF2-40B4-BE49-F238E27FC236}">
                <a16:creationId xmlns:a16="http://schemas.microsoft.com/office/drawing/2014/main" id="{28DABF22-851B-4C58-A9CA-195B2FFA9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5897" y="554574"/>
            <a:ext cx="3146102" cy="569396"/>
          </a:xfrm>
        </p:spPr>
        <p:txBody>
          <a:bodyPr/>
          <a:lstStyle/>
          <a:p>
            <a:pPr lvl="0"/>
            <a:r>
              <a:rPr lang="en-US"/>
              <a:t> Vintage Photo</a:t>
            </a:r>
          </a:p>
        </p:txBody>
      </p:sp>
      <p:grpSp>
        <p:nvGrpSpPr>
          <p:cNvPr id="7" name="Google Shape;1001;p44">
            <a:extLst>
              <a:ext uri="{FF2B5EF4-FFF2-40B4-BE49-F238E27FC236}">
                <a16:creationId xmlns:a16="http://schemas.microsoft.com/office/drawing/2014/main" id="{E269ED7C-7173-4B5A-9A44-89601D6DB431}"/>
              </a:ext>
            </a:extLst>
          </p:cNvPr>
          <p:cNvGrpSpPr/>
          <p:nvPr/>
        </p:nvGrpSpPr>
        <p:grpSpPr>
          <a:xfrm>
            <a:off x="2621804" y="243843"/>
            <a:ext cx="754251" cy="310721"/>
            <a:chOff x="2621804" y="243843"/>
            <a:chExt cx="754251" cy="310721"/>
          </a:xfrm>
        </p:grpSpPr>
        <p:sp>
          <p:nvSpPr>
            <p:cNvPr id="8" name="Google Shape;1002;p44">
              <a:extLst>
                <a:ext uri="{FF2B5EF4-FFF2-40B4-BE49-F238E27FC236}">
                  <a16:creationId xmlns:a16="http://schemas.microsoft.com/office/drawing/2014/main" id="{DFD1CFC7-9C53-4599-BC34-F72DE62AB281}"/>
                </a:ext>
              </a:extLst>
            </p:cNvPr>
            <p:cNvSpPr/>
            <p:nvPr/>
          </p:nvSpPr>
          <p:spPr>
            <a:xfrm>
              <a:off x="2641390" y="285905"/>
              <a:ext cx="706529" cy="2188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303"/>
                <a:gd name="f4" fmla="val 2133"/>
                <a:gd name="f5" fmla="val 81"/>
                <a:gd name="f6" fmla="val 314"/>
                <a:gd name="f7" fmla="val 313"/>
                <a:gd name="f8" fmla="val 553"/>
                <a:gd name="f9" fmla="val 627"/>
                <a:gd name="f10" fmla="val 781"/>
                <a:gd name="f11" fmla="val 940"/>
                <a:gd name="f12" fmla="val 878"/>
                <a:gd name="f13" fmla="val 1071"/>
                <a:gd name="f14" fmla="val 872"/>
                <a:gd name="f15" fmla="val 776"/>
                <a:gd name="f16" fmla="val 1190"/>
                <a:gd name="f17" fmla="val 519"/>
                <a:gd name="f18" fmla="val 1498"/>
                <a:gd name="f19" fmla="val 246"/>
                <a:gd name="f20" fmla="val 1783"/>
                <a:gd name="f21" fmla="val 1"/>
                <a:gd name="f22" fmla="val 2119"/>
                <a:gd name="f23" fmla="val 364"/>
                <a:gd name="f24" fmla="val 2122"/>
                <a:gd name="f25" fmla="val 726"/>
                <a:gd name="f26" fmla="val 2132"/>
                <a:gd name="f27" fmla="val 1088"/>
                <a:gd name="f28" fmla="val 1424"/>
                <a:gd name="f29" fmla="val 1760"/>
                <a:gd name="f30" fmla="val 2123"/>
                <a:gd name="f31" fmla="val 2097"/>
                <a:gd name="f32" fmla="val 2090"/>
                <a:gd name="f33" fmla="val 2165"/>
                <a:gd name="f34" fmla="val 2085"/>
                <a:gd name="f35" fmla="val 2245"/>
                <a:gd name="f36" fmla="val 2319"/>
                <a:gd name="f37" fmla="val 3179"/>
                <a:gd name="f38" fmla="val 4038"/>
                <a:gd name="f39" fmla="val 2091"/>
                <a:gd name="f40" fmla="val 4899"/>
                <a:gd name="f41" fmla="val 5651"/>
                <a:gd name="f42" fmla="val 6405"/>
                <a:gd name="f43" fmla="val 2086"/>
                <a:gd name="f44" fmla="val 7160"/>
                <a:gd name="f45" fmla="val 2067"/>
                <a:gd name="f46" fmla="val 8817"/>
                <a:gd name="f47" fmla="val 2028"/>
                <a:gd name="f48" fmla="val 10480"/>
                <a:gd name="f49" fmla="val 2045"/>
                <a:gd name="f50" fmla="val 12137"/>
                <a:gd name="f51" fmla="val 12183"/>
                <a:gd name="f52" fmla="val 12234"/>
                <a:gd name="f53" fmla="val 2016"/>
                <a:gd name="f54" fmla="val 12280"/>
                <a:gd name="f55" fmla="val 12092"/>
                <a:gd name="f56" fmla="val 1731"/>
                <a:gd name="f57" fmla="val 11864"/>
                <a:gd name="f58" fmla="val 1509"/>
                <a:gd name="f59" fmla="val 11659"/>
                <a:gd name="f60" fmla="val 1259"/>
                <a:gd name="f61" fmla="val 11545"/>
                <a:gd name="f62" fmla="val 1116"/>
                <a:gd name="f63" fmla="val 11539"/>
                <a:gd name="f64" fmla="val 1122"/>
                <a:gd name="f65" fmla="val 974"/>
                <a:gd name="f66" fmla="val 712"/>
                <a:gd name="f67" fmla="val 12109"/>
                <a:gd name="f68" fmla="val 496"/>
                <a:gd name="f69" fmla="val 211"/>
                <a:gd name="f70" fmla="val 12115"/>
                <a:gd name="f71" fmla="val 205"/>
                <a:gd name="f72" fmla="val 11927"/>
                <a:gd name="f73" fmla="val 199"/>
                <a:gd name="f74" fmla="val 11733"/>
                <a:gd name="f75" fmla="val 10594"/>
                <a:gd name="f76" fmla="val 165"/>
                <a:gd name="f77" fmla="val 9455"/>
                <a:gd name="f78" fmla="val 177"/>
                <a:gd name="f79" fmla="val 8316"/>
                <a:gd name="f80" fmla="val 137"/>
                <a:gd name="f81" fmla="val 7800"/>
                <a:gd name="f82" fmla="val 119"/>
                <a:gd name="f83" fmla="val 7284"/>
                <a:gd name="f84" fmla="val 118"/>
                <a:gd name="f85" fmla="val 6769"/>
                <a:gd name="f86" fmla="val 6695"/>
                <a:gd name="f87" fmla="val 6621"/>
                <a:gd name="f88" fmla="val 6548"/>
                <a:gd name="f89" fmla="val 5958"/>
                <a:gd name="f90" fmla="val 5369"/>
                <a:gd name="f91" fmla="val 117"/>
                <a:gd name="f92" fmla="val 4779"/>
                <a:gd name="f93" fmla="val 91"/>
                <a:gd name="f94" fmla="val 3606"/>
                <a:gd name="f95" fmla="val 40"/>
                <a:gd name="f96" fmla="val 2410"/>
                <a:gd name="f97" fmla="val 74"/>
                <a:gd name="f98" fmla="val 1220"/>
                <a:gd name="f99" fmla="val 34"/>
                <a:gd name="f100" fmla="val 844"/>
                <a:gd name="f101" fmla="val 23"/>
                <a:gd name="f102" fmla="val 462"/>
                <a:gd name="f103" fmla="val 12"/>
                <a:gd name="f104" fmla="*/ f0 1 12303"/>
                <a:gd name="f105" fmla="*/ f1 1 2133"/>
                <a:gd name="f106" fmla="val f2"/>
                <a:gd name="f107" fmla="val f3"/>
                <a:gd name="f108" fmla="val f4"/>
                <a:gd name="f109" fmla="+- f108 0 f106"/>
                <a:gd name="f110" fmla="+- f107 0 f106"/>
                <a:gd name="f111" fmla="*/ f110 1 12303"/>
                <a:gd name="f112" fmla="*/ f109 1 2133"/>
                <a:gd name="f113" fmla="*/ f106 1 f111"/>
                <a:gd name="f114" fmla="*/ f107 1 f111"/>
                <a:gd name="f115" fmla="*/ f106 1 f112"/>
                <a:gd name="f116" fmla="*/ f108 1 f112"/>
                <a:gd name="f117" fmla="*/ f113 f104 1"/>
                <a:gd name="f118" fmla="*/ f114 f104 1"/>
                <a:gd name="f119" fmla="*/ f116 f105 1"/>
                <a:gd name="f120" fmla="*/ f115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7" t="f120" r="f118" b="f119"/>
              <a:pathLst>
                <a:path w="12303" h="2133">
                  <a:moveTo>
                    <a:pt x="f5" y="f2"/>
                  </a:moveTo>
                  <a:lnTo>
                    <a:pt x="f5" y="f2"/>
                  </a:ln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3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cubicBezTo>
                    <a:pt x="f33" y="f34"/>
                    <a:pt x="f35" y="f34"/>
                    <a:pt x="f36" y="f34"/>
                  </a:cubicBezTo>
                  <a:cubicBezTo>
                    <a:pt x="f37" y="f34"/>
                    <a:pt x="f38" y="f39"/>
                    <a:pt x="f40" y="f39"/>
                  </a:cubicBezTo>
                  <a:cubicBezTo>
                    <a:pt x="f41" y="f39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47"/>
                  </a:cubicBezTo>
                  <a:cubicBezTo>
                    <a:pt x="f51" y="f47"/>
                    <a:pt x="f52" y="f53"/>
                    <a:pt x="f54" y="f53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59" y="f65"/>
                  </a:cubicBezTo>
                  <a:cubicBezTo>
                    <a:pt x="f57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4"/>
                  </a:cubicBezTo>
                  <a:cubicBezTo>
                    <a:pt x="f86" y="f84"/>
                    <a:pt x="f87" y="f84"/>
                    <a:pt x="f88" y="f84"/>
                  </a:cubicBezTo>
                  <a:cubicBezTo>
                    <a:pt x="f89" y="f84"/>
                    <a:pt x="f90" y="f91"/>
                    <a:pt x="f92" y="f93"/>
                  </a:cubicBez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003;p44">
              <a:extLst>
                <a:ext uri="{FF2B5EF4-FFF2-40B4-BE49-F238E27FC236}">
                  <a16:creationId xmlns:a16="http://schemas.microsoft.com/office/drawing/2014/main" id="{4F9255E0-FDC8-4AB9-B0C4-ABE0760E9B1B}"/>
                </a:ext>
              </a:extLst>
            </p:cNvPr>
            <p:cNvSpPr/>
            <p:nvPr/>
          </p:nvSpPr>
          <p:spPr>
            <a:xfrm>
              <a:off x="2621804" y="510253"/>
              <a:ext cx="751947" cy="44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094"/>
                <a:gd name="f4" fmla="val 432"/>
                <a:gd name="f5" fmla="val 12763"/>
                <a:gd name="f6" fmla="val 12697"/>
                <a:gd name="f7" fmla="val 24"/>
                <a:gd name="f8" fmla="val 12630"/>
                <a:gd name="f9" fmla="val 36"/>
                <a:gd name="f10" fmla="val 12564"/>
                <a:gd name="f11" fmla="val 12551"/>
                <a:gd name="f12" fmla="val 12537"/>
                <a:gd name="f13" fmla="val 35"/>
                <a:gd name="f14" fmla="val 12524"/>
                <a:gd name="f15" fmla="val 34"/>
                <a:gd name="f16" fmla="val 11653"/>
                <a:gd name="f17" fmla="val 40"/>
                <a:gd name="f18" fmla="val 8896"/>
                <a:gd name="f19" fmla="val 51"/>
                <a:gd name="f20" fmla="val 6134"/>
                <a:gd name="f21" fmla="val 91"/>
                <a:gd name="f22" fmla="val 3378"/>
                <a:gd name="f23" fmla="val 103"/>
                <a:gd name="f24" fmla="val 2415"/>
                <a:gd name="f25" fmla="val 108"/>
                <a:gd name="f26" fmla="val 1453"/>
                <a:gd name="f27" fmla="val 120"/>
                <a:gd name="f28" fmla="val 490"/>
                <a:gd name="f29" fmla="val 137"/>
                <a:gd name="f30" fmla="val 468"/>
                <a:gd name="f31" fmla="val 140"/>
                <a:gd name="f32" fmla="val 445"/>
                <a:gd name="f33" fmla="val 141"/>
                <a:gd name="f34" fmla="val 422"/>
                <a:gd name="f35" fmla="val 350"/>
                <a:gd name="f36" fmla="val 274"/>
                <a:gd name="f37" fmla="val 127"/>
                <a:gd name="f38" fmla="val 205"/>
                <a:gd name="f39" fmla="val 97"/>
                <a:gd name="f40" fmla="val 126"/>
                <a:gd name="f41" fmla="val 177"/>
                <a:gd name="f42" fmla="val 52"/>
                <a:gd name="f43" fmla="val 262"/>
                <a:gd name="f44" fmla="val 365"/>
                <a:gd name="f45" fmla="val 333"/>
                <a:gd name="f46" fmla="val 404"/>
                <a:gd name="f47" fmla="val 5300"/>
                <a:gd name="f48" fmla="val 9020"/>
                <a:gd name="f49" fmla="val 11228"/>
                <a:gd name="f50" fmla="val 12996"/>
                <a:gd name="f51" fmla="val 399"/>
                <a:gd name="f52" fmla="val 13008"/>
                <a:gd name="f53" fmla="val 245"/>
                <a:gd name="f54" fmla="val 12894"/>
                <a:gd name="f55" fmla="*/ f0 1 13094"/>
                <a:gd name="f56" fmla="*/ f1 1 432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3094"/>
                <a:gd name="f63" fmla="*/ f60 1 432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3094" h="432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39"/>
                  </a:cubicBezTo>
                  <a:cubicBezTo>
                    <a:pt x="f40" y="f41"/>
                    <a:pt x="f42" y="f43"/>
                    <a:pt x="f2" y="f44"/>
                  </a:cubicBezTo>
                  <a:cubicBezTo>
                    <a:pt x="f45" y="f46"/>
                    <a:pt x="f47" y="f4"/>
                    <a:pt x="f48" y="f4"/>
                  </a:cubicBezTo>
                  <a:cubicBezTo>
                    <a:pt x="f49" y="f4"/>
                    <a:pt x="f50" y="f34"/>
                    <a:pt x="f3" y="f51"/>
                  </a:cubicBezTo>
                  <a:cubicBezTo>
                    <a:pt x="f52" y="f53"/>
                    <a:pt x="f54" y="f25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0" name="Google Shape;1004;p44">
              <a:extLst>
                <a:ext uri="{FF2B5EF4-FFF2-40B4-BE49-F238E27FC236}">
                  <a16:creationId xmlns:a16="http://schemas.microsoft.com/office/drawing/2014/main" id="{960B93EC-D3B3-4AA7-8EDD-0E2BAF2428F0}"/>
                </a:ext>
              </a:extLst>
            </p:cNvPr>
            <p:cNvSpPr/>
            <p:nvPr/>
          </p:nvSpPr>
          <p:spPr>
            <a:xfrm>
              <a:off x="2632255" y="243843"/>
              <a:ext cx="743800" cy="415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52"/>
                <a:gd name="f4" fmla="val 405"/>
                <a:gd name="f5" fmla="val 4710"/>
                <a:gd name="f6" fmla="val 3213"/>
                <a:gd name="f7" fmla="val 1726"/>
                <a:gd name="f8" fmla="val 6"/>
                <a:gd name="f9" fmla="val 234"/>
                <a:gd name="f10" fmla="val 11"/>
                <a:gd name="f11" fmla="val 132"/>
                <a:gd name="f12" fmla="val 124"/>
                <a:gd name="f13" fmla="val 13"/>
                <a:gd name="f14" fmla="val 116"/>
                <a:gd name="f15" fmla="val 14"/>
                <a:gd name="f16" fmla="val 108"/>
                <a:gd name="f17" fmla="val 94"/>
                <a:gd name="f18" fmla="val 80"/>
                <a:gd name="f19" fmla="val 12"/>
                <a:gd name="f20" fmla="val 66"/>
                <a:gd name="f21" fmla="val 42"/>
                <a:gd name="f22" fmla="val 19"/>
                <a:gd name="f23" fmla="val 18"/>
                <a:gd name="f24" fmla="val 1"/>
                <a:gd name="f25" fmla="val 51"/>
                <a:gd name="f26" fmla="val 29"/>
                <a:gd name="f27" fmla="val 142"/>
                <a:gd name="f28" fmla="val 217"/>
                <a:gd name="f29" fmla="val 154"/>
                <a:gd name="f30" fmla="val 273"/>
                <a:gd name="f31" fmla="val 209"/>
                <a:gd name="f32" fmla="val 223"/>
                <a:gd name="f33" fmla="val 268"/>
                <a:gd name="f34" fmla="val 213"/>
                <a:gd name="f35" fmla="val 328"/>
                <a:gd name="f36" fmla="val 363"/>
                <a:gd name="f37" fmla="val 398"/>
                <a:gd name="f38" fmla="val 433"/>
                <a:gd name="f39" fmla="val 1415"/>
                <a:gd name="f40" fmla="val 2392"/>
                <a:gd name="f41" fmla="val 267"/>
                <a:gd name="f42" fmla="val 3372"/>
                <a:gd name="f43" fmla="val 3535"/>
                <a:gd name="f44" fmla="val 3698"/>
                <a:gd name="f45" fmla="val 265"/>
                <a:gd name="f46" fmla="val 3862"/>
                <a:gd name="f47" fmla="val 262"/>
                <a:gd name="f48" fmla="val 3947"/>
                <a:gd name="f49" fmla="val 5559"/>
                <a:gd name="f50" fmla="val 279"/>
                <a:gd name="f51" fmla="val 7171"/>
                <a:gd name="f52" fmla="val 296"/>
                <a:gd name="f53" fmla="val 8783"/>
                <a:gd name="f54" fmla="val 330"/>
                <a:gd name="f55" fmla="val 10001"/>
                <a:gd name="f56" fmla="val 353"/>
                <a:gd name="f57" fmla="val 11220"/>
                <a:gd name="f58" fmla="val 342"/>
                <a:gd name="f59" fmla="val 12439"/>
                <a:gd name="f60" fmla="val 359"/>
                <a:gd name="f61" fmla="val 12451"/>
                <a:gd name="f62" fmla="val 12464"/>
                <a:gd name="f63" fmla="val 12477"/>
                <a:gd name="f64" fmla="val 12536"/>
                <a:gd name="f65" fmla="val 12599"/>
                <a:gd name="f66" fmla="val 12655"/>
                <a:gd name="f67" fmla="val 404"/>
                <a:gd name="f68" fmla="val 12752"/>
                <a:gd name="f69" fmla="val 291"/>
                <a:gd name="f70" fmla="val 12872"/>
                <a:gd name="f71" fmla="val 194"/>
                <a:gd name="f72" fmla="val 12951"/>
                <a:gd name="f73" fmla="val 12920"/>
                <a:gd name="f74" fmla="val 20"/>
                <a:gd name="f75" fmla="val 12888"/>
                <a:gd name="f76" fmla="val 12857"/>
                <a:gd name="f77" fmla="val 12833"/>
                <a:gd name="f78" fmla="val 12809"/>
                <a:gd name="f79" fmla="val 17"/>
                <a:gd name="f80" fmla="val 12786"/>
                <a:gd name="f81" fmla="val 10092"/>
                <a:gd name="f82" fmla="val 7404"/>
                <a:gd name="f83" fmla="*/ f0 1 12952"/>
                <a:gd name="f84" fmla="*/ f1 1 405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12952"/>
                <a:gd name="f91" fmla="*/ f88 1 405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12952" h="40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25"/>
                  </a:cubicBezTo>
                  <a:cubicBezTo>
                    <a:pt x="f26" y="f27"/>
                    <a:pt x="f18" y="f28"/>
                    <a:pt x="f29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28"/>
                    <a:pt x="f38" y="f28"/>
                  </a:cubicBezTo>
                  <a:cubicBezTo>
                    <a:pt x="f39" y="f28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47"/>
                  </a:cubicBezTo>
                  <a:lnTo>
                    <a:pt x="f48" y="f47"/>
                  </a:ln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59" y="f60"/>
                  </a:cubicBezTo>
                  <a:cubicBezTo>
                    <a:pt x="f61" y="f60"/>
                    <a:pt x="f62" y="f60"/>
                    <a:pt x="f63" y="f60"/>
                  </a:cubicBezTo>
                  <a:cubicBezTo>
                    <a:pt x="f64" y="f60"/>
                    <a:pt x="f65" y="f36"/>
                    <a:pt x="f66" y="f67"/>
                  </a:cubicBezTo>
                  <a:cubicBezTo>
                    <a:pt x="f68" y="f69"/>
                    <a:pt x="f70" y="f71"/>
                    <a:pt x="f72" y="f25"/>
                  </a:cubicBezTo>
                  <a:cubicBezTo>
                    <a:pt x="f73" y="f74"/>
                    <a:pt x="f75" y="f13"/>
                    <a:pt x="f76" y="f13"/>
                  </a:cubicBezTo>
                  <a:cubicBezTo>
                    <a:pt x="f77" y="f13"/>
                    <a:pt x="f78" y="f79"/>
                    <a:pt x="f80" y="f79"/>
                  </a:cubicBezTo>
                  <a:cubicBezTo>
                    <a:pt x="f81" y="f8"/>
                    <a:pt x="f82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1" name="Google Shape;1005;p44">
              <a:extLst>
                <a:ext uri="{FF2B5EF4-FFF2-40B4-BE49-F238E27FC236}">
                  <a16:creationId xmlns:a16="http://schemas.microsoft.com/office/drawing/2014/main" id="{73C9920C-9CF1-4C31-B272-5BBA21306B68}"/>
                </a:ext>
              </a:extLst>
            </p:cNvPr>
            <p:cNvSpPr/>
            <p:nvPr/>
          </p:nvSpPr>
          <p:spPr>
            <a:xfrm>
              <a:off x="2641098" y="265697"/>
              <a:ext cx="717950" cy="418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02"/>
                <a:gd name="f4" fmla="val 408"/>
                <a:gd name="f5" fmla="val 174"/>
                <a:gd name="f6" fmla="val 114"/>
                <a:gd name="f7" fmla="val 55"/>
                <a:gd name="f8" fmla="val 10"/>
                <a:gd name="f9" fmla="val 60"/>
                <a:gd name="f10" fmla="val 97"/>
                <a:gd name="f11" fmla="val 197"/>
                <a:gd name="f12" fmla="val 473"/>
                <a:gd name="f13" fmla="val 209"/>
                <a:gd name="f14" fmla="val 855"/>
                <a:gd name="f15" fmla="val 220"/>
                <a:gd name="f16" fmla="val 1236"/>
                <a:gd name="f17" fmla="val 237"/>
                <a:gd name="f18" fmla="val 2421"/>
                <a:gd name="f19" fmla="val 271"/>
                <a:gd name="f20" fmla="val 3605"/>
                <a:gd name="f21" fmla="val 4796"/>
                <a:gd name="f22" fmla="val 288"/>
                <a:gd name="f23" fmla="val 5388"/>
                <a:gd name="f24" fmla="val 314"/>
                <a:gd name="f25" fmla="val 5977"/>
                <a:gd name="f26" fmla="val 315"/>
                <a:gd name="f27" fmla="val 6566"/>
                <a:gd name="f28" fmla="val 6640"/>
                <a:gd name="f29" fmla="val 6713"/>
                <a:gd name="f30" fmla="val 6787"/>
                <a:gd name="f31" fmla="val 7302"/>
                <a:gd name="f32" fmla="val 7817"/>
                <a:gd name="f33" fmla="val 316"/>
                <a:gd name="f34" fmla="val 8332"/>
                <a:gd name="f35" fmla="val 334"/>
                <a:gd name="f36" fmla="val 9471"/>
                <a:gd name="f37" fmla="val 374"/>
                <a:gd name="f38" fmla="val 10610"/>
                <a:gd name="f39" fmla="val 362"/>
                <a:gd name="f40" fmla="val 11749"/>
                <a:gd name="f41" fmla="val 396"/>
                <a:gd name="f42" fmla="val 11937"/>
                <a:gd name="f43" fmla="val 402"/>
                <a:gd name="f44" fmla="val 12125"/>
                <a:gd name="f45" fmla="val 12319"/>
                <a:gd name="f46" fmla="val 12393"/>
                <a:gd name="f47" fmla="val 351"/>
                <a:gd name="f48" fmla="val 12456"/>
                <a:gd name="f49" fmla="val 277"/>
                <a:gd name="f50" fmla="val 12501"/>
                <a:gd name="f51" fmla="val 12433"/>
                <a:gd name="f52" fmla="val 140"/>
                <a:gd name="f53" fmla="val 12359"/>
                <a:gd name="f54" fmla="val 152"/>
                <a:gd name="f55" fmla="val 12279"/>
                <a:gd name="f56" fmla="val 146"/>
                <a:gd name="f57" fmla="val 11066"/>
                <a:gd name="f58" fmla="val 129"/>
                <a:gd name="f59" fmla="val 9847"/>
                <a:gd name="f60" fmla="val 8623"/>
                <a:gd name="f61" fmla="val 117"/>
                <a:gd name="f62" fmla="val 7017"/>
                <a:gd name="f63" fmla="val 83"/>
                <a:gd name="f64" fmla="val 5405"/>
                <a:gd name="f65" fmla="val 3793"/>
                <a:gd name="f66" fmla="val 49"/>
                <a:gd name="f67" fmla="val 3708"/>
                <a:gd name="f68" fmla="val 3533"/>
                <a:gd name="f69" fmla="val 53"/>
                <a:gd name="f70" fmla="val 3358"/>
                <a:gd name="f71" fmla="val 54"/>
                <a:gd name="f72" fmla="val 3184"/>
                <a:gd name="f73" fmla="val 2215"/>
                <a:gd name="f74" fmla="val 1249"/>
                <a:gd name="f75" fmla="val 8"/>
                <a:gd name="f76" fmla="val 279"/>
                <a:gd name="f77" fmla="val 4"/>
                <a:gd name="f78" fmla="val 244"/>
                <a:gd name="f79" fmla="*/ f0 1 12502"/>
                <a:gd name="f80" fmla="*/ f1 1 408"/>
                <a:gd name="f81" fmla="val f2"/>
                <a:gd name="f82" fmla="val f3"/>
                <a:gd name="f83" fmla="val f4"/>
                <a:gd name="f84" fmla="+- f83 0 f81"/>
                <a:gd name="f85" fmla="+- f82 0 f81"/>
                <a:gd name="f86" fmla="*/ f85 1 12502"/>
                <a:gd name="f87" fmla="*/ f84 1 408"/>
                <a:gd name="f88" fmla="*/ f81 1 f86"/>
                <a:gd name="f89" fmla="*/ f82 1 f86"/>
                <a:gd name="f90" fmla="*/ f81 1 f87"/>
                <a:gd name="f91" fmla="*/ f83 1 f87"/>
                <a:gd name="f92" fmla="*/ f88 f79 1"/>
                <a:gd name="f93" fmla="*/ f89 f79 1"/>
                <a:gd name="f94" fmla="*/ f91 f80 1"/>
                <a:gd name="f95" fmla="*/ f90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2" t="f95" r="f93" b="f94"/>
              <a:pathLst>
                <a:path w="12502" h="408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lnTo>
                    <a:pt x="f10" y="f11"/>
                  </a:ln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17"/>
                    <a:pt x="f21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6"/>
                    <a:pt x="f30" y="f26"/>
                  </a:cubicBezTo>
                  <a:cubicBezTo>
                    <a:pt x="f31" y="f26"/>
                    <a:pt x="f32" y="f33"/>
                    <a:pt x="f34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43"/>
                    <a:pt x="f45" y="f4"/>
                  </a:cubicBezTo>
                  <a:cubicBezTo>
                    <a:pt x="f46" y="f47"/>
                    <a:pt x="f48" y="f49"/>
                    <a:pt x="f50" y="f11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52"/>
                    <a:pt x="f60" y="f61"/>
                  </a:cubicBezTo>
                  <a:cubicBezTo>
                    <a:pt x="f62" y="f63"/>
                    <a:pt x="f64" y="f9"/>
                    <a:pt x="f65" y="f66"/>
                  </a:cubicBezTo>
                  <a:lnTo>
                    <a:pt x="f67" y="f66"/>
                  </a:lnTo>
                  <a:cubicBezTo>
                    <a:pt x="f68" y="f69"/>
                    <a:pt x="f70" y="f71"/>
                    <a:pt x="f72" y="f71"/>
                  </a:cubicBezTo>
                  <a:cubicBezTo>
                    <a:pt x="f73" y="f71"/>
                    <a:pt x="f74" y="f75"/>
                    <a:pt x="f76" y="f77"/>
                  </a:cubicBezTo>
                  <a:cubicBezTo>
                    <a:pt x="f78" y="f77"/>
                    <a:pt x="f13" y="f2"/>
                    <a:pt x="f5" y="f2"/>
                  </a:cubicBezTo>
                  <a:close/>
                </a:path>
              </a:pathLst>
            </a:custGeom>
            <a:solidFill>
              <a:srgbClr val="F9E4C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2" name="Google Shape;1006;p44">
              <a:extLst>
                <a:ext uri="{FF2B5EF4-FFF2-40B4-BE49-F238E27FC236}">
                  <a16:creationId xmlns:a16="http://schemas.microsoft.com/office/drawing/2014/main" id="{4E384AC9-BE1A-4222-A1E3-344551A3D317}"/>
                </a:ext>
              </a:extLst>
            </p:cNvPr>
            <p:cNvSpPr/>
            <p:nvPr/>
          </p:nvSpPr>
          <p:spPr>
            <a:xfrm>
              <a:off x="2633581" y="492093"/>
              <a:ext cx="721223" cy="3261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559"/>
                <a:gd name="f4" fmla="val 318"/>
                <a:gd name="f5" fmla="val 12416"/>
                <a:gd name="f6" fmla="val 1"/>
                <a:gd name="f7" fmla="val 12370"/>
                <a:gd name="f8" fmla="val 6"/>
                <a:gd name="f9" fmla="val 12325"/>
                <a:gd name="f10" fmla="val 12"/>
                <a:gd name="f11" fmla="val 12273"/>
                <a:gd name="f12" fmla="val 10622"/>
                <a:gd name="f13" fmla="val 35"/>
                <a:gd name="f14" fmla="val 8959"/>
                <a:gd name="f15" fmla="val 7302"/>
                <a:gd name="f16" fmla="val 57"/>
                <a:gd name="f17" fmla="val 6607"/>
                <a:gd name="f18" fmla="val 75"/>
                <a:gd name="f19" fmla="val 5911"/>
                <a:gd name="f20" fmla="val 79"/>
                <a:gd name="f21" fmla="val 5215"/>
                <a:gd name="f22" fmla="val 4454"/>
                <a:gd name="f23" fmla="val 3693"/>
                <a:gd name="f24" fmla="val 74"/>
                <a:gd name="f25" fmla="val 2933"/>
                <a:gd name="f26" fmla="val 2775"/>
                <a:gd name="f27" fmla="val 2618"/>
                <a:gd name="f28" fmla="val 2461"/>
                <a:gd name="f29" fmla="val 2387"/>
                <a:gd name="f30" fmla="val 2313"/>
                <a:gd name="f31" fmla="val 2239"/>
                <a:gd name="f32" fmla="val 80"/>
                <a:gd name="f33" fmla="val 1912"/>
                <a:gd name="f34" fmla="val 112"/>
                <a:gd name="f35" fmla="val 1587"/>
                <a:gd name="f36" fmla="val 122"/>
                <a:gd name="f37" fmla="val 1262"/>
                <a:gd name="f38" fmla="val 889"/>
                <a:gd name="f39" fmla="val 517"/>
                <a:gd name="f40" fmla="val 109"/>
                <a:gd name="f41" fmla="val 143"/>
                <a:gd name="f42" fmla="val 103"/>
                <a:gd name="f43" fmla="val 86"/>
                <a:gd name="f44" fmla="val 149"/>
                <a:gd name="f45" fmla="val 34"/>
                <a:gd name="f46" fmla="val 206"/>
                <a:gd name="f47" fmla="val 274"/>
                <a:gd name="f48" fmla="val 69"/>
                <a:gd name="f49" fmla="val 304"/>
                <a:gd name="f50" fmla="val 142"/>
                <a:gd name="f51" fmla="val 215"/>
                <a:gd name="f52" fmla="val 238"/>
                <a:gd name="f53" fmla="val 262"/>
                <a:gd name="f54" fmla="val 317"/>
                <a:gd name="f55" fmla="val 285"/>
                <a:gd name="f56" fmla="val 314"/>
                <a:gd name="f57" fmla="val 1248"/>
                <a:gd name="f58" fmla="val 297"/>
                <a:gd name="f59" fmla="val 2210"/>
                <a:gd name="f60" fmla="val 3173"/>
                <a:gd name="f61" fmla="val 280"/>
                <a:gd name="f62" fmla="val 5929"/>
                <a:gd name="f63" fmla="val 268"/>
                <a:gd name="f64" fmla="val 8685"/>
                <a:gd name="f65" fmla="val 228"/>
                <a:gd name="f66" fmla="val 11448"/>
                <a:gd name="f67" fmla="val 217"/>
                <a:gd name="f68" fmla="val 12319"/>
                <a:gd name="f69" fmla="val 211"/>
                <a:gd name="f70" fmla="val 12332"/>
                <a:gd name="f71" fmla="val 212"/>
                <a:gd name="f72" fmla="val 12346"/>
                <a:gd name="f73" fmla="val 213"/>
                <a:gd name="f74" fmla="val 12359"/>
                <a:gd name="f75" fmla="val 12427"/>
                <a:gd name="f76" fmla="val 12496"/>
                <a:gd name="f77" fmla="val 201"/>
                <a:gd name="f78" fmla="val 12558"/>
                <a:gd name="f79" fmla="val 177"/>
                <a:gd name="f80" fmla="val 12530"/>
                <a:gd name="f81" fmla="val 12478"/>
                <a:gd name="f82" fmla="val 46"/>
                <a:gd name="f83" fmla="*/ f0 1 12559"/>
                <a:gd name="f84" fmla="*/ f1 1 318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12559"/>
                <a:gd name="f91" fmla="*/ f88 1 318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12559" h="318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cubicBezTo>
                    <a:pt x="f12" y="f13"/>
                    <a:pt x="f14" y="f10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4"/>
                  </a:cubicBezTo>
                  <a:cubicBezTo>
                    <a:pt x="f26" y="f24"/>
                    <a:pt x="f27" y="f24"/>
                    <a:pt x="f28" y="f18"/>
                  </a:cubicBezTo>
                  <a:cubicBezTo>
                    <a:pt x="f29" y="f18"/>
                    <a:pt x="f30" y="f18"/>
                    <a:pt x="f31" y="f32"/>
                  </a:cubicBez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40"/>
                    <a:pt x="f41" y="f42"/>
                  </a:cubicBezTo>
                  <a:cubicBezTo>
                    <a:pt x="f43" y="f44"/>
                    <a:pt x="f45" y="f46"/>
                    <a:pt x="f2" y="f47"/>
                  </a:cubicBezTo>
                  <a:cubicBezTo>
                    <a:pt x="f48" y="f49"/>
                    <a:pt x="f50" y="f4"/>
                    <a:pt x="f51" y="f4"/>
                  </a:cubicBezTo>
                  <a:cubicBezTo>
                    <a:pt x="f52" y="f4"/>
                    <a:pt x="f53" y="f54"/>
                    <a:pt x="f55" y="f56"/>
                  </a:cubicBezTo>
                  <a:cubicBezTo>
                    <a:pt x="f57" y="f58"/>
                    <a:pt x="f59" y="f55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79"/>
                  </a:cubicBezTo>
                  <a:cubicBezTo>
                    <a:pt x="f80" y="f40"/>
                    <a:pt x="f81" y="f82"/>
                    <a:pt x="f5" y="f6"/>
                  </a:cubicBezTo>
                  <a:close/>
                </a:path>
              </a:pathLst>
            </a:custGeom>
            <a:solidFill>
              <a:srgbClr val="F9E4C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13" name="Imagen 3">
            <a:extLst>
              <a:ext uri="{FF2B5EF4-FFF2-40B4-BE49-F238E27FC236}">
                <a16:creationId xmlns:a16="http://schemas.microsoft.com/office/drawing/2014/main" id="{6AC93180-6727-4452-AF1A-E0453D97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49448" y="243843"/>
            <a:ext cx="4394551" cy="514349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11;p45">
            <a:extLst>
              <a:ext uri="{FF2B5EF4-FFF2-40B4-BE49-F238E27FC236}">
                <a16:creationId xmlns:a16="http://schemas.microsoft.com/office/drawing/2014/main" id="{818C0272-B5DA-4BDC-ACEA-F87E34BBAF67}"/>
              </a:ext>
            </a:extLst>
          </p:cNvPr>
          <p:cNvGrpSpPr/>
          <p:nvPr/>
        </p:nvGrpSpPr>
        <p:grpSpPr>
          <a:xfrm>
            <a:off x="2721017" y="514706"/>
            <a:ext cx="4084167" cy="774761"/>
            <a:chOff x="2721017" y="514706"/>
            <a:chExt cx="4084167" cy="774761"/>
          </a:xfrm>
        </p:grpSpPr>
        <p:sp>
          <p:nvSpPr>
            <p:cNvPr id="3" name="Google Shape;1012;p45">
              <a:extLst>
                <a:ext uri="{FF2B5EF4-FFF2-40B4-BE49-F238E27FC236}">
                  <a16:creationId xmlns:a16="http://schemas.microsoft.com/office/drawing/2014/main" id="{F6C29B8A-FE5B-48D9-A905-78C1789245BE}"/>
                </a:ext>
              </a:extLst>
            </p:cNvPr>
            <p:cNvSpPr/>
            <p:nvPr/>
          </p:nvSpPr>
          <p:spPr>
            <a:xfrm rot="16200004">
              <a:off x="4351109" y="-1089646"/>
              <a:ext cx="749021" cy="4009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99"/>
                <a:gd name="f4" fmla="val 7991"/>
                <a:gd name="f5" fmla="val 6493"/>
                <a:gd name="f6" fmla="val 6"/>
                <a:gd name="f7" fmla="val 12"/>
                <a:gd name="f8" fmla="val 6498"/>
                <a:gd name="f9" fmla="val 18"/>
                <a:gd name="f10" fmla="val 6504"/>
                <a:gd name="f11" fmla="val 23"/>
                <a:gd name="f12" fmla="val 6515"/>
                <a:gd name="f13" fmla="val 35"/>
                <a:gd name="f14" fmla="val 6533"/>
                <a:gd name="f15" fmla="val 46"/>
                <a:gd name="f16" fmla="val 6550"/>
                <a:gd name="f17" fmla="val 206"/>
                <a:gd name="f18" fmla="val 6555"/>
                <a:gd name="f19" fmla="val 371"/>
                <a:gd name="f20" fmla="val 6567"/>
                <a:gd name="f21" fmla="val 530"/>
                <a:gd name="f22" fmla="val 6589"/>
                <a:gd name="f23" fmla="val 735"/>
                <a:gd name="f24" fmla="val 6612"/>
                <a:gd name="f25" fmla="val 912"/>
                <a:gd name="f26" fmla="val 6629"/>
                <a:gd name="f27" fmla="val 1088"/>
                <a:gd name="f28" fmla="val 6658"/>
                <a:gd name="f29" fmla="val 1114"/>
                <a:gd name="f30" fmla="val 6648"/>
                <a:gd name="f31" fmla="val 1143"/>
                <a:gd name="f32" fmla="val 6644"/>
                <a:gd name="f33" fmla="val 1171"/>
                <a:gd name="f34" fmla="val 1210"/>
                <a:gd name="f35" fmla="val 1249"/>
                <a:gd name="f36" fmla="val 6653"/>
                <a:gd name="f37" fmla="val 1282"/>
                <a:gd name="f38" fmla="val 6669"/>
                <a:gd name="f39" fmla="val 1299"/>
                <a:gd name="f40" fmla="val 6675"/>
                <a:gd name="f41" fmla="val 1305"/>
                <a:gd name="f42" fmla="val 6686"/>
                <a:gd name="f43" fmla="val 1316"/>
                <a:gd name="f44" fmla="val 6698"/>
                <a:gd name="f45" fmla="val 1453"/>
                <a:gd name="f46" fmla="val 6726"/>
                <a:gd name="f47" fmla="val 1584"/>
                <a:gd name="f48" fmla="val 6766"/>
                <a:gd name="f49" fmla="val 1715"/>
                <a:gd name="f50" fmla="val 6817"/>
                <a:gd name="f51" fmla="val 1738"/>
                <a:gd name="f52" fmla="val 6829"/>
                <a:gd name="f53" fmla="val 1760"/>
                <a:gd name="f54" fmla="val 6840"/>
                <a:gd name="f55" fmla="val 1783"/>
                <a:gd name="f56" fmla="val 6863"/>
                <a:gd name="f57" fmla="val 1794"/>
                <a:gd name="f58" fmla="val 6857"/>
                <a:gd name="f59" fmla="val 1806"/>
                <a:gd name="f60" fmla="val 1817"/>
                <a:gd name="f61" fmla="val 1925"/>
                <a:gd name="f62" fmla="val 6851"/>
                <a:gd name="f63" fmla="val 2034"/>
                <a:gd name="f64" fmla="val 6834"/>
                <a:gd name="f65" fmla="val 2142"/>
                <a:gd name="f66" fmla="val 6823"/>
                <a:gd name="f67" fmla="val 2222"/>
                <a:gd name="f68" fmla="val 6869"/>
                <a:gd name="f69" fmla="val 2353"/>
                <a:gd name="f70" fmla="val 6880"/>
                <a:gd name="f71" fmla="val 2478"/>
                <a:gd name="f72" fmla="val 6954"/>
                <a:gd name="f73" fmla="val 2546"/>
                <a:gd name="f74" fmla="val 7068"/>
                <a:gd name="f75" fmla="val 2780"/>
                <a:gd name="f76" fmla="val 7108"/>
                <a:gd name="f77" fmla="val 2922"/>
                <a:gd name="f78" fmla="val 7187"/>
                <a:gd name="f79" fmla="val 3156"/>
                <a:gd name="f80" fmla="val 7313"/>
                <a:gd name="f81" fmla="val 3213"/>
                <a:gd name="f82" fmla="val 7341"/>
                <a:gd name="f83" fmla="val 3264"/>
                <a:gd name="f84" fmla="val 7381"/>
                <a:gd name="f85" fmla="val 3298"/>
                <a:gd name="f86" fmla="val 7432"/>
                <a:gd name="f87" fmla="val 3338"/>
                <a:gd name="f88" fmla="val 7449"/>
                <a:gd name="f89" fmla="val 3378"/>
                <a:gd name="f90" fmla="val 7461"/>
                <a:gd name="f91" fmla="val 3418"/>
                <a:gd name="f92" fmla="val 3423"/>
                <a:gd name="f93" fmla="val 7455"/>
                <a:gd name="f94" fmla="val 3429"/>
                <a:gd name="f95" fmla="val 7444"/>
                <a:gd name="f96" fmla="val 3435"/>
                <a:gd name="f97" fmla="val 3446"/>
                <a:gd name="f98" fmla="val 3463"/>
                <a:gd name="f99" fmla="val 7467"/>
                <a:gd name="f100" fmla="val 3480"/>
                <a:gd name="f101" fmla="val 7478"/>
                <a:gd name="f102" fmla="val 3509"/>
                <a:gd name="f103" fmla="val 7501"/>
                <a:gd name="f104" fmla="val 3543"/>
                <a:gd name="f105" fmla="val 7518"/>
                <a:gd name="f106" fmla="val 3571"/>
                <a:gd name="f107" fmla="val 7535"/>
                <a:gd name="f108" fmla="val 3668"/>
                <a:gd name="f109" fmla="val 7541"/>
                <a:gd name="f110" fmla="val 3684"/>
                <a:gd name="f111" fmla="val 7564"/>
                <a:gd name="f112" fmla="val 3710"/>
                <a:gd name="f113" fmla="val 7577"/>
                <a:gd name="f114" fmla="val 3739"/>
                <a:gd name="f115" fmla="val 3751"/>
                <a:gd name="f116" fmla="val 3764"/>
                <a:gd name="f117" fmla="val 7574"/>
                <a:gd name="f118" fmla="val 3776"/>
                <a:gd name="f119" fmla="val 7569"/>
                <a:gd name="f120" fmla="val 3782"/>
                <a:gd name="f121" fmla="val 7575"/>
                <a:gd name="f122" fmla="val 3793"/>
                <a:gd name="f123" fmla="val 3805"/>
                <a:gd name="f124" fmla="val 7580"/>
                <a:gd name="f125" fmla="val 3890"/>
                <a:gd name="f126" fmla="val 3970"/>
                <a:gd name="f127" fmla="val 4055"/>
                <a:gd name="f128" fmla="val 7536"/>
                <a:gd name="f129" fmla="val 4075"/>
                <a:gd name="f130" fmla="val 7525"/>
                <a:gd name="f131" fmla="val 4102"/>
                <a:gd name="f132" fmla="val 4139"/>
                <a:gd name="f133" fmla="val 4191"/>
                <a:gd name="f134" fmla="val 7547"/>
                <a:gd name="f135" fmla="val 4225"/>
                <a:gd name="f136" fmla="val 4228"/>
                <a:gd name="f137" fmla="val 4230"/>
                <a:gd name="f138" fmla="val 7546"/>
                <a:gd name="f139" fmla="val 4232"/>
                <a:gd name="f140" fmla="val 4261"/>
                <a:gd name="f141" fmla="val 4297"/>
                <a:gd name="f142" fmla="val 7588"/>
                <a:gd name="f143" fmla="val 4335"/>
                <a:gd name="f144" fmla="val 4343"/>
                <a:gd name="f145" fmla="val 4350"/>
                <a:gd name="f146" fmla="val 7587"/>
                <a:gd name="f147" fmla="val 4357"/>
                <a:gd name="f148" fmla="val 7586"/>
                <a:gd name="f149" fmla="val 4414"/>
                <a:gd name="f150" fmla="val 4465"/>
                <a:gd name="f151" fmla="val 7563"/>
                <a:gd name="f152" fmla="val 4494"/>
                <a:gd name="f153" fmla="val 4534"/>
                <a:gd name="f154" fmla="val 7447"/>
                <a:gd name="f155" fmla="val 4554"/>
                <a:gd name="f156" fmla="val 7411"/>
                <a:gd name="f157" fmla="val 4588"/>
                <a:gd name="f158" fmla="val 4622"/>
                <a:gd name="f159" fmla="val 4671"/>
                <a:gd name="f160" fmla="val 4767"/>
                <a:gd name="f161" fmla="val 4773"/>
                <a:gd name="f162" fmla="val 7523"/>
                <a:gd name="f163" fmla="val 4784"/>
                <a:gd name="f164" fmla="val 4790"/>
                <a:gd name="f165" fmla="val 4805"/>
                <a:gd name="f166" fmla="val 4826"/>
                <a:gd name="f167" fmla="val 7540"/>
                <a:gd name="f168" fmla="val 4839"/>
                <a:gd name="f169" fmla="val 4846"/>
                <a:gd name="f170" fmla="val 4851"/>
                <a:gd name="f171" fmla="val 7539"/>
                <a:gd name="f172" fmla="val 4853"/>
                <a:gd name="f173" fmla="val 4864"/>
                <a:gd name="f174" fmla="val 4904"/>
                <a:gd name="f175" fmla="val 7495"/>
                <a:gd name="f176" fmla="val 4955"/>
                <a:gd name="f177" fmla="val 4950"/>
                <a:gd name="f178" fmla="val 4944"/>
                <a:gd name="f179" fmla="val 7512"/>
                <a:gd name="f180" fmla="val 4938"/>
                <a:gd name="f181" fmla="val 4915"/>
                <a:gd name="f182" fmla="val 4898"/>
                <a:gd name="f183" fmla="val 4927"/>
                <a:gd name="f184" fmla="val 4954"/>
                <a:gd name="f185" fmla="val 7603"/>
                <a:gd name="f186" fmla="val 4977"/>
                <a:gd name="f187" fmla="val 7618"/>
                <a:gd name="f188" fmla="val 5000"/>
                <a:gd name="f189" fmla="val 5006"/>
                <a:gd name="f190" fmla="val 5012"/>
                <a:gd name="f191" fmla="val 7617"/>
                <a:gd name="f192" fmla="val 5018"/>
                <a:gd name="f193" fmla="val 7615"/>
                <a:gd name="f194" fmla="val 5046"/>
                <a:gd name="f195" fmla="val 7602"/>
                <a:gd name="f196" fmla="val 5078"/>
                <a:gd name="f197" fmla="val 7598"/>
                <a:gd name="f198" fmla="val 5112"/>
                <a:gd name="f199" fmla="val 5152"/>
                <a:gd name="f200" fmla="val 5194"/>
                <a:gd name="f201" fmla="val 5234"/>
                <a:gd name="f202" fmla="val 5253"/>
                <a:gd name="f203" fmla="val 7565"/>
                <a:gd name="f204" fmla="val 5288"/>
                <a:gd name="f205" fmla="val 7554"/>
                <a:gd name="f206" fmla="val 5330"/>
                <a:gd name="f207" fmla="val 5365"/>
                <a:gd name="f208" fmla="val 5404"/>
                <a:gd name="f209" fmla="val 7561"/>
                <a:gd name="f210" fmla="val 5445"/>
                <a:gd name="f211" fmla="val 5456"/>
                <a:gd name="f212" fmla="val 7572"/>
                <a:gd name="f213" fmla="val 5466"/>
                <a:gd name="f214" fmla="val 5477"/>
                <a:gd name="f215" fmla="val 5506"/>
                <a:gd name="f216" fmla="val 5534"/>
                <a:gd name="f217" fmla="val 5559"/>
                <a:gd name="f218" fmla="val 5578"/>
                <a:gd name="f219" fmla="val 7531"/>
                <a:gd name="f220" fmla="val 5605"/>
                <a:gd name="f221" fmla="val 5632"/>
                <a:gd name="f222" fmla="val 5646"/>
                <a:gd name="f223" fmla="val 5660"/>
                <a:gd name="f224" fmla="val 5673"/>
                <a:gd name="f225" fmla="val 7529"/>
                <a:gd name="f226" fmla="val 5747"/>
                <a:gd name="f227" fmla="val 5827"/>
                <a:gd name="f228" fmla="val 5901"/>
                <a:gd name="f229" fmla="val 5946"/>
                <a:gd name="f230" fmla="val 7592"/>
                <a:gd name="f231" fmla="val 5895"/>
                <a:gd name="f232" fmla="val 5923"/>
                <a:gd name="f233" fmla="val 7609"/>
                <a:gd name="f234" fmla="val 5929"/>
                <a:gd name="f235" fmla="val 7620"/>
                <a:gd name="f236" fmla="val 7643"/>
                <a:gd name="f237" fmla="val 5906"/>
                <a:gd name="f238" fmla="val 7649"/>
                <a:gd name="f239" fmla="val 5889"/>
                <a:gd name="f240" fmla="val 6037"/>
                <a:gd name="f241" fmla="val 7672"/>
                <a:gd name="f242" fmla="val 6180"/>
                <a:gd name="f243" fmla="val 7717"/>
                <a:gd name="f244" fmla="val 6368"/>
                <a:gd name="f245" fmla="val 7746"/>
                <a:gd name="f246" fmla="val 6425"/>
                <a:gd name="f247" fmla="val 7757"/>
                <a:gd name="f248" fmla="val 6487"/>
                <a:gd name="f249" fmla="val 7763"/>
                <a:gd name="f250" fmla="val 6544"/>
                <a:gd name="f251" fmla="val 7774"/>
                <a:gd name="f252" fmla="val 6652"/>
                <a:gd name="f253" fmla="val 6681"/>
                <a:gd name="f254" fmla="val 7751"/>
                <a:gd name="f255" fmla="val 6709"/>
                <a:gd name="f256" fmla="val 6744"/>
                <a:gd name="f257" fmla="val 7740"/>
                <a:gd name="f258" fmla="val 6789"/>
                <a:gd name="f259" fmla="val 6806"/>
                <a:gd name="f260" fmla="val 6812"/>
                <a:gd name="f261" fmla="val 6818"/>
                <a:gd name="f262" fmla="val 7768"/>
                <a:gd name="f263" fmla="val 7780"/>
                <a:gd name="f264" fmla="val 7785"/>
                <a:gd name="f265" fmla="val 6909"/>
                <a:gd name="f266" fmla="val 7797"/>
                <a:gd name="f267" fmla="val 7006"/>
                <a:gd name="f268" fmla="val 7803"/>
                <a:gd name="f269" fmla="val 7102"/>
                <a:gd name="f270" fmla="val 7814"/>
                <a:gd name="f271" fmla="val 7285"/>
                <a:gd name="f272" fmla="val 7825"/>
                <a:gd name="f273" fmla="val 7837"/>
                <a:gd name="f274" fmla="val 7848"/>
                <a:gd name="f275" fmla="val 7735"/>
                <a:gd name="f276" fmla="val 7820"/>
                <a:gd name="f277" fmla="val 7905"/>
                <a:gd name="f278" fmla="val 7990"/>
                <a:gd name="f279" fmla="val 7894"/>
                <a:gd name="f280" fmla="val 7979"/>
                <a:gd name="f281" fmla="val 7940"/>
                <a:gd name="f282" fmla="val 7973"/>
                <a:gd name="f283" fmla="val 7968"/>
                <a:gd name="f284" fmla="val 7956"/>
                <a:gd name="f285" fmla="val 7945"/>
                <a:gd name="f286" fmla="val 7997"/>
                <a:gd name="f287" fmla="val 8019"/>
                <a:gd name="f288" fmla="val 7934"/>
                <a:gd name="f289" fmla="val 8048"/>
                <a:gd name="f290" fmla="val 7928"/>
                <a:gd name="f291" fmla="val 8076"/>
                <a:gd name="f292" fmla="val 8150"/>
                <a:gd name="f293" fmla="val 8224"/>
                <a:gd name="f294" fmla="val 8298"/>
                <a:gd name="f295" fmla="val 7922"/>
                <a:gd name="f296" fmla="*/ f0 1 8299"/>
                <a:gd name="f297" fmla="*/ f1 1 7991"/>
                <a:gd name="f298" fmla="val f2"/>
                <a:gd name="f299" fmla="val f3"/>
                <a:gd name="f300" fmla="val f4"/>
                <a:gd name="f301" fmla="+- f300 0 f298"/>
                <a:gd name="f302" fmla="+- f299 0 f298"/>
                <a:gd name="f303" fmla="*/ f302 1 8299"/>
                <a:gd name="f304" fmla="*/ f301 1 7991"/>
                <a:gd name="f305" fmla="*/ f298 1 f303"/>
                <a:gd name="f306" fmla="*/ f299 1 f303"/>
                <a:gd name="f307" fmla="*/ f298 1 f304"/>
                <a:gd name="f308" fmla="*/ f300 1 f304"/>
                <a:gd name="f309" fmla="*/ f305 f296 1"/>
                <a:gd name="f310" fmla="*/ f306 f296 1"/>
                <a:gd name="f311" fmla="*/ f308 f297 1"/>
                <a:gd name="f312" fmla="*/ f307 f2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9" t="f312" r="f310" b="f311"/>
              <a:pathLst>
                <a:path w="8299" h="7991">
                  <a:moveTo>
                    <a:pt x="f2" y="f2"/>
                  </a:moveTo>
                  <a:lnTo>
                    <a:pt x="f2" y="f5"/>
                  </a:lnTo>
                  <a:cubicBezTo>
                    <a:pt x="f6" y="f5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58"/>
                    <a:pt x="f60" y="f58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0"/>
                  </a:cubicBezTo>
                  <a:cubicBezTo>
                    <a:pt x="f92" y="f93"/>
                    <a:pt x="f94" y="f95"/>
                    <a:pt x="f96" y="f86"/>
                  </a:cubicBezTo>
                  <a:cubicBezTo>
                    <a:pt x="f97" y="f88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119"/>
                  </a:cubicBezTo>
                  <a:cubicBezTo>
                    <a:pt x="f120" y="f121"/>
                    <a:pt x="f122" y="f121"/>
                    <a:pt x="f123" y="f124"/>
                  </a:cubicBezTo>
                  <a:cubicBezTo>
                    <a:pt x="f125" y="f124"/>
                    <a:pt x="f126" y="f121"/>
                    <a:pt x="f127" y="f121"/>
                  </a:cubicBezTo>
                  <a:cubicBezTo>
                    <a:pt x="f127" y="f128"/>
                    <a:pt x="f129" y="f130"/>
                    <a:pt x="f131" y="f130"/>
                  </a:cubicBezTo>
                  <a:cubicBezTo>
                    <a:pt x="f132" y="f130"/>
                    <a:pt x="f133" y="f134"/>
                    <a:pt x="f135" y="f134"/>
                  </a:cubicBezTo>
                  <a:cubicBezTo>
                    <a:pt x="f136" y="f134"/>
                    <a:pt x="f137" y="f138"/>
                    <a:pt x="f139" y="f138"/>
                  </a:cubicBezTo>
                  <a:cubicBezTo>
                    <a:pt x="f140" y="f121"/>
                    <a:pt x="f141" y="f142"/>
                    <a:pt x="f143" y="f142"/>
                  </a:cubicBezTo>
                  <a:cubicBezTo>
                    <a:pt x="f144" y="f142"/>
                    <a:pt x="f145" y="f146"/>
                    <a:pt x="f147" y="f148"/>
                  </a:cubicBezTo>
                  <a:cubicBezTo>
                    <a:pt x="f149" y="f121"/>
                    <a:pt x="f150" y="f151"/>
                    <a:pt x="f152" y="f105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54"/>
                    <a:pt x="f160" y="f105"/>
                  </a:cubicBezTo>
                  <a:cubicBezTo>
                    <a:pt x="f161" y="f162"/>
                    <a:pt x="f163" y="f107"/>
                    <a:pt x="f164" y="f107"/>
                  </a:cubicBezTo>
                  <a:cubicBezTo>
                    <a:pt x="f165" y="f107"/>
                    <a:pt x="f166" y="f167"/>
                    <a:pt x="f168" y="f167"/>
                  </a:cubicBezTo>
                  <a:cubicBezTo>
                    <a:pt x="f169" y="f167"/>
                    <a:pt x="f170" y="f171"/>
                    <a:pt x="f172" y="f107"/>
                  </a:cubicBezTo>
                  <a:cubicBezTo>
                    <a:pt x="f173" y="f103"/>
                    <a:pt x="f174" y="f175"/>
                    <a:pt x="f176" y="f175"/>
                  </a:cubicBezTo>
                  <a:cubicBezTo>
                    <a:pt x="f177" y="f103"/>
                    <a:pt x="f178" y="f179"/>
                    <a:pt x="f180" y="f105"/>
                  </a:cubicBezTo>
                  <a:cubicBezTo>
                    <a:pt x="f181" y="f107"/>
                    <a:pt x="f182" y="f138"/>
                    <a:pt x="f183" y="f124"/>
                  </a:cubicBezTo>
                  <a:cubicBezTo>
                    <a:pt x="f184" y="f185"/>
                    <a:pt x="f186" y="f187"/>
                    <a:pt x="f188" y="f187"/>
                  </a:cubicBezTo>
                  <a:cubicBezTo>
                    <a:pt x="f189" y="f187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7"/>
                  </a:cubicBezTo>
                  <a:cubicBezTo>
                    <a:pt x="f199" y="f197"/>
                    <a:pt x="f200" y="f185"/>
                    <a:pt x="f201" y="f185"/>
                  </a:cubicBezTo>
                  <a:cubicBezTo>
                    <a:pt x="f202" y="f203"/>
                    <a:pt x="f204" y="f205"/>
                    <a:pt x="f206" y="f205"/>
                  </a:cubicBezTo>
                  <a:cubicBezTo>
                    <a:pt x="f207" y="f205"/>
                    <a:pt x="f208" y="f209"/>
                    <a:pt x="f210" y="f119"/>
                  </a:cubicBezTo>
                  <a:cubicBezTo>
                    <a:pt x="f211" y="f212"/>
                    <a:pt x="f213" y="f117"/>
                    <a:pt x="f214" y="f117"/>
                  </a:cubicBezTo>
                  <a:cubicBezTo>
                    <a:pt x="f215" y="f117"/>
                    <a:pt x="f216" y="f151"/>
                    <a:pt x="f217" y="f138"/>
                  </a:cubicBezTo>
                  <a:cubicBezTo>
                    <a:pt x="f218" y="f219"/>
                    <a:pt x="f220" y="f162"/>
                    <a:pt x="f221" y="f162"/>
                  </a:cubicBezTo>
                  <a:cubicBezTo>
                    <a:pt x="f222" y="f162"/>
                    <a:pt x="f223" y="f130"/>
                    <a:pt x="f224" y="f225"/>
                  </a:cubicBezTo>
                  <a:cubicBezTo>
                    <a:pt x="f226" y="f138"/>
                    <a:pt x="f227" y="f151"/>
                    <a:pt x="f228" y="f124"/>
                  </a:cubicBezTo>
                  <a:cubicBezTo>
                    <a:pt x="f229" y="f230"/>
                    <a:pt x="f231" y="f121"/>
                    <a:pt x="f232" y="f233"/>
                  </a:cubicBezTo>
                  <a:cubicBezTo>
                    <a:pt x="f234" y="f235"/>
                    <a:pt x="f232" y="f236"/>
                    <a:pt x="f237" y="f238"/>
                  </a:cubicBezTo>
                  <a:lnTo>
                    <a:pt x="f239" y="f238"/>
                  </a:ln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lnTo>
                    <a:pt x="f252" y="f249"/>
                  </a:lnTo>
                  <a:cubicBezTo>
                    <a:pt x="f253" y="f254"/>
                    <a:pt x="f255" y="f245"/>
                    <a:pt x="f256" y="f257"/>
                  </a:cubicBezTo>
                  <a:cubicBezTo>
                    <a:pt x="f48" y="f257"/>
                    <a:pt x="f258" y="f245"/>
                    <a:pt x="f259" y="f247"/>
                  </a:cubicBezTo>
                  <a:cubicBezTo>
                    <a:pt x="f260" y="f249"/>
                    <a:pt x="f261" y="f262"/>
                    <a:pt x="f260" y="f263"/>
                  </a:cubicBezTo>
                  <a:lnTo>
                    <a:pt x="f260" y="f264"/>
                  </a:ln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99" y="f273"/>
                    <a:pt x="f238" y="f274"/>
                  </a:cubicBezTo>
                  <a:cubicBezTo>
                    <a:pt x="f275" y="f274"/>
                    <a:pt x="f276" y="f277"/>
                    <a:pt x="f274" y="f278"/>
                  </a:cubicBezTo>
                  <a:cubicBezTo>
                    <a:pt x="f279" y="f280"/>
                    <a:pt x="f281" y="f282"/>
                    <a:pt x="f4" y="f283"/>
                  </a:cubicBezTo>
                  <a:cubicBezTo>
                    <a:pt x="f4" y="f284"/>
                    <a:pt x="f4" y="f285"/>
                    <a:pt x="f286" y="f285"/>
                  </a:cubicBezTo>
                  <a:cubicBezTo>
                    <a:pt x="f287" y="f288"/>
                    <a:pt x="f289" y="f290"/>
                    <a:pt x="f291" y="f290"/>
                  </a:cubicBezTo>
                  <a:cubicBezTo>
                    <a:pt x="f292" y="f290"/>
                    <a:pt x="f293" y="f290"/>
                    <a:pt x="f294" y="f295"/>
                  </a:cubicBezTo>
                  <a:lnTo>
                    <a:pt x="f294" y="f2"/>
                  </a:lnTo>
                  <a:close/>
                </a:path>
              </a:pathLst>
            </a:custGeom>
            <a:solidFill>
              <a:srgbClr val="754E2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" name="Google Shape;1013;p45">
              <a:extLst>
                <a:ext uri="{FF2B5EF4-FFF2-40B4-BE49-F238E27FC236}">
                  <a16:creationId xmlns:a16="http://schemas.microsoft.com/office/drawing/2014/main" id="{53E902AD-DFB8-4932-8827-46410FC0AA3C}"/>
                </a:ext>
              </a:extLst>
            </p:cNvPr>
            <p:cNvSpPr/>
            <p:nvPr/>
          </p:nvSpPr>
          <p:spPr>
            <a:xfrm rot="16200004">
              <a:off x="4426071" y="-1115386"/>
              <a:ext cx="749021" cy="40092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99"/>
                <a:gd name="f4" fmla="val 7991"/>
                <a:gd name="f5" fmla="val 6493"/>
                <a:gd name="f6" fmla="val 6"/>
                <a:gd name="f7" fmla="val 12"/>
                <a:gd name="f8" fmla="val 6498"/>
                <a:gd name="f9" fmla="val 18"/>
                <a:gd name="f10" fmla="val 6504"/>
                <a:gd name="f11" fmla="val 23"/>
                <a:gd name="f12" fmla="val 6515"/>
                <a:gd name="f13" fmla="val 35"/>
                <a:gd name="f14" fmla="val 6533"/>
                <a:gd name="f15" fmla="val 46"/>
                <a:gd name="f16" fmla="val 6550"/>
                <a:gd name="f17" fmla="val 206"/>
                <a:gd name="f18" fmla="val 6555"/>
                <a:gd name="f19" fmla="val 371"/>
                <a:gd name="f20" fmla="val 6567"/>
                <a:gd name="f21" fmla="val 530"/>
                <a:gd name="f22" fmla="val 6589"/>
                <a:gd name="f23" fmla="val 735"/>
                <a:gd name="f24" fmla="val 6612"/>
                <a:gd name="f25" fmla="val 912"/>
                <a:gd name="f26" fmla="val 6629"/>
                <a:gd name="f27" fmla="val 1088"/>
                <a:gd name="f28" fmla="val 6658"/>
                <a:gd name="f29" fmla="val 1114"/>
                <a:gd name="f30" fmla="val 6648"/>
                <a:gd name="f31" fmla="val 1143"/>
                <a:gd name="f32" fmla="val 6644"/>
                <a:gd name="f33" fmla="val 1171"/>
                <a:gd name="f34" fmla="val 1210"/>
                <a:gd name="f35" fmla="val 1249"/>
                <a:gd name="f36" fmla="val 6653"/>
                <a:gd name="f37" fmla="val 1282"/>
                <a:gd name="f38" fmla="val 6669"/>
                <a:gd name="f39" fmla="val 1299"/>
                <a:gd name="f40" fmla="val 6675"/>
                <a:gd name="f41" fmla="val 1305"/>
                <a:gd name="f42" fmla="val 6686"/>
                <a:gd name="f43" fmla="val 1316"/>
                <a:gd name="f44" fmla="val 6698"/>
                <a:gd name="f45" fmla="val 1453"/>
                <a:gd name="f46" fmla="val 6726"/>
                <a:gd name="f47" fmla="val 1584"/>
                <a:gd name="f48" fmla="val 6766"/>
                <a:gd name="f49" fmla="val 1715"/>
                <a:gd name="f50" fmla="val 6817"/>
                <a:gd name="f51" fmla="val 1738"/>
                <a:gd name="f52" fmla="val 6829"/>
                <a:gd name="f53" fmla="val 1760"/>
                <a:gd name="f54" fmla="val 6840"/>
                <a:gd name="f55" fmla="val 1783"/>
                <a:gd name="f56" fmla="val 6863"/>
                <a:gd name="f57" fmla="val 1794"/>
                <a:gd name="f58" fmla="val 6857"/>
                <a:gd name="f59" fmla="val 1806"/>
                <a:gd name="f60" fmla="val 1817"/>
                <a:gd name="f61" fmla="val 1925"/>
                <a:gd name="f62" fmla="val 6851"/>
                <a:gd name="f63" fmla="val 2034"/>
                <a:gd name="f64" fmla="val 6834"/>
                <a:gd name="f65" fmla="val 2142"/>
                <a:gd name="f66" fmla="val 6823"/>
                <a:gd name="f67" fmla="val 2222"/>
                <a:gd name="f68" fmla="val 6869"/>
                <a:gd name="f69" fmla="val 2353"/>
                <a:gd name="f70" fmla="val 6880"/>
                <a:gd name="f71" fmla="val 2478"/>
                <a:gd name="f72" fmla="val 6954"/>
                <a:gd name="f73" fmla="val 2546"/>
                <a:gd name="f74" fmla="val 7068"/>
                <a:gd name="f75" fmla="val 2780"/>
                <a:gd name="f76" fmla="val 7108"/>
                <a:gd name="f77" fmla="val 2922"/>
                <a:gd name="f78" fmla="val 7187"/>
                <a:gd name="f79" fmla="val 3156"/>
                <a:gd name="f80" fmla="val 7313"/>
                <a:gd name="f81" fmla="val 3213"/>
                <a:gd name="f82" fmla="val 7341"/>
                <a:gd name="f83" fmla="val 3264"/>
                <a:gd name="f84" fmla="val 7381"/>
                <a:gd name="f85" fmla="val 3298"/>
                <a:gd name="f86" fmla="val 7432"/>
                <a:gd name="f87" fmla="val 3338"/>
                <a:gd name="f88" fmla="val 7449"/>
                <a:gd name="f89" fmla="val 3378"/>
                <a:gd name="f90" fmla="val 7461"/>
                <a:gd name="f91" fmla="val 3418"/>
                <a:gd name="f92" fmla="val 3423"/>
                <a:gd name="f93" fmla="val 7455"/>
                <a:gd name="f94" fmla="val 3429"/>
                <a:gd name="f95" fmla="val 7444"/>
                <a:gd name="f96" fmla="val 3435"/>
                <a:gd name="f97" fmla="val 3446"/>
                <a:gd name="f98" fmla="val 3463"/>
                <a:gd name="f99" fmla="val 7467"/>
                <a:gd name="f100" fmla="val 3480"/>
                <a:gd name="f101" fmla="val 7478"/>
                <a:gd name="f102" fmla="val 3509"/>
                <a:gd name="f103" fmla="val 7501"/>
                <a:gd name="f104" fmla="val 3543"/>
                <a:gd name="f105" fmla="val 7518"/>
                <a:gd name="f106" fmla="val 3571"/>
                <a:gd name="f107" fmla="val 7535"/>
                <a:gd name="f108" fmla="val 3668"/>
                <a:gd name="f109" fmla="val 7541"/>
                <a:gd name="f110" fmla="val 3684"/>
                <a:gd name="f111" fmla="val 7564"/>
                <a:gd name="f112" fmla="val 3710"/>
                <a:gd name="f113" fmla="val 7577"/>
                <a:gd name="f114" fmla="val 3739"/>
                <a:gd name="f115" fmla="val 3751"/>
                <a:gd name="f116" fmla="val 3764"/>
                <a:gd name="f117" fmla="val 7574"/>
                <a:gd name="f118" fmla="val 3776"/>
                <a:gd name="f119" fmla="val 7569"/>
                <a:gd name="f120" fmla="val 3782"/>
                <a:gd name="f121" fmla="val 7575"/>
                <a:gd name="f122" fmla="val 3793"/>
                <a:gd name="f123" fmla="val 3805"/>
                <a:gd name="f124" fmla="val 7580"/>
                <a:gd name="f125" fmla="val 3890"/>
                <a:gd name="f126" fmla="val 3970"/>
                <a:gd name="f127" fmla="val 4055"/>
                <a:gd name="f128" fmla="val 7536"/>
                <a:gd name="f129" fmla="val 4075"/>
                <a:gd name="f130" fmla="val 7525"/>
                <a:gd name="f131" fmla="val 4102"/>
                <a:gd name="f132" fmla="val 4139"/>
                <a:gd name="f133" fmla="val 4191"/>
                <a:gd name="f134" fmla="val 7547"/>
                <a:gd name="f135" fmla="val 4225"/>
                <a:gd name="f136" fmla="val 4228"/>
                <a:gd name="f137" fmla="val 4230"/>
                <a:gd name="f138" fmla="val 7546"/>
                <a:gd name="f139" fmla="val 4232"/>
                <a:gd name="f140" fmla="val 4261"/>
                <a:gd name="f141" fmla="val 4297"/>
                <a:gd name="f142" fmla="val 7588"/>
                <a:gd name="f143" fmla="val 4335"/>
                <a:gd name="f144" fmla="val 4343"/>
                <a:gd name="f145" fmla="val 4350"/>
                <a:gd name="f146" fmla="val 7587"/>
                <a:gd name="f147" fmla="val 4357"/>
                <a:gd name="f148" fmla="val 7586"/>
                <a:gd name="f149" fmla="val 4414"/>
                <a:gd name="f150" fmla="val 4465"/>
                <a:gd name="f151" fmla="val 7563"/>
                <a:gd name="f152" fmla="val 4494"/>
                <a:gd name="f153" fmla="val 4534"/>
                <a:gd name="f154" fmla="val 7447"/>
                <a:gd name="f155" fmla="val 4554"/>
                <a:gd name="f156" fmla="val 7411"/>
                <a:gd name="f157" fmla="val 4588"/>
                <a:gd name="f158" fmla="val 4622"/>
                <a:gd name="f159" fmla="val 4671"/>
                <a:gd name="f160" fmla="val 4767"/>
                <a:gd name="f161" fmla="val 4773"/>
                <a:gd name="f162" fmla="val 7523"/>
                <a:gd name="f163" fmla="val 4784"/>
                <a:gd name="f164" fmla="val 4790"/>
                <a:gd name="f165" fmla="val 4805"/>
                <a:gd name="f166" fmla="val 4826"/>
                <a:gd name="f167" fmla="val 7540"/>
                <a:gd name="f168" fmla="val 4839"/>
                <a:gd name="f169" fmla="val 4846"/>
                <a:gd name="f170" fmla="val 4851"/>
                <a:gd name="f171" fmla="val 7539"/>
                <a:gd name="f172" fmla="val 4853"/>
                <a:gd name="f173" fmla="val 4864"/>
                <a:gd name="f174" fmla="val 4904"/>
                <a:gd name="f175" fmla="val 7495"/>
                <a:gd name="f176" fmla="val 4955"/>
                <a:gd name="f177" fmla="val 4950"/>
                <a:gd name="f178" fmla="val 4944"/>
                <a:gd name="f179" fmla="val 7512"/>
                <a:gd name="f180" fmla="val 4938"/>
                <a:gd name="f181" fmla="val 4915"/>
                <a:gd name="f182" fmla="val 4898"/>
                <a:gd name="f183" fmla="val 4927"/>
                <a:gd name="f184" fmla="val 4954"/>
                <a:gd name="f185" fmla="val 7603"/>
                <a:gd name="f186" fmla="val 4977"/>
                <a:gd name="f187" fmla="val 7618"/>
                <a:gd name="f188" fmla="val 5000"/>
                <a:gd name="f189" fmla="val 5006"/>
                <a:gd name="f190" fmla="val 5012"/>
                <a:gd name="f191" fmla="val 7617"/>
                <a:gd name="f192" fmla="val 5018"/>
                <a:gd name="f193" fmla="val 7615"/>
                <a:gd name="f194" fmla="val 5046"/>
                <a:gd name="f195" fmla="val 7602"/>
                <a:gd name="f196" fmla="val 5078"/>
                <a:gd name="f197" fmla="val 7598"/>
                <a:gd name="f198" fmla="val 5112"/>
                <a:gd name="f199" fmla="val 5152"/>
                <a:gd name="f200" fmla="val 5194"/>
                <a:gd name="f201" fmla="val 5234"/>
                <a:gd name="f202" fmla="val 5253"/>
                <a:gd name="f203" fmla="val 7565"/>
                <a:gd name="f204" fmla="val 5288"/>
                <a:gd name="f205" fmla="val 7554"/>
                <a:gd name="f206" fmla="val 5330"/>
                <a:gd name="f207" fmla="val 5365"/>
                <a:gd name="f208" fmla="val 5404"/>
                <a:gd name="f209" fmla="val 7561"/>
                <a:gd name="f210" fmla="val 5445"/>
                <a:gd name="f211" fmla="val 5456"/>
                <a:gd name="f212" fmla="val 7572"/>
                <a:gd name="f213" fmla="val 5466"/>
                <a:gd name="f214" fmla="val 5477"/>
                <a:gd name="f215" fmla="val 5506"/>
                <a:gd name="f216" fmla="val 5534"/>
                <a:gd name="f217" fmla="val 5559"/>
                <a:gd name="f218" fmla="val 5578"/>
                <a:gd name="f219" fmla="val 7531"/>
                <a:gd name="f220" fmla="val 5605"/>
                <a:gd name="f221" fmla="val 5632"/>
                <a:gd name="f222" fmla="val 5646"/>
                <a:gd name="f223" fmla="val 5660"/>
                <a:gd name="f224" fmla="val 5673"/>
                <a:gd name="f225" fmla="val 7529"/>
                <a:gd name="f226" fmla="val 5747"/>
                <a:gd name="f227" fmla="val 5827"/>
                <a:gd name="f228" fmla="val 5901"/>
                <a:gd name="f229" fmla="val 5946"/>
                <a:gd name="f230" fmla="val 7592"/>
                <a:gd name="f231" fmla="val 5895"/>
                <a:gd name="f232" fmla="val 5923"/>
                <a:gd name="f233" fmla="val 7609"/>
                <a:gd name="f234" fmla="val 5929"/>
                <a:gd name="f235" fmla="val 7620"/>
                <a:gd name="f236" fmla="val 7643"/>
                <a:gd name="f237" fmla="val 5906"/>
                <a:gd name="f238" fmla="val 7649"/>
                <a:gd name="f239" fmla="val 5889"/>
                <a:gd name="f240" fmla="val 6037"/>
                <a:gd name="f241" fmla="val 7672"/>
                <a:gd name="f242" fmla="val 6180"/>
                <a:gd name="f243" fmla="val 7717"/>
                <a:gd name="f244" fmla="val 6368"/>
                <a:gd name="f245" fmla="val 7746"/>
                <a:gd name="f246" fmla="val 6425"/>
                <a:gd name="f247" fmla="val 7757"/>
                <a:gd name="f248" fmla="val 6487"/>
                <a:gd name="f249" fmla="val 7763"/>
                <a:gd name="f250" fmla="val 6544"/>
                <a:gd name="f251" fmla="val 7774"/>
                <a:gd name="f252" fmla="val 6652"/>
                <a:gd name="f253" fmla="val 6681"/>
                <a:gd name="f254" fmla="val 7751"/>
                <a:gd name="f255" fmla="val 6709"/>
                <a:gd name="f256" fmla="val 6744"/>
                <a:gd name="f257" fmla="val 7740"/>
                <a:gd name="f258" fmla="val 6789"/>
                <a:gd name="f259" fmla="val 6806"/>
                <a:gd name="f260" fmla="val 6812"/>
                <a:gd name="f261" fmla="val 6818"/>
                <a:gd name="f262" fmla="val 7768"/>
                <a:gd name="f263" fmla="val 7780"/>
                <a:gd name="f264" fmla="val 7785"/>
                <a:gd name="f265" fmla="val 6909"/>
                <a:gd name="f266" fmla="val 7797"/>
                <a:gd name="f267" fmla="val 7006"/>
                <a:gd name="f268" fmla="val 7803"/>
                <a:gd name="f269" fmla="val 7102"/>
                <a:gd name="f270" fmla="val 7814"/>
                <a:gd name="f271" fmla="val 7285"/>
                <a:gd name="f272" fmla="val 7825"/>
                <a:gd name="f273" fmla="val 7837"/>
                <a:gd name="f274" fmla="val 7848"/>
                <a:gd name="f275" fmla="val 7735"/>
                <a:gd name="f276" fmla="val 7820"/>
                <a:gd name="f277" fmla="val 7905"/>
                <a:gd name="f278" fmla="val 7990"/>
                <a:gd name="f279" fmla="val 7894"/>
                <a:gd name="f280" fmla="val 7979"/>
                <a:gd name="f281" fmla="val 7940"/>
                <a:gd name="f282" fmla="val 7973"/>
                <a:gd name="f283" fmla="val 7968"/>
                <a:gd name="f284" fmla="val 7956"/>
                <a:gd name="f285" fmla="val 7945"/>
                <a:gd name="f286" fmla="val 7997"/>
                <a:gd name="f287" fmla="val 8019"/>
                <a:gd name="f288" fmla="val 7934"/>
                <a:gd name="f289" fmla="val 8048"/>
                <a:gd name="f290" fmla="val 7928"/>
                <a:gd name="f291" fmla="val 8076"/>
                <a:gd name="f292" fmla="val 8150"/>
                <a:gd name="f293" fmla="val 8224"/>
                <a:gd name="f294" fmla="val 8298"/>
                <a:gd name="f295" fmla="val 7922"/>
                <a:gd name="f296" fmla="*/ f0 1 8299"/>
                <a:gd name="f297" fmla="*/ f1 1 7991"/>
                <a:gd name="f298" fmla="val f2"/>
                <a:gd name="f299" fmla="val f3"/>
                <a:gd name="f300" fmla="val f4"/>
                <a:gd name="f301" fmla="+- f300 0 f298"/>
                <a:gd name="f302" fmla="+- f299 0 f298"/>
                <a:gd name="f303" fmla="*/ f302 1 8299"/>
                <a:gd name="f304" fmla="*/ f301 1 7991"/>
                <a:gd name="f305" fmla="*/ f298 1 f303"/>
                <a:gd name="f306" fmla="*/ f299 1 f303"/>
                <a:gd name="f307" fmla="*/ f298 1 f304"/>
                <a:gd name="f308" fmla="*/ f300 1 f304"/>
                <a:gd name="f309" fmla="*/ f305 f296 1"/>
                <a:gd name="f310" fmla="*/ f306 f296 1"/>
                <a:gd name="f311" fmla="*/ f308 f297 1"/>
                <a:gd name="f312" fmla="*/ f307 f2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9" t="f312" r="f310" b="f311"/>
              <a:pathLst>
                <a:path w="8299" h="7991">
                  <a:moveTo>
                    <a:pt x="f2" y="f2"/>
                  </a:moveTo>
                  <a:lnTo>
                    <a:pt x="f2" y="f5"/>
                  </a:lnTo>
                  <a:cubicBezTo>
                    <a:pt x="f6" y="f5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58"/>
                    <a:pt x="f60" y="f58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79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90"/>
                    <a:pt x="f91" y="f90"/>
                  </a:cubicBezTo>
                  <a:cubicBezTo>
                    <a:pt x="f92" y="f93"/>
                    <a:pt x="f94" y="f95"/>
                    <a:pt x="f96" y="f86"/>
                  </a:cubicBezTo>
                  <a:cubicBezTo>
                    <a:pt x="f97" y="f88"/>
                    <a:pt x="f98" y="f99"/>
                    <a:pt x="f100" y="f101"/>
                  </a:cubicBezTo>
                  <a:cubicBezTo>
                    <a:pt x="f102" y="f103"/>
                    <a:pt x="f104" y="f105"/>
                    <a:pt x="f106" y="f107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119"/>
                  </a:cubicBezTo>
                  <a:cubicBezTo>
                    <a:pt x="f120" y="f121"/>
                    <a:pt x="f122" y="f121"/>
                    <a:pt x="f123" y="f124"/>
                  </a:cubicBezTo>
                  <a:cubicBezTo>
                    <a:pt x="f125" y="f124"/>
                    <a:pt x="f126" y="f121"/>
                    <a:pt x="f127" y="f121"/>
                  </a:cubicBezTo>
                  <a:cubicBezTo>
                    <a:pt x="f127" y="f128"/>
                    <a:pt x="f129" y="f130"/>
                    <a:pt x="f131" y="f130"/>
                  </a:cubicBezTo>
                  <a:cubicBezTo>
                    <a:pt x="f132" y="f130"/>
                    <a:pt x="f133" y="f134"/>
                    <a:pt x="f135" y="f134"/>
                  </a:cubicBezTo>
                  <a:cubicBezTo>
                    <a:pt x="f136" y="f134"/>
                    <a:pt x="f137" y="f138"/>
                    <a:pt x="f139" y="f138"/>
                  </a:cubicBezTo>
                  <a:cubicBezTo>
                    <a:pt x="f140" y="f121"/>
                    <a:pt x="f141" y="f142"/>
                    <a:pt x="f143" y="f142"/>
                  </a:cubicBezTo>
                  <a:cubicBezTo>
                    <a:pt x="f144" y="f142"/>
                    <a:pt x="f145" y="f146"/>
                    <a:pt x="f147" y="f148"/>
                  </a:cubicBezTo>
                  <a:cubicBezTo>
                    <a:pt x="f149" y="f121"/>
                    <a:pt x="f150" y="f151"/>
                    <a:pt x="f152" y="f105"/>
                  </a:cubicBez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54"/>
                    <a:pt x="f160" y="f105"/>
                  </a:cubicBezTo>
                  <a:cubicBezTo>
                    <a:pt x="f161" y="f162"/>
                    <a:pt x="f163" y="f107"/>
                    <a:pt x="f164" y="f107"/>
                  </a:cubicBezTo>
                  <a:cubicBezTo>
                    <a:pt x="f165" y="f107"/>
                    <a:pt x="f166" y="f167"/>
                    <a:pt x="f168" y="f167"/>
                  </a:cubicBezTo>
                  <a:cubicBezTo>
                    <a:pt x="f169" y="f167"/>
                    <a:pt x="f170" y="f171"/>
                    <a:pt x="f172" y="f107"/>
                  </a:cubicBezTo>
                  <a:cubicBezTo>
                    <a:pt x="f173" y="f103"/>
                    <a:pt x="f174" y="f175"/>
                    <a:pt x="f176" y="f175"/>
                  </a:cubicBezTo>
                  <a:cubicBezTo>
                    <a:pt x="f177" y="f103"/>
                    <a:pt x="f178" y="f179"/>
                    <a:pt x="f180" y="f105"/>
                  </a:cubicBezTo>
                  <a:cubicBezTo>
                    <a:pt x="f181" y="f107"/>
                    <a:pt x="f182" y="f138"/>
                    <a:pt x="f183" y="f124"/>
                  </a:cubicBezTo>
                  <a:cubicBezTo>
                    <a:pt x="f184" y="f185"/>
                    <a:pt x="f186" y="f187"/>
                    <a:pt x="f188" y="f187"/>
                  </a:cubicBezTo>
                  <a:cubicBezTo>
                    <a:pt x="f189" y="f187"/>
                    <a:pt x="f190" y="f191"/>
                    <a:pt x="f192" y="f193"/>
                  </a:cubicBezTo>
                  <a:cubicBezTo>
                    <a:pt x="f194" y="f195"/>
                    <a:pt x="f196" y="f197"/>
                    <a:pt x="f198" y="f197"/>
                  </a:cubicBezTo>
                  <a:cubicBezTo>
                    <a:pt x="f199" y="f197"/>
                    <a:pt x="f200" y="f185"/>
                    <a:pt x="f201" y="f185"/>
                  </a:cubicBezTo>
                  <a:cubicBezTo>
                    <a:pt x="f202" y="f203"/>
                    <a:pt x="f204" y="f205"/>
                    <a:pt x="f206" y="f205"/>
                  </a:cubicBezTo>
                  <a:cubicBezTo>
                    <a:pt x="f207" y="f205"/>
                    <a:pt x="f208" y="f209"/>
                    <a:pt x="f210" y="f119"/>
                  </a:cubicBezTo>
                  <a:cubicBezTo>
                    <a:pt x="f211" y="f212"/>
                    <a:pt x="f213" y="f117"/>
                    <a:pt x="f214" y="f117"/>
                  </a:cubicBezTo>
                  <a:cubicBezTo>
                    <a:pt x="f215" y="f117"/>
                    <a:pt x="f216" y="f151"/>
                    <a:pt x="f217" y="f138"/>
                  </a:cubicBezTo>
                  <a:cubicBezTo>
                    <a:pt x="f218" y="f219"/>
                    <a:pt x="f220" y="f162"/>
                    <a:pt x="f221" y="f162"/>
                  </a:cubicBezTo>
                  <a:cubicBezTo>
                    <a:pt x="f222" y="f162"/>
                    <a:pt x="f223" y="f130"/>
                    <a:pt x="f224" y="f225"/>
                  </a:cubicBezTo>
                  <a:cubicBezTo>
                    <a:pt x="f226" y="f138"/>
                    <a:pt x="f227" y="f151"/>
                    <a:pt x="f228" y="f124"/>
                  </a:cubicBezTo>
                  <a:cubicBezTo>
                    <a:pt x="f229" y="f230"/>
                    <a:pt x="f231" y="f121"/>
                    <a:pt x="f232" y="f233"/>
                  </a:cubicBezTo>
                  <a:cubicBezTo>
                    <a:pt x="f234" y="f235"/>
                    <a:pt x="f232" y="f236"/>
                    <a:pt x="f237" y="f238"/>
                  </a:cubicBezTo>
                  <a:lnTo>
                    <a:pt x="f239" y="f238"/>
                  </a:lnTo>
                  <a:cubicBezTo>
                    <a:pt x="f240" y="f241"/>
                    <a:pt x="f242" y="f243"/>
                    <a:pt x="f244" y="f245"/>
                  </a:cubicBezTo>
                  <a:cubicBezTo>
                    <a:pt x="f246" y="f247"/>
                    <a:pt x="f248" y="f249"/>
                    <a:pt x="f250" y="f251"/>
                  </a:cubicBezTo>
                  <a:lnTo>
                    <a:pt x="f252" y="f249"/>
                  </a:lnTo>
                  <a:cubicBezTo>
                    <a:pt x="f253" y="f254"/>
                    <a:pt x="f255" y="f245"/>
                    <a:pt x="f256" y="f257"/>
                  </a:cubicBezTo>
                  <a:cubicBezTo>
                    <a:pt x="f48" y="f257"/>
                    <a:pt x="f258" y="f245"/>
                    <a:pt x="f259" y="f247"/>
                  </a:cubicBezTo>
                  <a:cubicBezTo>
                    <a:pt x="f260" y="f249"/>
                    <a:pt x="f261" y="f262"/>
                    <a:pt x="f260" y="f263"/>
                  </a:cubicBezTo>
                  <a:lnTo>
                    <a:pt x="f260" y="f264"/>
                  </a:lnTo>
                  <a:cubicBezTo>
                    <a:pt x="f265" y="f266"/>
                    <a:pt x="f267" y="f268"/>
                    <a:pt x="f269" y="f270"/>
                  </a:cubicBezTo>
                  <a:cubicBezTo>
                    <a:pt x="f271" y="f272"/>
                    <a:pt x="f99" y="f273"/>
                    <a:pt x="f238" y="f274"/>
                  </a:cubicBezTo>
                  <a:cubicBezTo>
                    <a:pt x="f275" y="f274"/>
                    <a:pt x="f276" y="f277"/>
                    <a:pt x="f274" y="f278"/>
                  </a:cubicBezTo>
                  <a:cubicBezTo>
                    <a:pt x="f279" y="f280"/>
                    <a:pt x="f281" y="f282"/>
                    <a:pt x="f4" y="f283"/>
                  </a:cubicBezTo>
                  <a:cubicBezTo>
                    <a:pt x="f4" y="f284"/>
                    <a:pt x="f4" y="f285"/>
                    <a:pt x="f286" y="f285"/>
                  </a:cubicBezTo>
                  <a:cubicBezTo>
                    <a:pt x="f287" y="f288"/>
                    <a:pt x="f289" y="f290"/>
                    <a:pt x="f291" y="f290"/>
                  </a:cubicBezTo>
                  <a:cubicBezTo>
                    <a:pt x="f292" y="f290"/>
                    <a:pt x="f293" y="f290"/>
                    <a:pt x="f294" y="f295"/>
                  </a:cubicBezTo>
                  <a:lnTo>
                    <a:pt x="f294" y="f2"/>
                  </a:lnTo>
                  <a:close/>
                </a:path>
              </a:pathLst>
            </a:custGeom>
            <a:solidFill>
              <a:srgbClr val="F8CD7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" name="Google Shape;1014;p45">
            <a:extLst>
              <a:ext uri="{FF2B5EF4-FFF2-40B4-BE49-F238E27FC236}">
                <a16:creationId xmlns:a16="http://schemas.microsoft.com/office/drawing/2014/main" id="{262ED91D-2393-4D3B-8212-B45BE939078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4697" y="3175601"/>
            <a:ext cx="2330695" cy="7196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It’s the closest planet to the Sun and the smallest in the Solar System</a:t>
            </a:r>
          </a:p>
        </p:txBody>
      </p:sp>
      <p:sp>
        <p:nvSpPr>
          <p:cNvPr id="6" name="Google Shape;1015;p45">
            <a:extLst>
              <a:ext uri="{FF2B5EF4-FFF2-40B4-BE49-F238E27FC236}">
                <a16:creationId xmlns:a16="http://schemas.microsoft.com/office/drawing/2014/main" id="{B6915A94-7227-4D76-934D-8ECC23AEDFF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954697" y="2754995"/>
            <a:ext cx="2330695" cy="338401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2500">
                <a:latin typeface="Grand Hotel"/>
              </a:rPr>
              <a:t>Mercury</a:t>
            </a:r>
          </a:p>
        </p:txBody>
      </p:sp>
      <p:sp>
        <p:nvSpPr>
          <p:cNvPr id="7" name="Google Shape;1016;p45">
            <a:extLst>
              <a:ext uri="{FF2B5EF4-FFF2-40B4-BE49-F238E27FC236}">
                <a16:creationId xmlns:a16="http://schemas.microsoft.com/office/drawing/2014/main" id="{5E9A078F-2D9A-456D-BDDB-9D2E2079910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58597" y="3175601"/>
            <a:ext cx="2330695" cy="7196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Despite being red, Mars is actually a cold place. It’s full of iron oxide dust</a:t>
            </a:r>
          </a:p>
        </p:txBody>
      </p:sp>
      <p:sp>
        <p:nvSpPr>
          <p:cNvPr id="8" name="Google Shape;1017;p45">
            <a:extLst>
              <a:ext uri="{FF2B5EF4-FFF2-40B4-BE49-F238E27FC236}">
                <a16:creationId xmlns:a16="http://schemas.microsoft.com/office/drawing/2014/main" id="{26243698-A03E-4192-AECF-1E013BEC7E5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858597" y="2754995"/>
            <a:ext cx="2330695" cy="338401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2500">
                <a:latin typeface="Grand Hotel"/>
              </a:rPr>
              <a:t>Mars</a:t>
            </a:r>
          </a:p>
        </p:txBody>
      </p:sp>
      <p:sp>
        <p:nvSpPr>
          <p:cNvPr id="9" name="Google Shape;1018;p45">
            <a:extLst>
              <a:ext uri="{FF2B5EF4-FFF2-40B4-BE49-F238E27FC236}">
                <a16:creationId xmlns:a16="http://schemas.microsoft.com/office/drawing/2014/main" id="{6283E280-5DA2-4176-B7D1-524CD20B345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06652" y="2754995"/>
            <a:ext cx="2330695" cy="338401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 sz="2500">
                <a:latin typeface="Grand Hotel"/>
              </a:rPr>
              <a:t>Venus</a:t>
            </a:r>
          </a:p>
        </p:txBody>
      </p:sp>
      <p:sp>
        <p:nvSpPr>
          <p:cNvPr id="10" name="Google Shape;1019;p45">
            <a:extLst>
              <a:ext uri="{FF2B5EF4-FFF2-40B4-BE49-F238E27FC236}">
                <a16:creationId xmlns:a16="http://schemas.microsoft.com/office/drawing/2014/main" id="{1B5A5A0C-96F0-4093-A6CC-5F662D24179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406652" y="3175601"/>
            <a:ext cx="2330695" cy="719696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en-US"/>
              <a:t>Venus has a beautiful name and is the second planet from the Sun</a:t>
            </a:r>
          </a:p>
        </p:txBody>
      </p:sp>
      <p:sp>
        <p:nvSpPr>
          <p:cNvPr id="11" name="Google Shape;1020;p45">
            <a:extLst>
              <a:ext uri="{FF2B5EF4-FFF2-40B4-BE49-F238E27FC236}">
                <a16:creationId xmlns:a16="http://schemas.microsoft.com/office/drawing/2014/main" id="{370CED49-5900-423C-BBFE-BBDC54251C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Features of the topic</a:t>
            </a:r>
          </a:p>
        </p:txBody>
      </p:sp>
      <p:grpSp>
        <p:nvGrpSpPr>
          <p:cNvPr id="12" name="Google Shape;1021;p45">
            <a:extLst>
              <a:ext uri="{FF2B5EF4-FFF2-40B4-BE49-F238E27FC236}">
                <a16:creationId xmlns:a16="http://schemas.microsoft.com/office/drawing/2014/main" id="{875484B4-41FE-4ED9-8D9E-856DEFD8E7A5}"/>
              </a:ext>
            </a:extLst>
          </p:cNvPr>
          <p:cNvGrpSpPr/>
          <p:nvPr/>
        </p:nvGrpSpPr>
        <p:grpSpPr>
          <a:xfrm>
            <a:off x="3882798" y="293961"/>
            <a:ext cx="1378156" cy="303764"/>
            <a:chOff x="3882798" y="293961"/>
            <a:chExt cx="1378156" cy="303764"/>
          </a:xfrm>
        </p:grpSpPr>
        <p:sp>
          <p:nvSpPr>
            <p:cNvPr id="13" name="Google Shape;1022;p45">
              <a:extLst>
                <a:ext uri="{FF2B5EF4-FFF2-40B4-BE49-F238E27FC236}">
                  <a16:creationId xmlns:a16="http://schemas.microsoft.com/office/drawing/2014/main" id="{6C7A9DD6-6523-4F5E-9F08-5A1D64ECA538}"/>
                </a:ext>
              </a:extLst>
            </p:cNvPr>
            <p:cNvSpPr/>
            <p:nvPr/>
          </p:nvSpPr>
          <p:spPr>
            <a:xfrm rot="21535696">
              <a:off x="3882798" y="306123"/>
              <a:ext cx="1378156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15"/>
                <a:gd name="f4" fmla="val 3521"/>
                <a:gd name="f5" fmla="val 1"/>
                <a:gd name="f6" fmla="val 75"/>
                <a:gd name="f7" fmla="val 456"/>
                <a:gd name="f8" fmla="val 1470"/>
                <a:gd name="f9" fmla="val 2478"/>
                <a:gd name="f10" fmla="val 3088"/>
                <a:gd name="f11" fmla="val 3520"/>
                <a:gd name="f12" fmla="val 17314"/>
                <a:gd name="f13" fmla="val 17172"/>
                <a:gd name="f14" fmla="val 2723"/>
                <a:gd name="f15" fmla="val 2057"/>
                <a:gd name="f16" fmla="val 17109"/>
                <a:gd name="f17" fmla="val 1111"/>
                <a:gd name="f18" fmla="val 479"/>
                <a:gd name="f19" fmla="*/ f0 1 17315"/>
                <a:gd name="f20" fmla="*/ f1 1 3521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7315"/>
                <a:gd name="f27" fmla="*/ f24 1 3521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7315" h="3521">
                  <a:moveTo>
                    <a:pt x="f5" y="f5"/>
                  </a:moveTo>
                  <a:lnTo>
                    <a:pt x="f6" y="f7"/>
                  </a:lnTo>
                  <a:lnTo>
                    <a:pt x="f5" y="f8"/>
                  </a:lnTo>
                  <a:lnTo>
                    <a:pt x="f6" y="f9"/>
                  </a:lnTo>
                  <a:lnTo>
                    <a:pt x="f5" y="f10"/>
                  </a:lnTo>
                  <a:lnTo>
                    <a:pt x="f5" y="f11"/>
                  </a:lnTo>
                  <a:lnTo>
                    <a:pt x="f12" y="f11"/>
                  </a:lnTo>
                  <a:lnTo>
                    <a:pt x="f12" y="f10"/>
                  </a:lnTo>
                  <a:lnTo>
                    <a:pt x="f13" y="f14"/>
                  </a:lnTo>
                  <a:lnTo>
                    <a:pt x="f12" y="f15"/>
                  </a:lnTo>
                  <a:lnTo>
                    <a:pt x="f16" y="f17"/>
                  </a:lnTo>
                  <a:lnTo>
                    <a:pt x="f16" y="f18"/>
                  </a:lnTo>
                  <a:lnTo>
                    <a:pt x="f12" y="f5"/>
                  </a:lnTo>
                  <a:close/>
                </a:path>
              </a:pathLst>
            </a:custGeom>
            <a:solidFill>
              <a:srgbClr val="754E2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4" name="Google Shape;1023;p45">
              <a:extLst>
                <a:ext uri="{FF2B5EF4-FFF2-40B4-BE49-F238E27FC236}">
                  <a16:creationId xmlns:a16="http://schemas.microsoft.com/office/drawing/2014/main" id="{A4604EC3-B52B-405F-AB89-44F82D20615F}"/>
                </a:ext>
              </a:extLst>
            </p:cNvPr>
            <p:cNvSpPr/>
            <p:nvPr/>
          </p:nvSpPr>
          <p:spPr>
            <a:xfrm rot="21535696">
              <a:off x="4102775" y="313795"/>
              <a:ext cx="117482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6"/>
                <a:gd name="f4" fmla="val 3521"/>
                <a:gd name="f5" fmla="val 1"/>
                <a:gd name="f6" fmla="val 957"/>
                <a:gd name="f7" fmla="val 3520"/>
                <a:gd name="f8" fmla="val 1475"/>
                <a:gd name="f9" fmla="val 518"/>
                <a:gd name="f10" fmla="*/ f0 1 1476"/>
                <a:gd name="f11" fmla="*/ f1 1 3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476"/>
                <a:gd name="f18" fmla="*/ f15 1 3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76" h="3521">
                  <a:moveTo>
                    <a:pt x="f2" y="f5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9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5" name="Google Shape;1024;p45">
              <a:extLst>
                <a:ext uri="{FF2B5EF4-FFF2-40B4-BE49-F238E27FC236}">
                  <a16:creationId xmlns:a16="http://schemas.microsoft.com/office/drawing/2014/main" id="{C641CBB5-A926-44DB-B2D5-AA8CF0324AD1}"/>
                </a:ext>
              </a:extLst>
            </p:cNvPr>
            <p:cNvSpPr/>
            <p:nvPr/>
          </p:nvSpPr>
          <p:spPr>
            <a:xfrm rot="21535696">
              <a:off x="4201137" y="311966"/>
              <a:ext cx="116997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"/>
                <a:gd name="f4" fmla="val 3521"/>
                <a:gd name="f5" fmla="val 1"/>
                <a:gd name="f6" fmla="val 957"/>
                <a:gd name="f7" fmla="val 3520"/>
                <a:gd name="f8" fmla="val 1469"/>
                <a:gd name="f9" fmla="val 518"/>
                <a:gd name="f10" fmla="*/ f0 1 1470"/>
                <a:gd name="f11" fmla="*/ f1 1 3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470"/>
                <a:gd name="f18" fmla="*/ f15 1 3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70" h="3521">
                  <a:moveTo>
                    <a:pt x="f2" y="f5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9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6" name="Google Shape;1025;p45">
              <a:extLst>
                <a:ext uri="{FF2B5EF4-FFF2-40B4-BE49-F238E27FC236}">
                  <a16:creationId xmlns:a16="http://schemas.microsoft.com/office/drawing/2014/main" id="{12464BC7-1009-49D1-AB6C-400C6D45EDE6}"/>
                </a:ext>
              </a:extLst>
            </p:cNvPr>
            <p:cNvSpPr/>
            <p:nvPr/>
          </p:nvSpPr>
          <p:spPr>
            <a:xfrm rot="21535696">
              <a:off x="4397377" y="308290"/>
              <a:ext cx="117482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6"/>
                <a:gd name="f4" fmla="val 3521"/>
                <a:gd name="f5" fmla="val 1"/>
                <a:gd name="f6" fmla="val 957"/>
                <a:gd name="f7" fmla="val 3520"/>
                <a:gd name="f8" fmla="val 1475"/>
                <a:gd name="f9" fmla="val 518"/>
                <a:gd name="f10" fmla="*/ f0 1 1476"/>
                <a:gd name="f11" fmla="*/ f1 1 3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476"/>
                <a:gd name="f18" fmla="*/ f15 1 3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76" h="3521">
                  <a:moveTo>
                    <a:pt x="f2" y="f5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9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7" name="Google Shape;1026;p45">
              <a:extLst>
                <a:ext uri="{FF2B5EF4-FFF2-40B4-BE49-F238E27FC236}">
                  <a16:creationId xmlns:a16="http://schemas.microsoft.com/office/drawing/2014/main" id="{AD96E60E-7E8E-4006-BB20-B9AA523B66F5}"/>
                </a:ext>
              </a:extLst>
            </p:cNvPr>
            <p:cNvSpPr/>
            <p:nvPr/>
          </p:nvSpPr>
          <p:spPr>
            <a:xfrm rot="21535696">
              <a:off x="4299418" y="310128"/>
              <a:ext cx="117079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1"/>
                <a:gd name="f4" fmla="val 3521"/>
                <a:gd name="f5" fmla="val 1"/>
                <a:gd name="f6" fmla="val 952"/>
                <a:gd name="f7" fmla="val 3520"/>
                <a:gd name="f8" fmla="val 1470"/>
                <a:gd name="f9" fmla="val 513"/>
                <a:gd name="f10" fmla="*/ f0 1 1471"/>
                <a:gd name="f11" fmla="*/ f1 1 3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471"/>
                <a:gd name="f18" fmla="*/ f15 1 3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71" h="3521">
                  <a:moveTo>
                    <a:pt x="f5" y="f5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9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27;p45">
              <a:extLst>
                <a:ext uri="{FF2B5EF4-FFF2-40B4-BE49-F238E27FC236}">
                  <a16:creationId xmlns:a16="http://schemas.microsoft.com/office/drawing/2014/main" id="{142DF680-DCC9-44DA-9495-2A64C456CF92}"/>
                </a:ext>
              </a:extLst>
            </p:cNvPr>
            <p:cNvSpPr/>
            <p:nvPr/>
          </p:nvSpPr>
          <p:spPr>
            <a:xfrm rot="21535696">
              <a:off x="4004413" y="315642"/>
              <a:ext cx="117482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6"/>
                <a:gd name="f4" fmla="val 3521"/>
                <a:gd name="f5" fmla="val 1"/>
                <a:gd name="f6" fmla="val 957"/>
                <a:gd name="f7" fmla="val 3520"/>
                <a:gd name="f8" fmla="val 1475"/>
                <a:gd name="f9" fmla="val 519"/>
                <a:gd name="f10" fmla="*/ f0 1 1476"/>
                <a:gd name="f11" fmla="*/ f1 1 3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476"/>
                <a:gd name="f18" fmla="*/ f15 1 3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76" h="3521">
                  <a:moveTo>
                    <a:pt x="f2" y="f5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9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19" name="Google Shape;1028;p45">
              <a:extLst>
                <a:ext uri="{FF2B5EF4-FFF2-40B4-BE49-F238E27FC236}">
                  <a16:creationId xmlns:a16="http://schemas.microsoft.com/office/drawing/2014/main" id="{EEA552CC-7182-4632-B9D7-A9AB26DE1FCB}"/>
                </a:ext>
              </a:extLst>
            </p:cNvPr>
            <p:cNvSpPr/>
            <p:nvPr/>
          </p:nvSpPr>
          <p:spPr>
            <a:xfrm rot="21535696">
              <a:off x="5183222" y="293961"/>
              <a:ext cx="77605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5"/>
                <a:gd name="f4" fmla="val 3521"/>
                <a:gd name="f5" fmla="val 1"/>
                <a:gd name="f6" fmla="val 957"/>
                <a:gd name="f7" fmla="val 3520"/>
                <a:gd name="f8" fmla="val 974"/>
                <a:gd name="f9" fmla="val 3088"/>
                <a:gd name="f10" fmla="val 832"/>
                <a:gd name="f11" fmla="val 2723"/>
                <a:gd name="f12" fmla="val 2057"/>
                <a:gd name="f13" fmla="val 769"/>
                <a:gd name="f14" fmla="val 1111"/>
                <a:gd name="f15" fmla="val 918"/>
                <a:gd name="f16" fmla="val 519"/>
                <a:gd name="f17" fmla="*/ f0 1 975"/>
                <a:gd name="f18" fmla="*/ f1 1 3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975"/>
                <a:gd name="f25" fmla="*/ f22 1 3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975" h="3521">
                  <a:moveTo>
                    <a:pt x="f2" y="f5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8" y="f12"/>
                  </a:lnTo>
                  <a:lnTo>
                    <a:pt x="f13" y="f14"/>
                  </a:lnTo>
                  <a:lnTo>
                    <a:pt x="f13" y="f15"/>
                  </a:lnTo>
                  <a:lnTo>
                    <a:pt x="f16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1029;p45">
              <a:extLst>
                <a:ext uri="{FF2B5EF4-FFF2-40B4-BE49-F238E27FC236}">
                  <a16:creationId xmlns:a16="http://schemas.microsoft.com/office/drawing/2014/main" id="{AA78BC91-4132-4FBF-8198-2470E306A751}"/>
                </a:ext>
              </a:extLst>
            </p:cNvPr>
            <p:cNvSpPr/>
            <p:nvPr/>
          </p:nvSpPr>
          <p:spPr>
            <a:xfrm rot="21535696">
              <a:off x="3906060" y="317480"/>
              <a:ext cx="117482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6"/>
                <a:gd name="f4" fmla="val 3521"/>
                <a:gd name="f5" fmla="val 1"/>
                <a:gd name="f6" fmla="val 957"/>
                <a:gd name="f7" fmla="val 3520"/>
                <a:gd name="f8" fmla="val 1475"/>
                <a:gd name="f9" fmla="val 519"/>
                <a:gd name="f10" fmla="*/ f0 1 1476"/>
                <a:gd name="f11" fmla="*/ f1 1 3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476"/>
                <a:gd name="f18" fmla="*/ f15 1 3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76" h="3521">
                  <a:moveTo>
                    <a:pt x="f2" y="f5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9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30;p45">
              <a:extLst>
                <a:ext uri="{FF2B5EF4-FFF2-40B4-BE49-F238E27FC236}">
                  <a16:creationId xmlns:a16="http://schemas.microsoft.com/office/drawing/2014/main" id="{E1D51A39-83D9-42C9-8F93-FD79787BC66D}"/>
                </a:ext>
              </a:extLst>
            </p:cNvPr>
            <p:cNvSpPr/>
            <p:nvPr/>
          </p:nvSpPr>
          <p:spPr>
            <a:xfrm rot="21535696">
              <a:off x="4594019" y="304614"/>
              <a:ext cx="117079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1"/>
                <a:gd name="f4" fmla="val 3521"/>
                <a:gd name="f5" fmla="val 1"/>
                <a:gd name="f6" fmla="val 958"/>
                <a:gd name="f7" fmla="val 3520"/>
                <a:gd name="f8" fmla="val 1470"/>
                <a:gd name="f9" fmla="val 519"/>
                <a:gd name="f10" fmla="*/ f0 1 1471"/>
                <a:gd name="f11" fmla="*/ f1 1 3521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1471"/>
                <a:gd name="f18" fmla="*/ f15 1 3521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1471" h="3521">
                  <a:moveTo>
                    <a:pt x="f5" y="f5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9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31;p45">
              <a:extLst>
                <a:ext uri="{FF2B5EF4-FFF2-40B4-BE49-F238E27FC236}">
                  <a16:creationId xmlns:a16="http://schemas.microsoft.com/office/drawing/2014/main" id="{4303EA9D-C7C6-4369-A9BB-A1B278C5ADA6}"/>
                </a:ext>
              </a:extLst>
            </p:cNvPr>
            <p:cNvSpPr/>
            <p:nvPr/>
          </p:nvSpPr>
          <p:spPr>
            <a:xfrm rot="21535696">
              <a:off x="4790258" y="300938"/>
              <a:ext cx="117482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6"/>
                <a:gd name="f4" fmla="val 3521"/>
                <a:gd name="f5" fmla="val 1"/>
                <a:gd name="f6" fmla="val 958"/>
                <a:gd name="f7" fmla="val 3520"/>
                <a:gd name="f8" fmla="val 519"/>
                <a:gd name="f9" fmla="*/ f0 1 1476"/>
                <a:gd name="f10" fmla="*/ f1 1 3521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76"/>
                <a:gd name="f17" fmla="*/ f14 1 3521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76" h="3521">
                  <a:moveTo>
                    <a:pt x="f5" y="f5"/>
                  </a:moveTo>
                  <a:lnTo>
                    <a:pt x="f6" y="f7"/>
                  </a:lnTo>
                  <a:lnTo>
                    <a:pt x="f3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1032;p45">
              <a:extLst>
                <a:ext uri="{FF2B5EF4-FFF2-40B4-BE49-F238E27FC236}">
                  <a16:creationId xmlns:a16="http://schemas.microsoft.com/office/drawing/2014/main" id="{5D4DE4A5-F763-4C45-A893-57964FC2CF1E}"/>
                </a:ext>
              </a:extLst>
            </p:cNvPr>
            <p:cNvSpPr/>
            <p:nvPr/>
          </p:nvSpPr>
          <p:spPr>
            <a:xfrm rot="21535696">
              <a:off x="4888611" y="299100"/>
              <a:ext cx="117482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6"/>
                <a:gd name="f4" fmla="val 3521"/>
                <a:gd name="f5" fmla="val 1"/>
                <a:gd name="f6" fmla="val 957"/>
                <a:gd name="f7" fmla="val 3520"/>
                <a:gd name="f8" fmla="val 519"/>
                <a:gd name="f9" fmla="*/ f0 1 1476"/>
                <a:gd name="f10" fmla="*/ f1 1 3521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76"/>
                <a:gd name="f17" fmla="*/ f14 1 3521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76" h="3521">
                  <a:moveTo>
                    <a:pt x="f5" y="f5"/>
                  </a:moveTo>
                  <a:lnTo>
                    <a:pt x="f6" y="f7"/>
                  </a:lnTo>
                  <a:lnTo>
                    <a:pt x="f3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4" name="Google Shape;1033;p45">
              <a:extLst>
                <a:ext uri="{FF2B5EF4-FFF2-40B4-BE49-F238E27FC236}">
                  <a16:creationId xmlns:a16="http://schemas.microsoft.com/office/drawing/2014/main" id="{58B812EA-81AD-4FDF-8D07-0484E65CBA92}"/>
                </a:ext>
              </a:extLst>
            </p:cNvPr>
            <p:cNvSpPr/>
            <p:nvPr/>
          </p:nvSpPr>
          <p:spPr>
            <a:xfrm rot="21535696">
              <a:off x="4986973" y="297262"/>
              <a:ext cx="116997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"/>
                <a:gd name="f4" fmla="val 3521"/>
                <a:gd name="f5" fmla="val 1"/>
                <a:gd name="f6" fmla="val 957"/>
                <a:gd name="f7" fmla="val 3520"/>
                <a:gd name="f8" fmla="val 519"/>
                <a:gd name="f9" fmla="*/ f0 1 1470"/>
                <a:gd name="f10" fmla="*/ f1 1 3521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70"/>
                <a:gd name="f17" fmla="*/ f14 1 3521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70" h="3521">
                  <a:moveTo>
                    <a:pt x="f2" y="f5"/>
                  </a:moveTo>
                  <a:lnTo>
                    <a:pt x="f6" y="f7"/>
                  </a:lnTo>
                  <a:lnTo>
                    <a:pt x="f3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34;p45">
              <a:extLst>
                <a:ext uri="{FF2B5EF4-FFF2-40B4-BE49-F238E27FC236}">
                  <a16:creationId xmlns:a16="http://schemas.microsoft.com/office/drawing/2014/main" id="{BA7C516D-AE04-42E3-87A5-C340B3B1BF3C}"/>
                </a:ext>
              </a:extLst>
            </p:cNvPr>
            <p:cNvSpPr/>
            <p:nvPr/>
          </p:nvSpPr>
          <p:spPr>
            <a:xfrm rot="21535696">
              <a:off x="4692371" y="302776"/>
              <a:ext cx="116997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"/>
                <a:gd name="f4" fmla="val 3521"/>
                <a:gd name="f5" fmla="val 1"/>
                <a:gd name="f6" fmla="val 952"/>
                <a:gd name="f7" fmla="val 3520"/>
                <a:gd name="f8" fmla="val 513"/>
                <a:gd name="f9" fmla="*/ f0 1 1470"/>
                <a:gd name="f10" fmla="*/ f1 1 3521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70"/>
                <a:gd name="f17" fmla="*/ f14 1 3521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70" h="3521">
                  <a:moveTo>
                    <a:pt x="f5" y="f5"/>
                  </a:moveTo>
                  <a:lnTo>
                    <a:pt x="f6" y="f7"/>
                  </a:lnTo>
                  <a:lnTo>
                    <a:pt x="f3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35;p45">
              <a:extLst>
                <a:ext uri="{FF2B5EF4-FFF2-40B4-BE49-F238E27FC236}">
                  <a16:creationId xmlns:a16="http://schemas.microsoft.com/office/drawing/2014/main" id="{52FA5489-B7D4-487D-AEB6-EEF629275D86}"/>
                </a:ext>
              </a:extLst>
            </p:cNvPr>
            <p:cNvSpPr/>
            <p:nvPr/>
          </p:nvSpPr>
          <p:spPr>
            <a:xfrm rot="21535696">
              <a:off x="4495656" y="306452"/>
              <a:ext cx="117482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6"/>
                <a:gd name="f4" fmla="val 3521"/>
                <a:gd name="f5" fmla="val 1"/>
                <a:gd name="f6" fmla="val 958"/>
                <a:gd name="f7" fmla="val 3520"/>
                <a:gd name="f8" fmla="val 519"/>
                <a:gd name="f9" fmla="*/ f0 1 1476"/>
                <a:gd name="f10" fmla="*/ f1 1 3521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76"/>
                <a:gd name="f17" fmla="*/ f14 1 3521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76" h="3521">
                  <a:moveTo>
                    <a:pt x="f5" y="f5"/>
                  </a:moveTo>
                  <a:lnTo>
                    <a:pt x="f6" y="f7"/>
                  </a:lnTo>
                  <a:lnTo>
                    <a:pt x="f3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1036;p45">
              <a:extLst>
                <a:ext uri="{FF2B5EF4-FFF2-40B4-BE49-F238E27FC236}">
                  <a16:creationId xmlns:a16="http://schemas.microsoft.com/office/drawing/2014/main" id="{17BEE5B9-E665-4D21-AC5F-51898514CECF}"/>
                </a:ext>
              </a:extLst>
            </p:cNvPr>
            <p:cNvSpPr/>
            <p:nvPr/>
          </p:nvSpPr>
          <p:spPr>
            <a:xfrm rot="21535696">
              <a:off x="5085335" y="295425"/>
              <a:ext cx="116997" cy="2802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"/>
                <a:gd name="f4" fmla="val 3521"/>
                <a:gd name="f5" fmla="val 1"/>
                <a:gd name="f6" fmla="val 951"/>
                <a:gd name="f7" fmla="val 3520"/>
                <a:gd name="f8" fmla="val 513"/>
                <a:gd name="f9" fmla="*/ f0 1 1470"/>
                <a:gd name="f10" fmla="*/ f1 1 3521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70"/>
                <a:gd name="f17" fmla="*/ f14 1 3521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70" h="3521">
                  <a:moveTo>
                    <a:pt x="f2" y="f5"/>
                  </a:moveTo>
                  <a:lnTo>
                    <a:pt x="f6" y="f7"/>
                  </a:lnTo>
                  <a:lnTo>
                    <a:pt x="f3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8" name="Google Shape;1037;p45">
            <a:extLst>
              <a:ext uri="{FF2B5EF4-FFF2-40B4-BE49-F238E27FC236}">
                <a16:creationId xmlns:a16="http://schemas.microsoft.com/office/drawing/2014/main" id="{13815629-2EAD-4534-AB3F-16DF1400B420}"/>
              </a:ext>
            </a:extLst>
          </p:cNvPr>
          <p:cNvSpPr/>
          <p:nvPr/>
        </p:nvSpPr>
        <p:spPr>
          <a:xfrm rot="181600" flipH="1">
            <a:off x="4086225" y="2054648"/>
            <a:ext cx="971540" cy="518126"/>
          </a:xfrm>
          <a:custGeom>
            <a:avLst/>
            <a:gdLst>
              <a:gd name="f0" fmla="val w"/>
              <a:gd name="f1" fmla="val h"/>
              <a:gd name="f2" fmla="val 0"/>
              <a:gd name="f3" fmla="val 9500"/>
              <a:gd name="f4" fmla="val 4631"/>
              <a:gd name="f5" fmla="val 142"/>
              <a:gd name="f6" fmla="val 1407"/>
              <a:gd name="f7" fmla="val 2455"/>
              <a:gd name="f8" fmla="val 3827"/>
              <a:gd name="f9" fmla="val 4630"/>
              <a:gd name="f10" fmla="val 4556"/>
              <a:gd name="f11" fmla="val 3571"/>
              <a:gd name="f12" fmla="val 9283"/>
              <a:gd name="f13" fmla="val 2164"/>
              <a:gd name="f14" fmla="val 940"/>
              <a:gd name="f15" fmla="*/ f0 1 9500"/>
              <a:gd name="f16" fmla="*/ f1 1 4631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9500"/>
              <a:gd name="f23" fmla="*/ f20 1 4631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9500" h="4631">
                <a:moveTo>
                  <a:pt x="f2" y="f2"/>
                </a:moveTo>
                <a:lnTo>
                  <a:pt x="f5" y="f6"/>
                </a:lnTo>
                <a:lnTo>
                  <a:pt x="f2" y="f7"/>
                </a:lnTo>
                <a:lnTo>
                  <a:pt x="f5" y="f8"/>
                </a:lnTo>
                <a:lnTo>
                  <a:pt x="f5" y="f9"/>
                </a:lnTo>
                <a:lnTo>
                  <a:pt x="f3" y="f10"/>
                </a:lnTo>
                <a:lnTo>
                  <a:pt x="f3" y="f11"/>
                </a:lnTo>
                <a:lnTo>
                  <a:pt x="f12" y="f13"/>
                </a:lnTo>
                <a:lnTo>
                  <a:pt x="f3" y="f14"/>
                </a:lnTo>
                <a:lnTo>
                  <a:pt x="f3" y="f2"/>
                </a:lnTo>
                <a:close/>
              </a:path>
            </a:pathLst>
          </a:custGeom>
          <a:solidFill>
            <a:srgbClr val="9C693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29" name="Google Shape;1038;p45">
            <a:extLst>
              <a:ext uri="{FF2B5EF4-FFF2-40B4-BE49-F238E27FC236}">
                <a16:creationId xmlns:a16="http://schemas.microsoft.com/office/drawing/2014/main" id="{5F869FC7-6825-40CE-9B13-1C504762878B}"/>
              </a:ext>
            </a:extLst>
          </p:cNvPr>
          <p:cNvSpPr/>
          <p:nvPr/>
        </p:nvSpPr>
        <p:spPr>
          <a:xfrm rot="84981">
            <a:off x="1634270" y="2054648"/>
            <a:ext cx="971550" cy="518126"/>
          </a:xfrm>
          <a:custGeom>
            <a:avLst/>
            <a:gdLst>
              <a:gd name="f0" fmla="val w"/>
              <a:gd name="f1" fmla="val h"/>
              <a:gd name="f2" fmla="val 0"/>
              <a:gd name="f3" fmla="val 9500"/>
              <a:gd name="f4" fmla="val 4631"/>
              <a:gd name="f5" fmla="val 142"/>
              <a:gd name="f6" fmla="val 1407"/>
              <a:gd name="f7" fmla="val 2455"/>
              <a:gd name="f8" fmla="val 3827"/>
              <a:gd name="f9" fmla="val 4630"/>
              <a:gd name="f10" fmla="val 4556"/>
              <a:gd name="f11" fmla="val 3571"/>
              <a:gd name="f12" fmla="val 9283"/>
              <a:gd name="f13" fmla="val 2164"/>
              <a:gd name="f14" fmla="val 940"/>
              <a:gd name="f15" fmla="*/ f0 1 9500"/>
              <a:gd name="f16" fmla="*/ f1 1 4631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9500"/>
              <a:gd name="f23" fmla="*/ f20 1 4631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9500" h="4631">
                <a:moveTo>
                  <a:pt x="f2" y="f2"/>
                </a:moveTo>
                <a:lnTo>
                  <a:pt x="f5" y="f6"/>
                </a:lnTo>
                <a:lnTo>
                  <a:pt x="f2" y="f7"/>
                </a:lnTo>
                <a:lnTo>
                  <a:pt x="f5" y="f8"/>
                </a:lnTo>
                <a:lnTo>
                  <a:pt x="f5" y="f9"/>
                </a:lnTo>
                <a:lnTo>
                  <a:pt x="f3" y="f10"/>
                </a:lnTo>
                <a:lnTo>
                  <a:pt x="f3" y="f11"/>
                </a:lnTo>
                <a:lnTo>
                  <a:pt x="f12" y="f13"/>
                </a:lnTo>
                <a:lnTo>
                  <a:pt x="f3" y="f14"/>
                </a:lnTo>
                <a:lnTo>
                  <a:pt x="f3" y="f2"/>
                </a:lnTo>
                <a:close/>
              </a:path>
            </a:pathLst>
          </a:custGeom>
          <a:solidFill>
            <a:srgbClr val="D8D8D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0" name="Google Shape;1039;p45">
            <a:extLst>
              <a:ext uri="{FF2B5EF4-FFF2-40B4-BE49-F238E27FC236}">
                <a16:creationId xmlns:a16="http://schemas.microsoft.com/office/drawing/2014/main" id="{C1DF6A3A-D231-44C4-8829-1143831854EF}"/>
              </a:ext>
            </a:extLst>
          </p:cNvPr>
          <p:cNvSpPr/>
          <p:nvPr/>
        </p:nvSpPr>
        <p:spPr>
          <a:xfrm rot="10667947">
            <a:off x="6538179" y="2054638"/>
            <a:ext cx="971540" cy="518126"/>
          </a:xfrm>
          <a:custGeom>
            <a:avLst/>
            <a:gdLst>
              <a:gd name="f0" fmla="val w"/>
              <a:gd name="f1" fmla="val h"/>
              <a:gd name="f2" fmla="val 0"/>
              <a:gd name="f3" fmla="val 9500"/>
              <a:gd name="f4" fmla="val 4631"/>
              <a:gd name="f5" fmla="val 142"/>
              <a:gd name="f6" fmla="val 1407"/>
              <a:gd name="f7" fmla="val 2455"/>
              <a:gd name="f8" fmla="val 3827"/>
              <a:gd name="f9" fmla="val 4630"/>
              <a:gd name="f10" fmla="val 4556"/>
              <a:gd name="f11" fmla="val 3571"/>
              <a:gd name="f12" fmla="val 9283"/>
              <a:gd name="f13" fmla="val 2164"/>
              <a:gd name="f14" fmla="val 940"/>
              <a:gd name="f15" fmla="*/ f0 1 9500"/>
              <a:gd name="f16" fmla="*/ f1 1 4631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9500"/>
              <a:gd name="f23" fmla="*/ f20 1 4631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9500" h="4631">
                <a:moveTo>
                  <a:pt x="f2" y="f2"/>
                </a:moveTo>
                <a:lnTo>
                  <a:pt x="f5" y="f6"/>
                </a:lnTo>
                <a:lnTo>
                  <a:pt x="f2" y="f7"/>
                </a:lnTo>
                <a:lnTo>
                  <a:pt x="f5" y="f8"/>
                </a:lnTo>
                <a:lnTo>
                  <a:pt x="f5" y="f9"/>
                </a:lnTo>
                <a:lnTo>
                  <a:pt x="f3" y="f10"/>
                </a:lnTo>
                <a:lnTo>
                  <a:pt x="f3" y="f11"/>
                </a:lnTo>
                <a:lnTo>
                  <a:pt x="f12" y="f13"/>
                </a:lnTo>
                <a:lnTo>
                  <a:pt x="f3" y="f14"/>
                </a:lnTo>
                <a:lnTo>
                  <a:pt x="f3" y="f2"/>
                </a:lnTo>
                <a:close/>
              </a:path>
            </a:pathLst>
          </a:custGeom>
          <a:solidFill>
            <a:srgbClr val="754E2D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Arial"/>
              <a:cs typeface="Arial"/>
            </a:endParaRPr>
          </a:p>
        </p:txBody>
      </p:sp>
      <p:grpSp>
        <p:nvGrpSpPr>
          <p:cNvPr id="31" name="Google Shape;1040;p45">
            <a:extLst>
              <a:ext uri="{FF2B5EF4-FFF2-40B4-BE49-F238E27FC236}">
                <a16:creationId xmlns:a16="http://schemas.microsoft.com/office/drawing/2014/main" id="{F95455D5-F443-4D32-B36F-F5F785D7684B}"/>
              </a:ext>
            </a:extLst>
          </p:cNvPr>
          <p:cNvGrpSpPr/>
          <p:nvPr/>
        </p:nvGrpSpPr>
        <p:grpSpPr>
          <a:xfrm>
            <a:off x="4402369" y="2164622"/>
            <a:ext cx="339251" cy="298167"/>
            <a:chOff x="4402369" y="2164622"/>
            <a:chExt cx="339251" cy="298167"/>
          </a:xfrm>
        </p:grpSpPr>
        <p:sp>
          <p:nvSpPr>
            <p:cNvPr id="32" name="Google Shape;1041;p45">
              <a:extLst>
                <a:ext uri="{FF2B5EF4-FFF2-40B4-BE49-F238E27FC236}">
                  <a16:creationId xmlns:a16="http://schemas.microsoft.com/office/drawing/2014/main" id="{C739D03B-E5C8-4691-995F-BD588656758D}"/>
                </a:ext>
              </a:extLst>
            </p:cNvPr>
            <p:cNvSpPr/>
            <p:nvPr/>
          </p:nvSpPr>
          <p:spPr>
            <a:xfrm>
              <a:off x="4402369" y="2263990"/>
              <a:ext cx="339251" cy="19879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4"/>
                <a:gd name="f5" fmla="val 10723"/>
                <a:gd name="f6" fmla="val 2257"/>
                <a:gd name="f7" fmla="val 11013"/>
                <a:gd name="f8" fmla="val 11292"/>
                <a:gd name="f9" fmla="val 2483"/>
                <a:gd name="f10" fmla="val 2823"/>
                <a:gd name="f11" fmla="val 3136"/>
                <a:gd name="f12" fmla="val 11039"/>
                <a:gd name="f13" fmla="val 3389"/>
                <a:gd name="f14" fmla="val 10729"/>
                <a:gd name="f15" fmla="val 10223"/>
                <a:gd name="f16" fmla="val 9973"/>
                <a:gd name="f17" fmla="val 2781"/>
                <a:gd name="f18" fmla="val 10329"/>
                <a:gd name="f19" fmla="val 2423"/>
                <a:gd name="f20" fmla="val 10443"/>
                <a:gd name="f21" fmla="val 2308"/>
                <a:gd name="f22" fmla="val 10585"/>
                <a:gd name="f23" fmla="val 14755"/>
                <a:gd name="f24" fmla="val 7906"/>
                <a:gd name="f25" fmla="val 13551"/>
                <a:gd name="f26" fmla="val 5083"/>
                <a:gd name="f27" fmla="val 2822"/>
                <a:gd name="f28" fmla="val 5189"/>
                <a:gd name="f29" fmla="val 5297"/>
                <a:gd name="f30" fmla="val 2853"/>
                <a:gd name="f31" fmla="val 5396"/>
                <a:gd name="f32" fmla="val 2920"/>
                <a:gd name="f33" fmla="val 8784"/>
                <a:gd name="f34" fmla="val 5178"/>
                <a:gd name="f35" fmla="val 9118"/>
                <a:gd name="f36" fmla="val 5401"/>
                <a:gd name="f37" fmla="val 5892"/>
                <a:gd name="f38" fmla="val 6117"/>
                <a:gd name="f39" fmla="val 8376"/>
                <a:gd name="f40" fmla="val 8442"/>
                <a:gd name="f41" fmla="val 8472"/>
                <a:gd name="f42" fmla="val 5084"/>
                <a:gd name="f43" fmla="val 4790"/>
                <a:gd name="f44" fmla="val 4517"/>
                <a:gd name="f45" fmla="val 8239"/>
                <a:gd name="f46" fmla="val 3057"/>
                <a:gd name="f47" fmla="val 4789"/>
                <a:gd name="f48" fmla="val 18711"/>
                <a:gd name="f49" fmla="val 1"/>
                <a:gd name="f50" fmla="val 18601"/>
                <a:gd name="f51" fmla="val 18491"/>
                <a:gd name="f52" fmla="val 33"/>
                <a:gd name="f53" fmla="val 18396"/>
                <a:gd name="f54" fmla="val 95"/>
                <a:gd name="f55" fmla="val 15150"/>
                <a:gd name="f56" fmla="val 2260"/>
                <a:gd name="f57" fmla="val 1694"/>
                <a:gd name="f58" fmla="val 13548"/>
                <a:gd name="f59" fmla="val 926"/>
                <a:gd name="f60" fmla="val 13027"/>
                <a:gd name="f61" fmla="val 255"/>
                <a:gd name="f62" fmla="val 12283"/>
                <a:gd name="f63" fmla="val 62"/>
                <a:gd name="f64" fmla="val 11527"/>
                <a:gd name="f65" fmla="val 774"/>
                <a:gd name="f66" fmla="val 10560"/>
                <a:gd name="f67" fmla="val 1128"/>
                <a:gd name="f68" fmla="val 9594"/>
                <a:gd name="f69" fmla="val 8599"/>
                <a:gd name="f70" fmla="val 7604"/>
                <a:gd name="f71" fmla="val 752"/>
                <a:gd name="f72" fmla="val 6842"/>
                <a:gd name="f73" fmla="val 2"/>
                <a:gd name="f74" fmla="val 6712"/>
                <a:gd name="f75" fmla="val 5950"/>
                <a:gd name="f76" fmla="val 753"/>
                <a:gd name="f77" fmla="val 4955"/>
                <a:gd name="f78" fmla="val 1131"/>
                <a:gd name="f79" fmla="val 3959"/>
                <a:gd name="f80" fmla="val 2993"/>
                <a:gd name="f81" fmla="val 2026"/>
                <a:gd name="f82" fmla="val 775"/>
                <a:gd name="f83" fmla="val 1271"/>
                <a:gd name="f84" fmla="val 524"/>
                <a:gd name="f85" fmla="val 3"/>
                <a:gd name="f86" fmla="val 923"/>
                <a:gd name="f87" fmla="val 9598"/>
                <a:gd name="f88" fmla="val 10535"/>
                <a:gd name="f89" fmla="val 759"/>
                <a:gd name="f90" fmla="val 11291"/>
                <a:gd name="f91" fmla="val 1696"/>
                <a:gd name="f92" fmla="val 11859"/>
                <a:gd name="f93" fmla="val 12792"/>
                <a:gd name="f94" fmla="val 9035"/>
                <a:gd name="f95" fmla="val 11197"/>
                <a:gd name="f96" fmla="val 18494"/>
                <a:gd name="f97" fmla="val 11263"/>
                <a:gd name="f98" fmla="val 18602"/>
                <a:gd name="f99" fmla="val 11293"/>
                <a:gd name="f100" fmla="val 18707"/>
                <a:gd name="f101" fmla="val 19000"/>
                <a:gd name="f102" fmla="val 19272"/>
                <a:gd name="f103" fmla="val 11060"/>
                <a:gd name="f104" fmla="val 10728"/>
                <a:gd name="f105" fmla="val 565"/>
                <a:gd name="f106" fmla="val 357"/>
                <a:gd name="f107" fmla="val 19158"/>
                <a:gd name="f108" fmla="val 164"/>
                <a:gd name="f109" fmla="val 18977"/>
                <a:gd name="f110" fmla="val 68"/>
                <a:gd name="f111" fmla="val 18894"/>
                <a:gd name="f112" fmla="val 23"/>
                <a:gd name="f113" fmla="val 18802"/>
                <a:gd name="f114" fmla="*/ f0 1 19273"/>
                <a:gd name="f115" fmla="*/ f1 1 11294"/>
                <a:gd name="f116" fmla="val f2"/>
                <a:gd name="f117" fmla="val f3"/>
                <a:gd name="f118" fmla="val f4"/>
                <a:gd name="f119" fmla="+- f118 0 f116"/>
                <a:gd name="f120" fmla="+- f117 0 f116"/>
                <a:gd name="f121" fmla="*/ f120 1 19273"/>
                <a:gd name="f122" fmla="*/ f119 1 11294"/>
                <a:gd name="f123" fmla="*/ f116 1 f121"/>
                <a:gd name="f124" fmla="*/ f117 1 f121"/>
                <a:gd name="f125" fmla="*/ f116 1 f122"/>
                <a:gd name="f126" fmla="*/ f118 1 f122"/>
                <a:gd name="f127" fmla="*/ f123 f114 1"/>
                <a:gd name="f128" fmla="*/ f124 f114 1"/>
                <a:gd name="f129" fmla="*/ f126 f115 1"/>
                <a:gd name="f130" fmla="*/ f125 f1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7" t="f130" r="f128" b="f129"/>
              <a:pathLst>
                <a:path w="19273" h="11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13"/>
                  </a:moveTo>
                  <a:lnTo>
                    <a:pt x="f23" y="f24"/>
                  </a:lnTo>
                  <a:lnTo>
                    <a:pt x="f25" y="f24"/>
                  </a:lnTo>
                  <a:lnTo>
                    <a:pt x="f25" y="f13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3" y="f38"/>
                  </a:cubicBezTo>
                  <a:lnTo>
                    <a:pt x="f31" y="f39"/>
                  </a:lnTo>
                  <a:cubicBezTo>
                    <a:pt x="f29" y="f40"/>
                    <a:pt x="f28" y="f41"/>
                    <a:pt x="f42" y="f41"/>
                  </a:cubicBezTo>
                  <a:cubicBezTo>
                    <a:pt x="f43" y="f41"/>
                    <a:pt x="f44" y="f45"/>
                    <a:pt x="f44" y="f24"/>
                  </a:cubicBezTo>
                  <a:lnTo>
                    <a:pt x="f44" y="f13"/>
                  </a:lnTo>
                  <a:cubicBezTo>
                    <a:pt x="f44" y="f46"/>
                    <a:pt x="f47" y="f27"/>
                    <a:pt x="f26" y="f27"/>
                  </a:cubicBezTo>
                  <a:close/>
                  <a:moveTo>
                    <a:pt x="f48" y="f49"/>
                  </a:moveTo>
                  <a:cubicBezTo>
                    <a:pt x="f50" y="f49"/>
                    <a:pt x="f51" y="f52"/>
                    <a:pt x="f53" y="f54"/>
                  </a:cubicBezTo>
                  <a:lnTo>
                    <a:pt x="f55" y="f56"/>
                  </a:lnTo>
                  <a:lnTo>
                    <a:pt x="f25" y="f56"/>
                  </a:lnTo>
                  <a:lnTo>
                    <a:pt x="f25" y="f57"/>
                  </a:lnTo>
                  <a:cubicBezTo>
                    <a:pt x="f58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74" y="f73"/>
                  </a:lnTo>
                  <a:cubicBezTo>
                    <a:pt x="f75" y="f76"/>
                    <a:pt x="f77" y="f78"/>
                    <a:pt x="f79" y="f78"/>
                  </a:cubicBezTo>
                  <a:cubicBezTo>
                    <a:pt x="f80" y="f78"/>
                    <a:pt x="f81" y="f82"/>
                    <a:pt x="f83" y="f63"/>
                  </a:cubicBezTo>
                  <a:cubicBezTo>
                    <a:pt x="f84" y="f61"/>
                    <a:pt x="f85" y="f86"/>
                    <a:pt x="f2" y="f57"/>
                  </a:cubicBezTo>
                  <a:lnTo>
                    <a:pt x="f2" y="f87"/>
                  </a:lnTo>
                  <a:cubicBezTo>
                    <a:pt x="f2" y="f88"/>
                    <a:pt x="f89" y="f90"/>
                    <a:pt x="f91" y="f4"/>
                  </a:cubicBezTo>
                  <a:lnTo>
                    <a:pt x="f92" y="f4"/>
                  </a:lnTo>
                  <a:cubicBezTo>
                    <a:pt x="f93" y="f4"/>
                    <a:pt x="f25" y="f88"/>
                    <a:pt x="f25" y="f87"/>
                  </a:cubicBezTo>
                  <a:lnTo>
                    <a:pt x="f25" y="f94"/>
                  </a:lnTo>
                  <a:lnTo>
                    <a:pt x="f55" y="f94"/>
                  </a:lnTo>
                  <a:lnTo>
                    <a:pt x="f53" y="f95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2" y="f104"/>
                  </a:cubicBezTo>
                  <a:lnTo>
                    <a:pt x="f102" y="f105"/>
                  </a:lnTo>
                  <a:cubicBezTo>
                    <a:pt x="f102" y="f106"/>
                    <a:pt x="f107" y="f108"/>
                    <a:pt x="f109" y="f110"/>
                  </a:cubicBezTo>
                  <a:cubicBezTo>
                    <a:pt x="f111" y="f112"/>
                    <a:pt x="f113" y="f49"/>
                    <a:pt x="f48" y="f49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1042;p45">
              <a:extLst>
                <a:ext uri="{FF2B5EF4-FFF2-40B4-BE49-F238E27FC236}">
                  <a16:creationId xmlns:a16="http://schemas.microsoft.com/office/drawing/2014/main" id="{00904287-DA69-4A4F-8675-8E51438B7575}"/>
                </a:ext>
              </a:extLst>
            </p:cNvPr>
            <p:cNvSpPr/>
            <p:nvPr/>
          </p:nvSpPr>
          <p:spPr>
            <a:xfrm>
              <a:off x="4501810" y="2342199"/>
              <a:ext cx="31775" cy="423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05"/>
                <a:gd name="f4" fmla="val 2407"/>
                <a:gd name="f5" fmla="val 2406"/>
                <a:gd name="f6" fmla="val 1804"/>
                <a:gd name="f7" fmla="val 1205"/>
                <a:gd name="f8" fmla="*/ f0 1 1805"/>
                <a:gd name="f9" fmla="*/ f1 1 240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805"/>
                <a:gd name="f16" fmla="*/ f13 1 240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805" h="2407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43;p45">
              <a:extLst>
                <a:ext uri="{FF2B5EF4-FFF2-40B4-BE49-F238E27FC236}">
                  <a16:creationId xmlns:a16="http://schemas.microsoft.com/office/drawing/2014/main" id="{9C72AB01-C3EC-4A63-9238-ED678B3AFE6A}"/>
                </a:ext>
              </a:extLst>
            </p:cNvPr>
            <p:cNvSpPr/>
            <p:nvPr/>
          </p:nvSpPr>
          <p:spPr>
            <a:xfrm>
              <a:off x="4422294" y="2164622"/>
              <a:ext cx="99404" cy="99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47"/>
                <a:gd name="f4" fmla="val 2822"/>
                <a:gd name="f5" fmla="val 1"/>
                <a:gd name="f6" fmla="val 1262"/>
                <a:gd name="f7" fmla="val 4382"/>
                <a:gd name="f8" fmla="*/ f0 1 5647"/>
                <a:gd name="f9" fmla="*/ f1 1 5647"/>
                <a:gd name="f10" fmla="val f2"/>
                <a:gd name="f11" fmla="val f3"/>
                <a:gd name="f12" fmla="+- f11 0 f10"/>
                <a:gd name="f13" fmla="*/ f12 1 5647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5647" h="5647">
                  <a:moveTo>
                    <a:pt x="f4" y="f5"/>
                  </a:moveTo>
                  <a:cubicBezTo>
                    <a:pt x="f6" y="f5"/>
                    <a:pt x="f2" y="f6"/>
                    <a:pt x="f2" y="f4"/>
                  </a:cubicBezTo>
                  <a:cubicBezTo>
                    <a:pt x="f2" y="f7"/>
                    <a:pt x="f6" y="f3"/>
                    <a:pt x="f4" y="f3"/>
                  </a:cubicBezTo>
                  <a:cubicBezTo>
                    <a:pt x="f7" y="f3"/>
                    <a:pt x="f3" y="f7"/>
                    <a:pt x="f3" y="f4"/>
                  </a:cubicBezTo>
                  <a:cubicBezTo>
                    <a:pt x="f3" y="f6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1044;p45">
              <a:extLst>
                <a:ext uri="{FF2B5EF4-FFF2-40B4-BE49-F238E27FC236}">
                  <a16:creationId xmlns:a16="http://schemas.microsoft.com/office/drawing/2014/main" id="{EAC53783-9E62-4235-BE24-D09C5C8B61E3}"/>
                </a:ext>
              </a:extLst>
            </p:cNvPr>
            <p:cNvSpPr/>
            <p:nvPr/>
          </p:nvSpPr>
          <p:spPr>
            <a:xfrm>
              <a:off x="4521680" y="2164622"/>
              <a:ext cx="99404" cy="99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47"/>
                <a:gd name="f4" fmla="val 2822"/>
                <a:gd name="f5" fmla="val 1"/>
                <a:gd name="f6" fmla="val 1262"/>
                <a:gd name="f7" fmla="val 4382"/>
                <a:gd name="f8" fmla="*/ f0 1 5647"/>
                <a:gd name="f9" fmla="*/ f1 1 5647"/>
                <a:gd name="f10" fmla="val f2"/>
                <a:gd name="f11" fmla="val f3"/>
                <a:gd name="f12" fmla="+- f11 0 f10"/>
                <a:gd name="f13" fmla="*/ f12 1 5647"/>
                <a:gd name="f14" fmla="*/ f10 1 f13"/>
                <a:gd name="f15" fmla="*/ f11 1 f13"/>
                <a:gd name="f16" fmla="*/ f14 f8 1"/>
                <a:gd name="f17" fmla="*/ f15 f8 1"/>
                <a:gd name="f18" fmla="*/ f15 f9 1"/>
                <a:gd name="f19" fmla="*/ f14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5647" h="564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3"/>
                    <a:pt x="f4" y="f3"/>
                  </a:cubicBezTo>
                  <a:cubicBezTo>
                    <a:pt x="f7" y="f3"/>
                    <a:pt x="f3" y="f7"/>
                    <a:pt x="f3" y="f4"/>
                  </a:cubicBezTo>
                  <a:cubicBezTo>
                    <a:pt x="f3" y="f6"/>
                    <a:pt x="f7" y="f5"/>
                    <a:pt x="f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6" name="Google Shape;1045;p45">
            <a:extLst>
              <a:ext uri="{FF2B5EF4-FFF2-40B4-BE49-F238E27FC236}">
                <a16:creationId xmlns:a16="http://schemas.microsoft.com/office/drawing/2014/main" id="{D4D64ADC-ECA5-4D35-8AEB-864CEEC92E85}"/>
              </a:ext>
            </a:extLst>
          </p:cNvPr>
          <p:cNvGrpSpPr/>
          <p:nvPr/>
        </p:nvGrpSpPr>
        <p:grpSpPr>
          <a:xfrm>
            <a:off x="1950424" y="2144085"/>
            <a:ext cx="339251" cy="339250"/>
            <a:chOff x="1950424" y="2144085"/>
            <a:chExt cx="339251" cy="339250"/>
          </a:xfrm>
        </p:grpSpPr>
        <p:sp>
          <p:nvSpPr>
            <p:cNvPr id="37" name="Google Shape;1046;p45">
              <a:extLst>
                <a:ext uri="{FF2B5EF4-FFF2-40B4-BE49-F238E27FC236}">
                  <a16:creationId xmlns:a16="http://schemas.microsoft.com/office/drawing/2014/main" id="{E220E81F-0612-41AE-9323-3EE7E078D371}"/>
                </a:ext>
              </a:extLst>
            </p:cNvPr>
            <p:cNvSpPr/>
            <p:nvPr/>
          </p:nvSpPr>
          <p:spPr>
            <a:xfrm>
              <a:off x="1950424" y="2278867"/>
              <a:ext cx="339251" cy="2044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16"/>
                <a:gd name="f5" fmla="val 1"/>
                <a:gd name="f6" fmla="val 9920"/>
                <a:gd name="f7" fmla="val 10856"/>
                <a:gd name="f8" fmla="val 759"/>
                <a:gd name="f9" fmla="val 11612"/>
                <a:gd name="f10" fmla="val 1696"/>
                <a:gd name="f11" fmla="val 11615"/>
                <a:gd name="f12" fmla="val 17580"/>
                <a:gd name="f13" fmla="val 18513"/>
                <a:gd name="f14" fmla="val 19272"/>
                <a:gd name="f15" fmla="val 9977"/>
                <a:gd name="f16" fmla="val 6948"/>
                <a:gd name="f17" fmla="val 9877"/>
                <a:gd name="f18" fmla="val 7020"/>
                <a:gd name="f19" fmla="val 9760"/>
                <a:gd name="f20" fmla="val 7059"/>
                <a:gd name="f21" fmla="val 9636"/>
                <a:gd name="f22" fmla="val 9513"/>
                <a:gd name="f23" fmla="val 9395"/>
                <a:gd name="f24" fmla="val 9299"/>
                <a:gd name="f25" fmla="*/ f0 1 19273"/>
                <a:gd name="f26" fmla="*/ f1 1 116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9273"/>
                <a:gd name="f33" fmla="*/ f30 1 116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9273" h="11616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10" y="f11"/>
                  </a:cubicBezTo>
                  <a:lnTo>
                    <a:pt x="f12" y="f11"/>
                  </a:lnTo>
                  <a:cubicBezTo>
                    <a:pt x="f13" y="f9"/>
                    <a:pt x="f14" y="f7"/>
                    <a:pt x="f14" y="f6"/>
                  </a:cubicBezTo>
                  <a:lnTo>
                    <a:pt x="f14" y="f5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" y="f5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47;p45">
              <a:extLst>
                <a:ext uri="{FF2B5EF4-FFF2-40B4-BE49-F238E27FC236}">
                  <a16:creationId xmlns:a16="http://schemas.microsoft.com/office/drawing/2014/main" id="{A2277CDB-9572-4591-A138-C08BE1DAEF09}"/>
                </a:ext>
              </a:extLst>
            </p:cNvPr>
            <p:cNvSpPr/>
            <p:nvPr/>
          </p:nvSpPr>
          <p:spPr>
            <a:xfrm>
              <a:off x="2229389" y="2224223"/>
              <a:ext cx="50374" cy="74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62"/>
                <a:gd name="f4" fmla="val 4234"/>
                <a:gd name="f5" fmla="val 2861"/>
                <a:gd name="f6" fmla="val 2117"/>
                <a:gd name="f7" fmla="*/ f0 1 2862"/>
                <a:gd name="f8" fmla="*/ f1 1 423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62"/>
                <a:gd name="f15" fmla="*/ f12 1 423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62" h="4234">
                  <a:moveTo>
                    <a:pt x="f2" y="f2"/>
                  </a:moveTo>
                  <a:lnTo>
                    <a:pt x="f2" y="f4"/>
                  </a:lnTo>
                  <a:lnTo>
                    <a:pt x="f5" y="f6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48;p45">
              <a:extLst>
                <a:ext uri="{FF2B5EF4-FFF2-40B4-BE49-F238E27FC236}">
                  <a16:creationId xmlns:a16="http://schemas.microsoft.com/office/drawing/2014/main" id="{B5CAE1A5-94BF-4569-A597-5BB758F2A320}"/>
                </a:ext>
              </a:extLst>
            </p:cNvPr>
            <p:cNvSpPr/>
            <p:nvPr/>
          </p:nvSpPr>
          <p:spPr>
            <a:xfrm>
              <a:off x="1960391" y="2224223"/>
              <a:ext cx="50374" cy="74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62"/>
                <a:gd name="f4" fmla="val 4234"/>
                <a:gd name="f5" fmla="val 2861"/>
                <a:gd name="f6" fmla="val 2117"/>
                <a:gd name="f7" fmla="*/ f0 1 2862"/>
                <a:gd name="f8" fmla="*/ f1 1 4234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862"/>
                <a:gd name="f15" fmla="*/ f12 1 4234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862" h="4234">
                  <a:moveTo>
                    <a:pt x="f5" y="f2"/>
                  </a:moveTo>
                  <a:lnTo>
                    <a:pt x="f2" y="f6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49;p45">
              <a:extLst>
                <a:ext uri="{FF2B5EF4-FFF2-40B4-BE49-F238E27FC236}">
                  <a16:creationId xmlns:a16="http://schemas.microsoft.com/office/drawing/2014/main" id="{5608C9AF-50CB-40D8-B4BE-F44F9695920A}"/>
                </a:ext>
              </a:extLst>
            </p:cNvPr>
            <p:cNvSpPr/>
            <p:nvPr/>
          </p:nvSpPr>
          <p:spPr>
            <a:xfrm>
              <a:off x="2030617" y="2144085"/>
              <a:ext cx="178911" cy="236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64"/>
                <a:gd name="f4" fmla="val 13446"/>
                <a:gd name="f5" fmla="val 8468"/>
                <a:gd name="f6" fmla="val 3424"/>
                <a:gd name="f7" fmla="val 8781"/>
                <a:gd name="f8" fmla="val 9031"/>
                <a:gd name="f9" fmla="val 3677"/>
                <a:gd name="f10" fmla="val 3990"/>
                <a:gd name="f11" fmla="val 4300"/>
                <a:gd name="f12" fmla="val 4553"/>
                <a:gd name="f13" fmla="val 1693"/>
                <a:gd name="f14" fmla="val 1379"/>
                <a:gd name="f15" fmla="val 1130"/>
                <a:gd name="f16" fmla="val 5682"/>
                <a:gd name="f17" fmla="val 5935"/>
                <a:gd name="f18" fmla="val 6248"/>
                <a:gd name="f19" fmla="val 6559"/>
                <a:gd name="f20" fmla="val 6812"/>
                <a:gd name="f21" fmla="val 5080"/>
                <a:gd name="f22" fmla="val 7941"/>
                <a:gd name="f23" fmla="val 5393"/>
                <a:gd name="f24" fmla="val 5643"/>
                <a:gd name="f25" fmla="val 8194"/>
                <a:gd name="f26" fmla="val 8507"/>
                <a:gd name="f27" fmla="val 8817"/>
                <a:gd name="f28" fmla="val 9070"/>
                <a:gd name="f29" fmla="val 563"/>
                <a:gd name="f30" fmla="val 250"/>
                <a:gd name="f31" fmla="val 9636"/>
                <a:gd name="f32" fmla="val 13445"/>
                <a:gd name="f33" fmla="val 10163"/>
                <a:gd name="f34" fmla="val 9910"/>
                <a:gd name="f35" fmla="val 9597"/>
                <a:gd name="f36" fmla="*/ f0 1 10164"/>
                <a:gd name="f37" fmla="*/ f1 1 13446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0164"/>
                <a:gd name="f44" fmla="*/ f41 1 13446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0164" h="1344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2"/>
                  </a:moveTo>
                  <a:cubicBezTo>
                    <a:pt x="f23" y="f22"/>
                    <a:pt x="f24" y="f25"/>
                    <a:pt x="f24" y="f26"/>
                  </a:cubicBezTo>
                  <a:cubicBezTo>
                    <a:pt x="f24" y="f27"/>
                    <a:pt x="f23" y="f28"/>
                    <a:pt x="f21" y="f28"/>
                  </a:cubicBezTo>
                  <a:lnTo>
                    <a:pt x="f13" y="f28"/>
                  </a:lnTo>
                  <a:cubicBezTo>
                    <a:pt x="f14" y="f28"/>
                    <a:pt x="f15" y="f27"/>
                    <a:pt x="f15" y="f26"/>
                  </a:cubicBezTo>
                  <a:cubicBezTo>
                    <a:pt x="f15" y="f25"/>
                    <a:pt x="f14" y="f22"/>
                    <a:pt x="f13" y="f22"/>
                  </a:cubicBezTo>
                  <a:close/>
                  <a:moveTo>
                    <a:pt x="f29" y="f2"/>
                  </a:moveTo>
                  <a:cubicBezTo>
                    <a:pt x="f30" y="f2"/>
                    <a:pt x="f2" y="f30"/>
                    <a:pt x="f2" y="f29"/>
                  </a:cubicBezTo>
                  <a:lnTo>
                    <a:pt x="f2" y="f31"/>
                  </a:lnTo>
                  <a:lnTo>
                    <a:pt x="f21" y="f32"/>
                  </a:lnTo>
                  <a:lnTo>
                    <a:pt x="f33" y="f31"/>
                  </a:lnTo>
                  <a:lnTo>
                    <a:pt x="f33" y="f29"/>
                  </a:lnTo>
                  <a:cubicBezTo>
                    <a:pt x="f33" y="f30"/>
                    <a:pt x="f34" y="f2"/>
                    <a:pt x="f35" y="f2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1" name="Google Shape;1050;p45">
            <a:extLst>
              <a:ext uri="{FF2B5EF4-FFF2-40B4-BE49-F238E27FC236}">
                <a16:creationId xmlns:a16="http://schemas.microsoft.com/office/drawing/2014/main" id="{1A99BA22-9944-477C-8DFB-75E281C83544}"/>
              </a:ext>
            </a:extLst>
          </p:cNvPr>
          <p:cNvGrpSpPr/>
          <p:nvPr/>
        </p:nvGrpSpPr>
        <p:grpSpPr>
          <a:xfrm>
            <a:off x="6857158" y="2160068"/>
            <a:ext cx="333582" cy="307284"/>
            <a:chOff x="6857158" y="2160068"/>
            <a:chExt cx="333582" cy="307284"/>
          </a:xfrm>
        </p:grpSpPr>
        <p:sp>
          <p:nvSpPr>
            <p:cNvPr id="42" name="Google Shape;1051;p45">
              <a:extLst>
                <a:ext uri="{FF2B5EF4-FFF2-40B4-BE49-F238E27FC236}">
                  <a16:creationId xmlns:a16="http://schemas.microsoft.com/office/drawing/2014/main" id="{B775B176-7F90-4F7F-8A38-D0D14DD71A43}"/>
                </a:ext>
              </a:extLst>
            </p:cNvPr>
            <p:cNvSpPr/>
            <p:nvPr/>
          </p:nvSpPr>
          <p:spPr>
            <a:xfrm>
              <a:off x="6857158" y="2218050"/>
              <a:ext cx="49414" cy="517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7"/>
                <a:gd name="f4" fmla="val 2937"/>
                <a:gd name="f5" fmla="val 1130"/>
                <a:gd name="f6" fmla="val 1"/>
                <a:gd name="f7" fmla="val 506"/>
                <a:gd name="f8" fmla="val 504"/>
                <a:gd name="f9" fmla="val 1991"/>
                <a:gd name="f10" fmla="val 2443"/>
                <a:gd name="f11" fmla="val 2572"/>
                <a:gd name="f12" fmla="val 2124"/>
                <a:gd name="f13" fmla="*/ f0 1 2807"/>
                <a:gd name="f14" fmla="*/ f1 1 293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807"/>
                <a:gd name="f21" fmla="*/ f18 1 293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807" h="2937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cubicBezTo>
                    <a:pt x="f10" y="f4"/>
                    <a:pt x="f3" y="f11"/>
                    <a:pt x="f3" y="f12"/>
                  </a:cubicBezTo>
                  <a:lnTo>
                    <a:pt x="f3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1052;p45">
              <a:extLst>
                <a:ext uri="{FF2B5EF4-FFF2-40B4-BE49-F238E27FC236}">
                  <a16:creationId xmlns:a16="http://schemas.microsoft.com/office/drawing/2014/main" id="{AD10BCD3-0259-43A1-81D7-BBCED416FD26}"/>
                </a:ext>
              </a:extLst>
            </p:cNvPr>
            <p:cNvSpPr/>
            <p:nvPr/>
          </p:nvSpPr>
          <p:spPr>
            <a:xfrm>
              <a:off x="6857158" y="2415597"/>
              <a:ext cx="49414" cy="51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7"/>
                <a:gd name="f4" fmla="val 2940"/>
                <a:gd name="f5" fmla="val 1"/>
                <a:gd name="f6" fmla="val 1811"/>
                <a:gd name="f7" fmla="val 2434"/>
                <a:gd name="f8" fmla="val 506"/>
                <a:gd name="f9" fmla="val 1130"/>
                <a:gd name="f10" fmla="val 817"/>
                <a:gd name="f11" fmla="val 365"/>
                <a:gd name="f12" fmla="val 2443"/>
                <a:gd name="f13" fmla="val 4"/>
                <a:gd name="f14" fmla="val 1991"/>
                <a:gd name="f15" fmla="*/ f0 1 2807"/>
                <a:gd name="f16" fmla="*/ f1 1 294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807"/>
                <a:gd name="f23" fmla="*/ f20 1 294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807" h="294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3" y="f4"/>
                  </a:lnTo>
                  <a:lnTo>
                    <a:pt x="f3" y="f10"/>
                  </a:lnTo>
                  <a:cubicBezTo>
                    <a:pt x="f3" y="f11"/>
                    <a:pt x="f12" y="f13"/>
                    <a:pt x="f1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1053;p45">
              <a:extLst>
                <a:ext uri="{FF2B5EF4-FFF2-40B4-BE49-F238E27FC236}">
                  <a16:creationId xmlns:a16="http://schemas.microsoft.com/office/drawing/2014/main" id="{F54F3086-E2EF-43F4-8C1E-2EAAA7BBC7A8}"/>
                </a:ext>
              </a:extLst>
            </p:cNvPr>
            <p:cNvSpPr/>
            <p:nvPr/>
          </p:nvSpPr>
          <p:spPr>
            <a:xfrm>
              <a:off x="7141308" y="2217996"/>
              <a:ext cx="49432" cy="51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8"/>
                <a:gd name="f4" fmla="val 2940"/>
                <a:gd name="f5" fmla="val 1"/>
                <a:gd name="f6" fmla="val 2127"/>
                <a:gd name="f7" fmla="val 2575"/>
                <a:gd name="f8" fmla="val 365"/>
                <a:gd name="f9" fmla="val 817"/>
                <a:gd name="f10" fmla="val 2807"/>
                <a:gd name="f11" fmla="val 1130"/>
                <a:gd name="f12" fmla="val 507"/>
                <a:gd name="f13" fmla="val 2301"/>
                <a:gd name="f14" fmla="val 1678"/>
                <a:gd name="f15" fmla="*/ f0 1 2808"/>
                <a:gd name="f16" fmla="*/ f1 1 294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808"/>
                <a:gd name="f23" fmla="*/ f20 1 294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808" h="294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5"/>
                    <a:pt x="f14" y="f5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54;p45">
              <a:extLst>
                <a:ext uri="{FF2B5EF4-FFF2-40B4-BE49-F238E27FC236}">
                  <a16:creationId xmlns:a16="http://schemas.microsoft.com/office/drawing/2014/main" id="{0F7C73A1-1027-4278-AFC1-34A2F4B0230A}"/>
                </a:ext>
              </a:extLst>
            </p:cNvPr>
            <p:cNvSpPr/>
            <p:nvPr/>
          </p:nvSpPr>
          <p:spPr>
            <a:xfrm>
              <a:off x="6957697" y="2300639"/>
              <a:ext cx="127229" cy="756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28"/>
                <a:gd name="f4" fmla="val 4295"/>
                <a:gd name="f5" fmla="val 5024"/>
                <a:gd name="f6" fmla="val 714"/>
                <a:gd name="f7" fmla="val 5337"/>
                <a:gd name="f8" fmla="val 5590"/>
                <a:gd name="f9" fmla="val 967"/>
                <a:gd name="f10" fmla="val 1277"/>
                <a:gd name="f11" fmla="val 1590"/>
                <a:gd name="f12" fmla="val 1843"/>
                <a:gd name="f13" fmla="val 2503"/>
                <a:gd name="f14" fmla="val 2190"/>
                <a:gd name="f15" fmla="val 1937"/>
                <a:gd name="f16" fmla="val 6078"/>
                <a:gd name="f17" fmla="val 2452"/>
                <a:gd name="f18" fmla="val 6391"/>
                <a:gd name="f19" fmla="val 6644"/>
                <a:gd name="f20" fmla="val 2704"/>
                <a:gd name="f21" fmla="val 3018"/>
                <a:gd name="f22" fmla="val 3328"/>
                <a:gd name="f23" fmla="val 3581"/>
                <a:gd name="f24" fmla="val 1449"/>
                <a:gd name="f25" fmla="val 1136"/>
                <a:gd name="f26" fmla="val 883"/>
                <a:gd name="f27" fmla="val 1"/>
                <a:gd name="f28" fmla="val 4294"/>
                <a:gd name="f29" fmla="*/ f0 1 7228"/>
                <a:gd name="f30" fmla="*/ f1 1 4295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228"/>
                <a:gd name="f37" fmla="*/ f34 1 4295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228" h="429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19" y="f22"/>
                    <a:pt x="f18" y="f23"/>
                    <a:pt x="f16" y="f23"/>
                  </a:cubicBezTo>
                  <a:lnTo>
                    <a:pt x="f24" y="f23"/>
                  </a:lnTo>
                  <a:cubicBezTo>
                    <a:pt x="f25" y="f23"/>
                    <a:pt x="f26" y="f22"/>
                    <a:pt x="f26" y="f21"/>
                  </a:cubicBezTo>
                  <a:cubicBezTo>
                    <a:pt x="f26" y="f20"/>
                    <a:pt x="f25" y="f17"/>
                    <a:pt x="f24" y="f17"/>
                  </a:cubicBezTo>
                  <a:close/>
                  <a:moveTo>
                    <a:pt x="f27" y="f2"/>
                  </a:moveTo>
                  <a:lnTo>
                    <a:pt x="f27" y="f28"/>
                  </a:lnTo>
                  <a:lnTo>
                    <a:pt x="f3" y="f28"/>
                  </a:lnTo>
                  <a:lnTo>
                    <a:pt x="f3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55;p45">
              <a:extLst>
                <a:ext uri="{FF2B5EF4-FFF2-40B4-BE49-F238E27FC236}">
                  <a16:creationId xmlns:a16="http://schemas.microsoft.com/office/drawing/2014/main" id="{744781BD-92FB-4F7F-B4B1-E6882D4EC845}"/>
                </a:ext>
              </a:extLst>
            </p:cNvPr>
            <p:cNvSpPr/>
            <p:nvPr/>
          </p:nvSpPr>
          <p:spPr>
            <a:xfrm>
              <a:off x="6857158" y="2217996"/>
              <a:ext cx="333582" cy="2493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951"/>
                <a:gd name="f4" fmla="val 14166"/>
                <a:gd name="f5" fmla="val 13503"/>
                <a:gd name="f6" fmla="val 3566"/>
                <a:gd name="f7" fmla="val 13816"/>
                <a:gd name="f8" fmla="val 14069"/>
                <a:gd name="f9" fmla="val 3819"/>
                <a:gd name="f10" fmla="val 4129"/>
                <a:gd name="f11" fmla="val 9556"/>
                <a:gd name="f12" fmla="val 9866"/>
                <a:gd name="f13" fmla="val 10119"/>
                <a:gd name="f14" fmla="val 5147"/>
                <a:gd name="f15" fmla="val 4834"/>
                <a:gd name="f16" fmla="val 4584"/>
                <a:gd name="f17" fmla="val 3936"/>
                <a:gd name="f18" fmla="val 1"/>
                <a:gd name="f19" fmla="val 2127"/>
                <a:gd name="f20" fmla="val 3933"/>
                <a:gd name="f21" fmla="val 3199"/>
                <a:gd name="f22" fmla="val 3066"/>
                <a:gd name="f23" fmla="val 4069"/>
                <a:gd name="f24" fmla="val 1991"/>
                <a:gd name="f25" fmla="val 10098"/>
                <a:gd name="f26" fmla="val 10101"/>
                <a:gd name="f27" fmla="val 10968"/>
                <a:gd name="f28" fmla="val 12043"/>
                <a:gd name="f29" fmla="val 15015"/>
                <a:gd name="f30" fmla="val 15018"/>
                <a:gd name="f31" fmla="val 15885"/>
                <a:gd name="f32" fmla="val 16960"/>
                <a:gd name="f33" fmla="val 18950"/>
                <a:gd name="f34" fmla="*/ f0 1 18951"/>
                <a:gd name="f35" fmla="*/ f1 1 14166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8951"/>
                <a:gd name="f42" fmla="*/ f39 1 14166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8951" h="1416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5" y="f6"/>
                    <a:pt x="f14" y="f6"/>
                  </a:cubicBez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20" y="f21"/>
                    <a:pt x="f22" y="f23"/>
                    <a:pt x="f24" y="f23"/>
                  </a:cubicBezTo>
                  <a:lnTo>
                    <a:pt x="f18" y="f23"/>
                  </a:lnTo>
                  <a:lnTo>
                    <a:pt x="f18" y="f25"/>
                  </a:lnTo>
                  <a:lnTo>
                    <a:pt x="f24" y="f25"/>
                  </a:lnTo>
                  <a:cubicBezTo>
                    <a:pt x="f22" y="f26"/>
                    <a:pt x="f20" y="f27"/>
                    <a:pt x="f17" y="f28"/>
                  </a:cubicBezTo>
                  <a:lnTo>
                    <a:pt x="f17" y="f4"/>
                  </a:lnTo>
                  <a:lnTo>
                    <a:pt x="f29" y="f4"/>
                  </a:lnTo>
                  <a:lnTo>
                    <a:pt x="f29" y="f28"/>
                  </a:lnTo>
                  <a:cubicBezTo>
                    <a:pt x="f30" y="f27"/>
                    <a:pt x="f31" y="f26"/>
                    <a:pt x="f32" y="f25"/>
                  </a:cubicBezTo>
                  <a:lnTo>
                    <a:pt x="f33" y="f25"/>
                  </a:lnTo>
                  <a:lnTo>
                    <a:pt x="f33" y="f23"/>
                  </a:lnTo>
                  <a:lnTo>
                    <a:pt x="f32" y="f23"/>
                  </a:lnTo>
                  <a:cubicBezTo>
                    <a:pt x="f31" y="f23"/>
                    <a:pt x="f30" y="f21"/>
                    <a:pt x="f29" y="f19"/>
                  </a:cubicBezTo>
                  <a:lnTo>
                    <a:pt x="f29" y="f1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1056;p45">
              <a:extLst>
                <a:ext uri="{FF2B5EF4-FFF2-40B4-BE49-F238E27FC236}">
                  <a16:creationId xmlns:a16="http://schemas.microsoft.com/office/drawing/2014/main" id="{C2FDE347-F1D1-4DF0-9E20-5E496583217A}"/>
                </a:ext>
              </a:extLst>
            </p:cNvPr>
            <p:cNvSpPr/>
            <p:nvPr/>
          </p:nvSpPr>
          <p:spPr>
            <a:xfrm>
              <a:off x="7141308" y="2415597"/>
              <a:ext cx="49432" cy="517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8"/>
                <a:gd name="f4" fmla="val 2940"/>
                <a:gd name="f5" fmla="val 817"/>
                <a:gd name="f6" fmla="val 1"/>
                <a:gd name="f7" fmla="val 365"/>
                <a:gd name="f8" fmla="val 4"/>
                <a:gd name="f9" fmla="val 1678"/>
                <a:gd name="f10" fmla="val 2301"/>
                <a:gd name="f11" fmla="val 2807"/>
                <a:gd name="f12" fmla="val 2434"/>
                <a:gd name="f13" fmla="val 1811"/>
                <a:gd name="f14" fmla="*/ f0 1 2808"/>
                <a:gd name="f15" fmla="*/ f1 1 2940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2808"/>
                <a:gd name="f22" fmla="*/ f19 1 2940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2808" h="2940">
                  <a:moveTo>
                    <a:pt x="f5" y="f6"/>
                  </a:moveTo>
                  <a:cubicBezTo>
                    <a:pt x="f7" y="f8"/>
                    <a:pt x="f6" y="f7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cubicBezTo>
                    <a:pt x="f10" y="f4"/>
                    <a:pt x="f11" y="f12"/>
                    <a:pt x="f11" y="f13"/>
                  </a:cubicBezTo>
                  <a:lnTo>
                    <a:pt x="f11" y="f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1057;p45">
              <a:extLst>
                <a:ext uri="{FF2B5EF4-FFF2-40B4-BE49-F238E27FC236}">
                  <a16:creationId xmlns:a16="http://schemas.microsoft.com/office/drawing/2014/main" id="{3CB6BAF7-4301-4490-98BE-7FD6A61C77DB}"/>
                </a:ext>
              </a:extLst>
            </p:cNvPr>
            <p:cNvSpPr/>
            <p:nvPr/>
          </p:nvSpPr>
          <p:spPr>
            <a:xfrm>
              <a:off x="6957916" y="2160068"/>
              <a:ext cx="132057" cy="380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02"/>
                <a:gd name="f4" fmla="val 2163"/>
                <a:gd name="f5" fmla="val 1862"/>
                <a:gd name="f6" fmla="val 1"/>
                <a:gd name="f7" fmla="val 835"/>
                <a:gd name="f8" fmla="val 4"/>
                <a:gd name="f9" fmla="val 1861"/>
                <a:gd name="f10" fmla="val 1130"/>
                <a:gd name="f11" fmla="val 1458"/>
                <a:gd name="f12" fmla="val 1133"/>
                <a:gd name="f13" fmla="val 5641"/>
                <a:gd name="f14" fmla="val 6044"/>
                <a:gd name="f15" fmla="val 6373"/>
                <a:gd name="f16" fmla="val 6668"/>
                <a:gd name="f17" fmla="*/ f0 1 7502"/>
                <a:gd name="f18" fmla="*/ f1 1 216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02"/>
                <a:gd name="f25" fmla="*/ f22 1 216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02" h="2163">
                  <a:moveTo>
                    <a:pt x="f5" y="f6"/>
                  </a:moveTo>
                  <a:cubicBezTo>
                    <a:pt x="f7" y="f8"/>
                    <a:pt x="f6" y="f7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1" y="f12"/>
                    <a:pt x="f5" y="f10"/>
                  </a:cubicBezTo>
                  <a:lnTo>
                    <a:pt x="f13" y="f10"/>
                  </a:lnTo>
                  <a:cubicBezTo>
                    <a:pt x="f14" y="f12"/>
                    <a:pt x="f15" y="f11"/>
                    <a:pt x="f15" y="f9"/>
                  </a:cubicBezTo>
                  <a:lnTo>
                    <a:pt x="f15" y="f4"/>
                  </a:lnTo>
                  <a:lnTo>
                    <a:pt x="f3" y="f4"/>
                  </a:lnTo>
                  <a:lnTo>
                    <a:pt x="f3" y="f9"/>
                  </a:lnTo>
                  <a:cubicBezTo>
                    <a:pt x="f3" y="f7"/>
                    <a:pt x="f16" y="f8"/>
                    <a:pt x="f13" y="f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435D74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49" name="Google Shape;1058;p45">
            <a:extLst>
              <a:ext uri="{FF2B5EF4-FFF2-40B4-BE49-F238E27FC236}">
                <a16:creationId xmlns:a16="http://schemas.microsoft.com/office/drawing/2014/main" id="{E781B93C-CE91-4E9E-83F6-31EE80114F88}"/>
              </a:ext>
            </a:extLst>
          </p:cNvPr>
          <p:cNvSpPr/>
          <p:nvPr/>
        </p:nvSpPr>
        <p:spPr>
          <a:xfrm rot="1397616">
            <a:off x="7393976" y="432381"/>
            <a:ext cx="1211351" cy="389260"/>
          </a:xfrm>
          <a:custGeom>
            <a:avLst/>
            <a:gdLst>
              <a:gd name="f0" fmla="val w"/>
              <a:gd name="f1" fmla="val h"/>
              <a:gd name="f2" fmla="val 0"/>
              <a:gd name="f3" fmla="val 17315"/>
              <a:gd name="f4" fmla="val 4654"/>
              <a:gd name="f5" fmla="val 1"/>
              <a:gd name="f6" fmla="val 143"/>
              <a:gd name="f7" fmla="val 1413"/>
              <a:gd name="f8" fmla="val 2460"/>
              <a:gd name="f9" fmla="val 3839"/>
              <a:gd name="f10" fmla="val 4653"/>
              <a:gd name="f11" fmla="val 17314"/>
              <a:gd name="f12" fmla="val 4579"/>
              <a:gd name="f13" fmla="val 3588"/>
              <a:gd name="f14" fmla="val 17098"/>
              <a:gd name="f15" fmla="val 2176"/>
              <a:gd name="f16" fmla="val 940"/>
              <a:gd name="f17" fmla="*/ f0 1 17315"/>
              <a:gd name="f18" fmla="*/ f1 1 4654"/>
              <a:gd name="f19" fmla="val f2"/>
              <a:gd name="f20" fmla="val f3"/>
              <a:gd name="f21" fmla="val f4"/>
              <a:gd name="f22" fmla="+- f21 0 f19"/>
              <a:gd name="f23" fmla="+- f20 0 f19"/>
              <a:gd name="f24" fmla="*/ f23 1 17315"/>
              <a:gd name="f25" fmla="*/ f22 1 4654"/>
              <a:gd name="f26" fmla="*/ f19 1 f24"/>
              <a:gd name="f27" fmla="*/ f20 1 f24"/>
              <a:gd name="f28" fmla="*/ f19 1 f25"/>
              <a:gd name="f29" fmla="*/ f21 1 f25"/>
              <a:gd name="f30" fmla="*/ f26 f17 1"/>
              <a:gd name="f31" fmla="*/ f27 f17 1"/>
              <a:gd name="f32" fmla="*/ f29 f18 1"/>
              <a:gd name="f33" fmla="*/ f28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3" r="f31" b="f32"/>
            <a:pathLst>
              <a:path w="17315" h="4654">
                <a:moveTo>
                  <a:pt x="f5" y="f2"/>
                </a:moveTo>
                <a:lnTo>
                  <a:pt x="f6" y="f7"/>
                </a:lnTo>
                <a:lnTo>
                  <a:pt x="f5" y="f8"/>
                </a:lnTo>
                <a:lnTo>
                  <a:pt x="f6" y="f9"/>
                </a:lnTo>
                <a:lnTo>
                  <a:pt x="f6" y="f10"/>
                </a:lnTo>
                <a:lnTo>
                  <a:pt x="f11" y="f12"/>
                </a:lnTo>
                <a:lnTo>
                  <a:pt x="f11" y="f13"/>
                </a:lnTo>
                <a:lnTo>
                  <a:pt x="f14" y="f15"/>
                </a:lnTo>
                <a:lnTo>
                  <a:pt x="f11" y="f16"/>
                </a:lnTo>
                <a:lnTo>
                  <a:pt x="f11" y="f2"/>
                </a:lnTo>
                <a:close/>
              </a:path>
            </a:pathLst>
          </a:custGeom>
          <a:solidFill>
            <a:srgbClr val="D8D8D8"/>
          </a:solidFill>
          <a:ln cap="flat">
            <a:noFill/>
            <a:prstDash val="solid"/>
          </a:ln>
        </p:spPr>
        <p:txBody>
          <a:bodyPr vert="horz" wrap="square" lIns="91421" tIns="91421" rIns="91421" bIns="91421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C98413"/>
                </a:solidFill>
                <a:uFillTx/>
                <a:latin typeface="Grand Hotel"/>
                <a:ea typeface="Grand Hotel"/>
                <a:cs typeface="Grand Hotel"/>
              </a:rPr>
              <a:t>My Goals</a:t>
            </a:r>
          </a:p>
        </p:txBody>
      </p:sp>
      <p:grpSp>
        <p:nvGrpSpPr>
          <p:cNvPr id="50" name="Google Shape;1059;p45">
            <a:extLst>
              <a:ext uri="{FF2B5EF4-FFF2-40B4-BE49-F238E27FC236}">
                <a16:creationId xmlns:a16="http://schemas.microsoft.com/office/drawing/2014/main" id="{8BE22904-AD24-4501-8E74-1FB304CC8EE0}"/>
              </a:ext>
            </a:extLst>
          </p:cNvPr>
          <p:cNvGrpSpPr/>
          <p:nvPr/>
        </p:nvGrpSpPr>
        <p:grpSpPr>
          <a:xfrm>
            <a:off x="958885" y="208713"/>
            <a:ext cx="339251" cy="1455851"/>
            <a:chOff x="958885" y="208713"/>
            <a:chExt cx="339251" cy="1455851"/>
          </a:xfrm>
        </p:grpSpPr>
        <p:sp>
          <p:nvSpPr>
            <p:cNvPr id="51" name="Google Shape;1060;p45">
              <a:extLst>
                <a:ext uri="{FF2B5EF4-FFF2-40B4-BE49-F238E27FC236}">
                  <a16:creationId xmlns:a16="http://schemas.microsoft.com/office/drawing/2014/main" id="{66CE5844-FB18-4E0C-B080-179304D73530}"/>
                </a:ext>
              </a:extLst>
            </p:cNvPr>
            <p:cNvSpPr/>
            <p:nvPr/>
          </p:nvSpPr>
          <p:spPr>
            <a:xfrm rot="5400013">
              <a:off x="1114154" y="1634467"/>
              <a:ext cx="28721" cy="31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0"/>
                <a:gd name="f4" fmla="val 263"/>
                <a:gd name="f5" fmla="val 69"/>
                <a:gd name="f6" fmla="val 86"/>
                <a:gd name="f7" fmla="val 23"/>
                <a:gd name="f8" fmla="val 177"/>
                <a:gd name="f9" fmla="val 74"/>
                <a:gd name="f10" fmla="val 262"/>
                <a:gd name="f11" fmla="val 97"/>
                <a:gd name="f12" fmla="val 251"/>
                <a:gd name="f13" fmla="val 120"/>
                <a:gd name="f14" fmla="val 234"/>
                <a:gd name="f15" fmla="val 143"/>
                <a:gd name="f16" fmla="val 217"/>
                <a:gd name="f17" fmla="val 239"/>
                <a:gd name="f18" fmla="val 131"/>
                <a:gd name="f19" fmla="val 34"/>
                <a:gd name="f20" fmla="val 6"/>
                <a:gd name="f21" fmla="*/ f0 1 240"/>
                <a:gd name="f22" fmla="*/ f1 1 2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40"/>
                <a:gd name="f29" fmla="*/ f26 1 2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40" h="263">
                  <a:moveTo>
                    <a:pt x="f5" y="f2"/>
                  </a:move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7" y="f13"/>
                    <a:pt x="f15" y="f19"/>
                  </a:cubicBezTo>
                  <a:cubicBezTo>
                    <a:pt x="f13" y="f7"/>
                    <a:pt x="f11" y="f20"/>
                    <a:pt x="f5" y="f2"/>
                  </a:cubicBezTo>
                  <a:close/>
                </a:path>
              </a:pathLst>
            </a:custGeom>
            <a:solidFill>
              <a:srgbClr val="F9E4C2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61;p45">
              <a:extLst>
                <a:ext uri="{FF2B5EF4-FFF2-40B4-BE49-F238E27FC236}">
                  <a16:creationId xmlns:a16="http://schemas.microsoft.com/office/drawing/2014/main" id="{11E1686F-568D-443A-83B6-2525888CD084}"/>
                </a:ext>
              </a:extLst>
            </p:cNvPr>
            <p:cNvSpPr/>
            <p:nvPr/>
          </p:nvSpPr>
          <p:spPr>
            <a:xfrm rot="5400013">
              <a:off x="410163" y="757435"/>
              <a:ext cx="1436696" cy="3392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6"/>
                <a:gd name="f4" fmla="val 2835"/>
                <a:gd name="f5" fmla="val 8097"/>
                <a:gd name="f6" fmla="val 288"/>
                <a:gd name="f7" fmla="val 8103"/>
                <a:gd name="f8" fmla="val 8110"/>
                <a:gd name="f9" fmla="val 8116"/>
                <a:gd name="f10" fmla="val 289"/>
                <a:gd name="f11" fmla="val 8241"/>
                <a:gd name="f12" fmla="val 8327"/>
                <a:gd name="f13" fmla="val 363"/>
                <a:gd name="f14" fmla="val 8321"/>
                <a:gd name="f15" fmla="val 465"/>
                <a:gd name="f16" fmla="val 8310"/>
                <a:gd name="f17" fmla="val 574"/>
                <a:gd name="f18" fmla="val 8219"/>
                <a:gd name="f19" fmla="val 653"/>
                <a:gd name="f20" fmla="val 8008"/>
                <a:gd name="f21" fmla="val 7922"/>
                <a:gd name="f22" fmla="val 562"/>
                <a:gd name="f23" fmla="val 454"/>
                <a:gd name="f24" fmla="val 8002"/>
                <a:gd name="f25" fmla="val 5519"/>
                <a:gd name="f26" fmla="val 5627"/>
                <a:gd name="f27" fmla="val 5718"/>
                <a:gd name="f28" fmla="val 443"/>
                <a:gd name="f29" fmla="val 551"/>
                <a:gd name="f30" fmla="val 5724"/>
                <a:gd name="f31" fmla="val 642"/>
                <a:gd name="f32" fmla="val 5656"/>
                <a:gd name="f33" fmla="val 722"/>
                <a:gd name="f34" fmla="val 5565"/>
                <a:gd name="f35" fmla="val 733"/>
                <a:gd name="f36" fmla="val 5561"/>
                <a:gd name="f37" fmla="val 5558"/>
                <a:gd name="f38" fmla="val 5555"/>
                <a:gd name="f39" fmla="val 5455"/>
                <a:gd name="f40" fmla="val 5342"/>
                <a:gd name="f41" fmla="val 651"/>
                <a:gd name="f42" fmla="val 5337"/>
                <a:gd name="f43" fmla="val 568"/>
                <a:gd name="f44" fmla="val 5331"/>
                <a:gd name="f45" fmla="val 460"/>
                <a:gd name="f46" fmla="val 5411"/>
                <a:gd name="f47" fmla="val 369"/>
                <a:gd name="f48" fmla="val 2842"/>
                <a:gd name="f49" fmla="val 380"/>
                <a:gd name="f50" fmla="val 2837"/>
                <a:gd name="f51" fmla="val 386"/>
                <a:gd name="f52" fmla="val 2945"/>
                <a:gd name="f53" fmla="val 3030"/>
                <a:gd name="f54" fmla="val 471"/>
                <a:gd name="f55" fmla="val 579"/>
                <a:gd name="f56" fmla="val 3025"/>
                <a:gd name="f57" fmla="val 682"/>
                <a:gd name="f58" fmla="val 767"/>
                <a:gd name="f59" fmla="val 773"/>
                <a:gd name="f60" fmla="val 2734"/>
                <a:gd name="f61" fmla="val 761"/>
                <a:gd name="f62" fmla="val 2654"/>
                <a:gd name="f63" fmla="val 2643"/>
                <a:gd name="f64" fmla="val 2649"/>
                <a:gd name="f65" fmla="val 9454"/>
                <a:gd name="f66" fmla="val 9568"/>
                <a:gd name="f67" fmla="val 670"/>
                <a:gd name="f68" fmla="val 9659"/>
                <a:gd name="f69" fmla="val 887"/>
                <a:gd name="f70" fmla="val 995"/>
                <a:gd name="f71" fmla="val 1080"/>
                <a:gd name="f72" fmla="val 9466"/>
                <a:gd name="f73" fmla="val 9352"/>
                <a:gd name="f74" fmla="val 1075"/>
                <a:gd name="f75" fmla="val 9261"/>
                <a:gd name="f76" fmla="val 978"/>
                <a:gd name="f77" fmla="val 864"/>
                <a:gd name="f78" fmla="val 9249"/>
                <a:gd name="f79" fmla="val 750"/>
                <a:gd name="f80" fmla="val 9341"/>
                <a:gd name="f81" fmla="val 4183"/>
                <a:gd name="f82" fmla="val 726"/>
                <a:gd name="f83" fmla="val 4271"/>
                <a:gd name="f84" fmla="val 4340"/>
                <a:gd name="f85" fmla="val 797"/>
                <a:gd name="f86" fmla="val 4334"/>
                <a:gd name="f87" fmla="val 989"/>
                <a:gd name="f88" fmla="val 4266"/>
                <a:gd name="f89" fmla="val 4164"/>
                <a:gd name="f90" fmla="val 1097"/>
                <a:gd name="f91" fmla="val 4160"/>
                <a:gd name="f92" fmla="val 1098"/>
                <a:gd name="f93" fmla="val 4157"/>
                <a:gd name="f94" fmla="val 4153"/>
                <a:gd name="f95" fmla="val 4055"/>
                <a:gd name="f96" fmla="val 3976"/>
                <a:gd name="f97" fmla="val 1020"/>
                <a:gd name="f98" fmla="val 3981"/>
                <a:gd name="f99" fmla="val 921"/>
                <a:gd name="f100" fmla="val 3965"/>
                <a:gd name="f101" fmla="val 816"/>
                <a:gd name="f102" fmla="val 4050"/>
                <a:gd name="f103" fmla="val 727"/>
                <a:gd name="f104" fmla="val 4154"/>
                <a:gd name="f105" fmla="val 4170"/>
                <a:gd name="f106" fmla="val 4177"/>
                <a:gd name="f107" fmla="val 6817"/>
                <a:gd name="f108" fmla="val 772"/>
                <a:gd name="f109" fmla="val 7055"/>
                <a:gd name="f110" fmla="val 7063"/>
                <a:gd name="f111" fmla="val 1137"/>
                <a:gd name="f112" fmla="val 6816"/>
                <a:gd name="f113" fmla="val 6814"/>
                <a:gd name="f114" fmla="val 6812"/>
                <a:gd name="f115" fmla="val 6704"/>
                <a:gd name="f116" fmla="val 1126"/>
                <a:gd name="f117" fmla="val 6630"/>
                <a:gd name="f118" fmla="val 1041"/>
                <a:gd name="f119" fmla="val 932"/>
                <a:gd name="f120" fmla="val 6624"/>
                <a:gd name="f121" fmla="val 845"/>
                <a:gd name="f122" fmla="val 6698"/>
                <a:gd name="f123" fmla="val 6790"/>
                <a:gd name="f124" fmla="val 6794"/>
                <a:gd name="f125" fmla="val 6797"/>
                <a:gd name="f126" fmla="val 6801"/>
                <a:gd name="f127" fmla="val 6806"/>
                <a:gd name="f128" fmla="val 6811"/>
                <a:gd name="f129" fmla="val 1561"/>
                <a:gd name="f130" fmla="val 744"/>
                <a:gd name="f131" fmla="val 1669"/>
                <a:gd name="f132" fmla="val 1749"/>
                <a:gd name="f133" fmla="val 841"/>
                <a:gd name="f134" fmla="val 1737"/>
                <a:gd name="f135" fmla="val 949"/>
                <a:gd name="f136" fmla="val 1063"/>
                <a:gd name="f137" fmla="val 1652"/>
                <a:gd name="f138" fmla="val 1154"/>
                <a:gd name="f139" fmla="val 1544"/>
                <a:gd name="f140" fmla="val 1160"/>
                <a:gd name="f141" fmla="val 1436"/>
                <a:gd name="f142" fmla="val 1356"/>
                <a:gd name="f143" fmla="val 1367"/>
                <a:gd name="f144" fmla="val 961"/>
                <a:gd name="f145" fmla="val 1362"/>
                <a:gd name="f146" fmla="val 847"/>
                <a:gd name="f147" fmla="val 1447"/>
                <a:gd name="f148" fmla="val 8172"/>
                <a:gd name="f149" fmla="val 1236"/>
                <a:gd name="f150" fmla="val 8183"/>
                <a:gd name="f151" fmla="val 8195"/>
                <a:gd name="f152" fmla="val 1237"/>
                <a:gd name="f153" fmla="val 8207"/>
                <a:gd name="f154" fmla="val 1240"/>
                <a:gd name="f155" fmla="val 8293"/>
                <a:gd name="f156" fmla="val 8361"/>
                <a:gd name="f157" fmla="val 1314"/>
                <a:gd name="f158" fmla="val 8355"/>
                <a:gd name="f159" fmla="val 1399"/>
                <a:gd name="f160" fmla="val 8340"/>
                <a:gd name="f161" fmla="val 1489"/>
                <a:gd name="f162" fmla="val 8261"/>
                <a:gd name="f163" fmla="val 1549"/>
                <a:gd name="f164" fmla="val 8173"/>
                <a:gd name="f165" fmla="val 8165"/>
                <a:gd name="f166" fmla="val 8158"/>
                <a:gd name="f167" fmla="val 1548"/>
                <a:gd name="f168" fmla="val 8150"/>
                <a:gd name="f169" fmla="val 1547"/>
                <a:gd name="f170" fmla="val 8065"/>
                <a:gd name="f171" fmla="val 7996"/>
                <a:gd name="f172" fmla="val 1473"/>
                <a:gd name="f173" fmla="val 1388"/>
                <a:gd name="f174" fmla="val 8012"/>
                <a:gd name="f175" fmla="val 1303"/>
                <a:gd name="f176" fmla="val 8088"/>
                <a:gd name="f177" fmla="val 10848"/>
                <a:gd name="f178" fmla="val 1144"/>
                <a:gd name="f179" fmla="val 10958"/>
                <a:gd name="f180" fmla="val 11067"/>
                <a:gd name="f181" fmla="val 1221"/>
                <a:gd name="f182" fmla="val 11043"/>
                <a:gd name="f183" fmla="val 1371"/>
                <a:gd name="f184" fmla="val 11038"/>
                <a:gd name="f185" fmla="val 1485"/>
                <a:gd name="f186" fmla="val 10947"/>
                <a:gd name="f187" fmla="val 1576"/>
                <a:gd name="f188" fmla="val 10833"/>
                <a:gd name="f189" fmla="val 10719"/>
                <a:gd name="f190" fmla="val 1570"/>
                <a:gd name="f191" fmla="val 10633"/>
                <a:gd name="f192" fmla="val 1468"/>
                <a:gd name="f193" fmla="val 10650"/>
                <a:gd name="f194" fmla="val 1354"/>
                <a:gd name="f195" fmla="val 10642"/>
                <a:gd name="f196" fmla="val 1213"/>
                <a:gd name="f197" fmla="val 10745"/>
                <a:gd name="f198" fmla="val 2847"/>
                <a:gd name="f199" fmla="val 1353"/>
                <a:gd name="f200" fmla="val 2928"/>
                <a:gd name="f201" fmla="val 2996"/>
                <a:gd name="f202" fmla="val 1420"/>
                <a:gd name="f203" fmla="val 2990"/>
                <a:gd name="f204" fmla="val 1502"/>
                <a:gd name="f205" fmla="val 1590"/>
                <a:gd name="f206" fmla="val 2927"/>
                <a:gd name="f207" fmla="val 1667"/>
                <a:gd name="f208" fmla="val 2840"/>
                <a:gd name="f209" fmla="val 2834"/>
                <a:gd name="f210" fmla="val 2831"/>
                <a:gd name="f211" fmla="val 2828"/>
                <a:gd name="f212" fmla="val 2824"/>
                <a:gd name="f213" fmla="val 2821"/>
                <a:gd name="f214" fmla="val 2740"/>
                <a:gd name="f215" fmla="val 2677"/>
                <a:gd name="f216" fmla="val 1601"/>
                <a:gd name="f217" fmla="val 1519"/>
                <a:gd name="f218" fmla="val 2672"/>
                <a:gd name="f219" fmla="val 1428"/>
                <a:gd name="f220" fmla="val 2746"/>
                <a:gd name="f221" fmla="val 2843"/>
                <a:gd name="f222" fmla="val 5505"/>
                <a:gd name="f223" fmla="val 1279"/>
                <a:gd name="f224" fmla="val 5510"/>
                <a:gd name="f225" fmla="val 5515"/>
                <a:gd name="f226" fmla="val 1280"/>
                <a:gd name="f227" fmla="val 5741"/>
                <a:gd name="f228" fmla="val 1342"/>
                <a:gd name="f229" fmla="val 5730"/>
                <a:gd name="f230" fmla="val 1661"/>
                <a:gd name="f231" fmla="val 5508"/>
                <a:gd name="f232" fmla="val 1707"/>
                <a:gd name="f233" fmla="val 5399"/>
                <a:gd name="f234" fmla="val 1701"/>
                <a:gd name="f235" fmla="val 5314"/>
                <a:gd name="f236" fmla="val 1616"/>
                <a:gd name="f237" fmla="val 1513"/>
                <a:gd name="f238" fmla="val 1394"/>
                <a:gd name="f239" fmla="val 5408"/>
                <a:gd name="f240" fmla="val 9481"/>
                <a:gd name="f241" fmla="val 1723"/>
                <a:gd name="f242" fmla="val 9486"/>
                <a:gd name="f243" fmla="val 9490"/>
                <a:gd name="f244" fmla="val 9494"/>
                <a:gd name="f245" fmla="val 1724"/>
                <a:gd name="f246" fmla="val 9591"/>
                <a:gd name="f247" fmla="val 1741"/>
                <a:gd name="f248" fmla="val 1826"/>
                <a:gd name="f249" fmla="val 1923"/>
                <a:gd name="f250" fmla="val 2023"/>
                <a:gd name="f251" fmla="val 9579"/>
                <a:gd name="f252" fmla="val 2111"/>
                <a:gd name="f253" fmla="val 9475"/>
                <a:gd name="f254" fmla="val 9472"/>
                <a:gd name="f255" fmla="val 9469"/>
                <a:gd name="f256" fmla="val 9369"/>
                <a:gd name="f257" fmla="val 2106"/>
                <a:gd name="f258" fmla="val 9295"/>
                <a:gd name="f259" fmla="val 2014"/>
                <a:gd name="f260" fmla="val 9306"/>
                <a:gd name="f261" fmla="val 1918"/>
                <a:gd name="f262" fmla="val 9312"/>
                <a:gd name="f263" fmla="val 1820"/>
                <a:gd name="f264" fmla="val 9399"/>
                <a:gd name="f265" fmla="val 4226"/>
                <a:gd name="f266" fmla="val 1718"/>
                <a:gd name="f267" fmla="val 4329"/>
                <a:gd name="f268" fmla="val 4414"/>
                <a:gd name="f269" fmla="val 1809"/>
                <a:gd name="f270" fmla="val 4409"/>
                <a:gd name="f271" fmla="val 4403"/>
                <a:gd name="f272" fmla="val 2043"/>
                <a:gd name="f273" fmla="val 4306"/>
                <a:gd name="f274" fmla="val 2134"/>
                <a:gd name="f275" fmla="val 4186"/>
                <a:gd name="f276" fmla="val 4084"/>
                <a:gd name="f277" fmla="val 4004"/>
                <a:gd name="f278" fmla="val 2049"/>
                <a:gd name="f279" fmla="val 4010"/>
                <a:gd name="f280" fmla="val 1952"/>
                <a:gd name="f281" fmla="val 4021"/>
                <a:gd name="f282" fmla="val 1832"/>
                <a:gd name="f283" fmla="val 4107"/>
                <a:gd name="f284" fmla="val 1735"/>
                <a:gd name="f285" fmla="val 1571"/>
                <a:gd name="f286" fmla="val 1764"/>
                <a:gd name="f287" fmla="val 1663"/>
                <a:gd name="f288" fmla="val 1743"/>
                <a:gd name="f289" fmla="val 1841"/>
                <a:gd name="f290" fmla="val 1940"/>
                <a:gd name="f291" fmla="val 2054"/>
                <a:gd name="f292" fmla="val 2151"/>
                <a:gd name="f293" fmla="val 1550"/>
                <a:gd name="f294" fmla="val 2157"/>
                <a:gd name="f295" fmla="val 1546"/>
                <a:gd name="f296" fmla="val 1543"/>
                <a:gd name="f297" fmla="val 1539"/>
                <a:gd name="f298" fmla="val 1379"/>
                <a:gd name="f299" fmla="val 2085"/>
                <a:gd name="f300" fmla="val 1992"/>
                <a:gd name="f301" fmla="val 1883"/>
                <a:gd name="f302" fmla="val 1781"/>
                <a:gd name="f303" fmla="val 1564"/>
                <a:gd name="f304" fmla="val 1567"/>
                <a:gd name="f305" fmla="val 1872"/>
                <a:gd name="f306" fmla="val 6920"/>
                <a:gd name="f307" fmla="val 7006"/>
                <a:gd name="f308" fmla="val 7017"/>
                <a:gd name="f309" fmla="val 2060"/>
                <a:gd name="f310" fmla="val 2162"/>
                <a:gd name="f311" fmla="val 6926"/>
                <a:gd name="f312" fmla="val 2248"/>
                <a:gd name="f313" fmla="val 6823"/>
                <a:gd name="f314" fmla="val 2259"/>
                <a:gd name="f315" fmla="val 6715"/>
                <a:gd name="f316" fmla="val 2180"/>
                <a:gd name="f317" fmla="val 2071"/>
                <a:gd name="f318" fmla="val 1963"/>
                <a:gd name="f319" fmla="val 8120"/>
                <a:gd name="f320" fmla="val 8218"/>
                <a:gd name="f321" fmla="val 2240"/>
                <a:gd name="f322" fmla="val 2339"/>
                <a:gd name="f323" fmla="val 2436"/>
                <a:gd name="f324" fmla="val 8213"/>
                <a:gd name="f325" fmla="val 2516"/>
                <a:gd name="f326" fmla="val 2521"/>
                <a:gd name="f327" fmla="val 8014"/>
                <a:gd name="f328" fmla="val 2510"/>
                <a:gd name="f329" fmla="val 7940"/>
                <a:gd name="f330" fmla="val 2430"/>
                <a:gd name="f331" fmla="val 7934"/>
                <a:gd name="f332" fmla="val 2333"/>
                <a:gd name="f333" fmla="val 2237"/>
                <a:gd name="f334" fmla="val 8114"/>
                <a:gd name="f335" fmla="val 8117"/>
                <a:gd name="f336" fmla="val 2865"/>
                <a:gd name="f337" fmla="val 2174"/>
                <a:gd name="f338" fmla="val 2951"/>
                <a:gd name="f339" fmla="val 2185"/>
                <a:gd name="f340" fmla="val 3019"/>
                <a:gd name="f341" fmla="val 2265"/>
                <a:gd name="f342" fmla="val 2356"/>
                <a:gd name="f343" fmla="val 2456"/>
                <a:gd name="f344" fmla="val 2933"/>
                <a:gd name="f345" fmla="val 2556"/>
                <a:gd name="f346" fmla="val 2849"/>
                <a:gd name="f347" fmla="val 2845"/>
                <a:gd name="f348" fmla="val 2555"/>
                <a:gd name="f349" fmla="val 2561"/>
                <a:gd name="f350" fmla="val 2544"/>
                <a:gd name="f351" fmla="val 2453"/>
                <a:gd name="f352" fmla="val 2683"/>
                <a:gd name="f353" fmla="val 2689"/>
                <a:gd name="f354" fmla="val 2763"/>
                <a:gd name="f355" fmla="val 5616"/>
                <a:gd name="f356" fmla="val 5696"/>
                <a:gd name="f357" fmla="val 2322"/>
                <a:gd name="f358" fmla="val 5707"/>
                <a:gd name="f359" fmla="val 2419"/>
                <a:gd name="f360" fmla="val 5691"/>
                <a:gd name="f361" fmla="val 2525"/>
                <a:gd name="f362" fmla="val 5605"/>
                <a:gd name="f363" fmla="val 2602"/>
                <a:gd name="f364" fmla="val 5501"/>
                <a:gd name="f365" fmla="val 5494"/>
                <a:gd name="f366" fmla="val 5486"/>
                <a:gd name="f367" fmla="val 5479"/>
                <a:gd name="f368" fmla="val 2601"/>
                <a:gd name="f369" fmla="val 5485"/>
                <a:gd name="f370" fmla="val 2607"/>
                <a:gd name="f371" fmla="val 5388"/>
                <a:gd name="f372" fmla="val 5320"/>
                <a:gd name="f373" fmla="val 2527"/>
                <a:gd name="f374" fmla="val 5417"/>
                <a:gd name="f375" fmla="val 2254"/>
                <a:gd name="f376" fmla="val 10080"/>
                <a:gd name="f377" fmla="val 9955"/>
                <a:gd name="f378" fmla="val 9830"/>
                <a:gd name="f379" fmla="val 6"/>
                <a:gd name="f380" fmla="val 9705"/>
                <a:gd name="f381" fmla="val 27"/>
                <a:gd name="f382" fmla="val 50"/>
                <a:gd name="f383" fmla="val 78"/>
                <a:gd name="f384" fmla="val 9699"/>
                <a:gd name="f385" fmla="val 101"/>
                <a:gd name="f386" fmla="val 9652"/>
                <a:gd name="f387" fmla="val 216"/>
                <a:gd name="f388" fmla="val 9586"/>
                <a:gd name="f389" fmla="val 273"/>
                <a:gd name="f390" fmla="val 9505"/>
                <a:gd name="f391" fmla="val 9498"/>
                <a:gd name="f392" fmla="val 9491"/>
                <a:gd name="f393" fmla="val 9483"/>
                <a:gd name="f394" fmla="val 272"/>
                <a:gd name="f395" fmla="val 9398"/>
                <a:gd name="f396" fmla="val 260"/>
                <a:gd name="f397" fmla="val 9363"/>
                <a:gd name="f398" fmla="val 203"/>
                <a:gd name="f399" fmla="val 38"/>
                <a:gd name="f400" fmla="val 9007"/>
                <a:gd name="f401" fmla="val 30"/>
                <a:gd name="f402" fmla="val 8662"/>
                <a:gd name="f403" fmla="val 8316"/>
                <a:gd name="f404" fmla="val 7896"/>
                <a:gd name="f405" fmla="val 7475"/>
                <a:gd name="f406" fmla="val 32"/>
                <a:gd name="f407" fmla="val 7057"/>
                <a:gd name="f408" fmla="val 7108"/>
                <a:gd name="f409" fmla="val 141"/>
                <a:gd name="f410" fmla="val 7074"/>
                <a:gd name="f411" fmla="val 6977"/>
                <a:gd name="f412" fmla="val 323"/>
                <a:gd name="f413" fmla="val 6940"/>
                <a:gd name="f414" fmla="val 342"/>
                <a:gd name="f415" fmla="val 6900"/>
                <a:gd name="f416" fmla="val 351"/>
                <a:gd name="f417" fmla="val 6860"/>
                <a:gd name="f418" fmla="val 6802"/>
                <a:gd name="f419" fmla="val 6745"/>
                <a:gd name="f420" fmla="val 332"/>
                <a:gd name="f421" fmla="val 294"/>
                <a:gd name="f422" fmla="val 6607"/>
                <a:gd name="f423" fmla="val 220"/>
                <a:gd name="f424" fmla="val 6618"/>
                <a:gd name="f425" fmla="val 135"/>
                <a:gd name="f426" fmla="val 6670"/>
                <a:gd name="f427" fmla="val 44"/>
                <a:gd name="f428" fmla="val 4813"/>
                <a:gd name="f429" fmla="val 4759"/>
                <a:gd name="f430" fmla="val 42"/>
                <a:gd name="f431" fmla="val 4704"/>
                <a:gd name="f432" fmla="val 40"/>
                <a:gd name="f433" fmla="val 4651"/>
                <a:gd name="f434" fmla="val 4557"/>
                <a:gd name="f435" fmla="val 4465"/>
                <a:gd name="f436" fmla="val 4374"/>
                <a:gd name="f437" fmla="val 55"/>
                <a:gd name="f438" fmla="val 4363"/>
                <a:gd name="f439" fmla="val 89"/>
                <a:gd name="f440" fmla="val 4352"/>
                <a:gd name="f441" fmla="val 118"/>
                <a:gd name="f442" fmla="val 146"/>
                <a:gd name="f443" fmla="val 4307"/>
                <a:gd name="f444" fmla="val 206"/>
                <a:gd name="f445" fmla="val 4246"/>
                <a:gd name="f446" fmla="val 244"/>
                <a:gd name="f447" fmla="val 4181"/>
                <a:gd name="f448" fmla="val 4166"/>
                <a:gd name="f449" fmla="val 4150"/>
                <a:gd name="f450" fmla="val 242"/>
                <a:gd name="f451" fmla="val 4135"/>
                <a:gd name="f452" fmla="val 238"/>
                <a:gd name="f453" fmla="val 4027"/>
                <a:gd name="f454" fmla="val 3766"/>
                <a:gd name="f455" fmla="val 45"/>
                <a:gd name="f456" fmla="val 3503"/>
                <a:gd name="f457" fmla="val 43"/>
                <a:gd name="f458" fmla="val 3240"/>
                <a:gd name="f459" fmla="val 2993"/>
                <a:gd name="f460" fmla="val 2745"/>
                <a:gd name="f461" fmla="val 2498"/>
                <a:gd name="f462" fmla="val 2400"/>
                <a:gd name="f463" fmla="val 2302"/>
                <a:gd name="f464" fmla="val 2204"/>
                <a:gd name="f465" fmla="val 2154"/>
                <a:gd name="f466" fmla="val 2104"/>
                <a:gd name="f467" fmla="val 2053"/>
                <a:gd name="f468" fmla="val 1961"/>
                <a:gd name="f469" fmla="val 1869"/>
                <a:gd name="f470" fmla="val 1777"/>
                <a:gd name="f471" fmla="val 209"/>
                <a:gd name="f472" fmla="val 1675"/>
                <a:gd name="f473" fmla="val 1458"/>
                <a:gd name="f474" fmla="val 1413"/>
                <a:gd name="f475" fmla="val 215"/>
                <a:gd name="f476" fmla="val 1292"/>
                <a:gd name="f477" fmla="val 47"/>
                <a:gd name="f478" fmla="val 1181"/>
                <a:gd name="f479" fmla="val 1061"/>
                <a:gd name="f480" fmla="val 667"/>
                <a:gd name="f481" fmla="val 170"/>
                <a:gd name="f482" fmla="val 83"/>
                <a:gd name="f483" fmla="val 92"/>
                <a:gd name="f484" fmla="val 439"/>
                <a:gd name="f485" fmla="val 340"/>
                <a:gd name="f486" fmla="val 467"/>
                <a:gd name="f487" fmla="val 374"/>
                <a:gd name="f488" fmla="val 502"/>
                <a:gd name="f489" fmla="val 408"/>
                <a:gd name="f490" fmla="val 530"/>
                <a:gd name="f491" fmla="val 598"/>
                <a:gd name="f492" fmla="val 505"/>
                <a:gd name="f493" fmla="val 627"/>
                <a:gd name="f494" fmla="val 581"/>
                <a:gd name="f495" fmla="val 548"/>
                <a:gd name="f496" fmla="val 710"/>
                <a:gd name="f497" fmla="val 496"/>
                <a:gd name="f498" fmla="val 731"/>
                <a:gd name="f499" fmla="val 410"/>
                <a:gd name="f500" fmla="val 379"/>
                <a:gd name="f501" fmla="val 348"/>
                <a:gd name="f502" fmla="val 716"/>
                <a:gd name="f503" fmla="val 319"/>
                <a:gd name="f504" fmla="val 297"/>
                <a:gd name="f505" fmla="val 676"/>
                <a:gd name="f506" fmla="val 274"/>
                <a:gd name="f507" fmla="val 659"/>
                <a:gd name="f508" fmla="val 194"/>
                <a:gd name="f509" fmla="val 126"/>
                <a:gd name="f510" fmla="val 813"/>
                <a:gd name="f511" fmla="val 69"/>
                <a:gd name="f512" fmla="val 904"/>
                <a:gd name="f513" fmla="val 18"/>
                <a:gd name="f514" fmla="val 1018"/>
                <a:gd name="f515" fmla="val 217"/>
                <a:gd name="f516" fmla="val 1103"/>
                <a:gd name="f517" fmla="val 314"/>
                <a:gd name="f518" fmla="val 411"/>
                <a:gd name="f519" fmla="val 1172"/>
                <a:gd name="f520" fmla="val 473"/>
                <a:gd name="f521" fmla="val 1194"/>
                <a:gd name="f522" fmla="val 445"/>
                <a:gd name="f523" fmla="val 1228"/>
                <a:gd name="f524" fmla="val 422"/>
                <a:gd name="f525" fmla="val 1263"/>
                <a:gd name="f526" fmla="val 462"/>
                <a:gd name="f527" fmla="val 1291"/>
                <a:gd name="f528" fmla="val 536"/>
                <a:gd name="f529" fmla="val 1348"/>
                <a:gd name="f530" fmla="val 610"/>
                <a:gd name="f531" fmla="val 1411"/>
                <a:gd name="f532" fmla="val 1604"/>
                <a:gd name="f533" fmla="val 549"/>
                <a:gd name="f534" fmla="val 1664"/>
                <a:gd name="f535" fmla="val 487"/>
                <a:gd name="f536" fmla="val 1702"/>
                <a:gd name="f537" fmla="val 407"/>
                <a:gd name="f538" fmla="val 391"/>
                <a:gd name="f539" fmla="val 1700"/>
                <a:gd name="f540" fmla="val 376"/>
                <a:gd name="f541" fmla="val 1695"/>
                <a:gd name="f542" fmla="val 1678"/>
                <a:gd name="f543" fmla="val 240"/>
                <a:gd name="f544" fmla="val 1599"/>
                <a:gd name="f545" fmla="val 1422"/>
                <a:gd name="f546" fmla="val 1433"/>
                <a:gd name="f547" fmla="val 1445"/>
                <a:gd name="f548" fmla="val 171"/>
                <a:gd name="f549" fmla="val 1462"/>
                <a:gd name="f550" fmla="val 46"/>
                <a:gd name="f551" fmla="val 1582"/>
                <a:gd name="f552" fmla="val 154"/>
                <a:gd name="f553" fmla="val 251"/>
                <a:gd name="f554" fmla="val 1792"/>
                <a:gd name="f555" fmla="val 1889"/>
                <a:gd name="f556" fmla="val 1980"/>
                <a:gd name="f557" fmla="val 559"/>
                <a:gd name="f558" fmla="val 2100"/>
                <a:gd name="f559" fmla="val 456"/>
                <a:gd name="f560" fmla="val 2242"/>
                <a:gd name="f561" fmla="val 485"/>
                <a:gd name="f562" fmla="val 513"/>
                <a:gd name="f563" fmla="val 2305"/>
                <a:gd name="f564" fmla="val 701"/>
                <a:gd name="f565" fmla="val 2350"/>
                <a:gd name="f566" fmla="val 690"/>
                <a:gd name="f567" fmla="val 2459"/>
                <a:gd name="f568" fmla="val 684"/>
                <a:gd name="f569" fmla="val 2550"/>
                <a:gd name="f570" fmla="val 616"/>
                <a:gd name="f571" fmla="val 2624"/>
                <a:gd name="f572" fmla="val 524"/>
                <a:gd name="f573" fmla="val 2641"/>
                <a:gd name="f574" fmla="val 514"/>
                <a:gd name="f575" fmla="val 2642"/>
                <a:gd name="f576" fmla="val 495"/>
                <a:gd name="f577" fmla="val 355"/>
                <a:gd name="f578" fmla="val 2595"/>
                <a:gd name="f579" fmla="val 2487"/>
                <a:gd name="f580" fmla="val 2470"/>
                <a:gd name="f581" fmla="val 308"/>
                <a:gd name="f582" fmla="val 2447"/>
                <a:gd name="f583" fmla="val 177"/>
                <a:gd name="f584" fmla="val 2538"/>
                <a:gd name="f585" fmla="val 75"/>
                <a:gd name="f586" fmla="val 2681"/>
                <a:gd name="f587" fmla="val 185"/>
                <a:gd name="f588" fmla="val 2810"/>
                <a:gd name="f589" fmla="val 364"/>
                <a:gd name="f590" fmla="val 2805"/>
                <a:gd name="f591" fmla="val 542"/>
                <a:gd name="f592" fmla="val 652"/>
                <a:gd name="f593" fmla="val 2807"/>
                <a:gd name="f594" fmla="val 871"/>
                <a:gd name="f595" fmla="val 913"/>
                <a:gd name="f596" fmla="val 955"/>
                <a:gd name="f597" fmla="val 997"/>
                <a:gd name="f598" fmla="val 2806"/>
                <a:gd name="f599" fmla="val 1186"/>
                <a:gd name="f600" fmla="val 2802"/>
                <a:gd name="f601" fmla="val 1378"/>
                <a:gd name="f602" fmla="val 2762"/>
                <a:gd name="f603" fmla="val 1619"/>
                <a:gd name="f604" fmla="val 1670"/>
                <a:gd name="f605" fmla="val 2765"/>
                <a:gd name="f606" fmla="val 1720"/>
                <a:gd name="f607" fmla="val 2772"/>
                <a:gd name="f608" fmla="val 1914"/>
                <a:gd name="f609" fmla="val 2795"/>
                <a:gd name="f610" fmla="val 2102"/>
                <a:gd name="f611" fmla="val 2800"/>
                <a:gd name="f612" fmla="val 2290"/>
                <a:gd name="f613" fmla="val 3554"/>
                <a:gd name="f614" fmla="val 3594"/>
                <a:gd name="f615" fmla="val 2801"/>
                <a:gd name="f616" fmla="val 3633"/>
                <a:gd name="f617" fmla="val 3672"/>
                <a:gd name="f618" fmla="val 3953"/>
                <a:gd name="f619" fmla="val 4230"/>
                <a:gd name="f620" fmla="val 2789"/>
                <a:gd name="f621" fmla="val 4510"/>
                <a:gd name="f622" fmla="val 4609"/>
                <a:gd name="f623" fmla="val 4708"/>
                <a:gd name="f624" fmla="val 2791"/>
                <a:gd name="f625" fmla="val 4807"/>
                <a:gd name="f626" fmla="val 4985"/>
                <a:gd name="f627" fmla="val 5163"/>
                <a:gd name="f628" fmla="val 5341"/>
                <a:gd name="f629" fmla="val 5587"/>
                <a:gd name="f630" fmla="val 5832"/>
                <a:gd name="f631" fmla="val 2799"/>
                <a:gd name="f632" fmla="val 6078"/>
                <a:gd name="f633" fmla="val 6155"/>
                <a:gd name="f634" fmla="val 6233"/>
                <a:gd name="f635" fmla="val 6311"/>
                <a:gd name="f636" fmla="val 6504"/>
                <a:gd name="f637" fmla="val 6692"/>
                <a:gd name="f638" fmla="val 2760"/>
                <a:gd name="f639" fmla="val 6884"/>
                <a:gd name="f640" fmla="val 6896"/>
                <a:gd name="f641" fmla="val 6908"/>
                <a:gd name="f642" fmla="val 7241"/>
                <a:gd name="f643" fmla="val 2768"/>
                <a:gd name="f644" fmla="val 7563"/>
                <a:gd name="f645" fmla="val 2771"/>
                <a:gd name="f646" fmla="val 7884"/>
                <a:gd name="f647" fmla="val 8275"/>
                <a:gd name="f648" fmla="val 8665"/>
                <a:gd name="f649" fmla="val 2767"/>
                <a:gd name="f650" fmla="val 9056"/>
                <a:gd name="f651" fmla="val 9202"/>
                <a:gd name="f652" fmla="val 9347"/>
                <a:gd name="f653" fmla="val 2717"/>
                <a:gd name="f654" fmla="val 9493"/>
                <a:gd name="f655" fmla="val 9530"/>
                <a:gd name="f656" fmla="val 9566"/>
                <a:gd name="f657" fmla="val 2719"/>
                <a:gd name="f658" fmla="val 9603"/>
                <a:gd name="f659" fmla="val 2726"/>
                <a:gd name="f660" fmla="val 9730"/>
                <a:gd name="f661" fmla="val 9857"/>
                <a:gd name="f662" fmla="val 2756"/>
                <a:gd name="f663" fmla="val 9985"/>
                <a:gd name="f664" fmla="val 10011"/>
                <a:gd name="f665" fmla="val 10037"/>
                <a:gd name="f666" fmla="val 10064"/>
                <a:gd name="f667" fmla="val 2755"/>
                <a:gd name="f668" fmla="val 10209"/>
                <a:gd name="f669" fmla="val 10349"/>
                <a:gd name="f670" fmla="val 2731"/>
                <a:gd name="f671" fmla="val 10489"/>
                <a:gd name="f672" fmla="val 10503"/>
                <a:gd name="f673" fmla="val 10517"/>
                <a:gd name="f674" fmla="val 10531"/>
                <a:gd name="f675" fmla="val 2732"/>
                <a:gd name="f676" fmla="val 10543"/>
                <a:gd name="f677" fmla="val 2733"/>
                <a:gd name="f678" fmla="val 10555"/>
                <a:gd name="f679" fmla="val 10567"/>
                <a:gd name="f680" fmla="val 10684"/>
                <a:gd name="f681" fmla="val 10794"/>
                <a:gd name="f682" fmla="val 2682"/>
                <a:gd name="f683" fmla="val 10867"/>
                <a:gd name="f684" fmla="val 2584"/>
                <a:gd name="f685" fmla="val 10838"/>
                <a:gd name="f686" fmla="val 10770"/>
                <a:gd name="f687" fmla="val 10724"/>
                <a:gd name="f688" fmla="val 2476"/>
                <a:gd name="f689" fmla="val 10662"/>
                <a:gd name="f690" fmla="val 2424"/>
                <a:gd name="f691" fmla="val 10639"/>
                <a:gd name="f692" fmla="val 10673"/>
                <a:gd name="f693" fmla="val 10705"/>
                <a:gd name="f694" fmla="val 2189"/>
                <a:gd name="f695" fmla="val 10778"/>
                <a:gd name="f696" fmla="val 2145"/>
                <a:gd name="f697" fmla="val 10853"/>
                <a:gd name="f698" fmla="val 10858"/>
                <a:gd name="f699" fmla="val 10862"/>
                <a:gd name="f700" fmla="val 10952"/>
                <a:gd name="f701" fmla="val 11026"/>
                <a:gd name="f702" fmla="val 2208"/>
                <a:gd name="f703" fmla="val 2293"/>
                <a:gd name="f704" fmla="val 11032"/>
                <a:gd name="f705" fmla="val 2373"/>
                <a:gd name="f706" fmla="val 11055"/>
                <a:gd name="f707" fmla="val 2413"/>
                <a:gd name="f708" fmla="val 11955"/>
                <a:gd name="f709" fmla="val 11932"/>
                <a:gd name="f710" fmla="val 1337"/>
                <a:gd name="f711" fmla="val 1246"/>
                <a:gd name="f712" fmla="val 11977"/>
                <a:gd name="f713" fmla="val 1206"/>
                <a:gd name="f714" fmla="val 11943"/>
                <a:gd name="f715" fmla="val 11903"/>
                <a:gd name="f716" fmla="val 1149"/>
                <a:gd name="f717" fmla="val 11021"/>
                <a:gd name="f718" fmla="val 517"/>
                <a:gd name="f719" fmla="val 663"/>
                <a:gd name="f720" fmla="val 10953"/>
                <a:gd name="f721" fmla="val 734"/>
                <a:gd name="f722" fmla="val 10864"/>
                <a:gd name="f723" fmla="val 10857"/>
                <a:gd name="f724" fmla="val 10851"/>
                <a:gd name="f725" fmla="val 10844"/>
                <a:gd name="f726" fmla="val 10753"/>
                <a:gd name="f727" fmla="val 10679"/>
                <a:gd name="f728" fmla="val 10668"/>
                <a:gd name="f729" fmla="val 10759"/>
                <a:gd name="f730" fmla="val 397"/>
                <a:gd name="f731" fmla="val 10855"/>
                <a:gd name="f732" fmla="val 10912"/>
                <a:gd name="f733" fmla="val 10964"/>
                <a:gd name="f734" fmla="val 403"/>
                <a:gd name="f735" fmla="val 11015"/>
                <a:gd name="f736" fmla="val 10622"/>
                <a:gd name="f737" fmla="val 10582"/>
                <a:gd name="f738" fmla="val 4"/>
                <a:gd name="f739" fmla="val 10508"/>
                <a:gd name="f740" fmla="val 10482"/>
                <a:gd name="f741" fmla="val 5"/>
                <a:gd name="f742" fmla="val 10455"/>
                <a:gd name="f743" fmla="val 10429"/>
                <a:gd name="f744" fmla="val 10313"/>
                <a:gd name="f745" fmla="val 10196"/>
                <a:gd name="f746" fmla="*/ f0 1 12006"/>
                <a:gd name="f747" fmla="*/ f1 1 2835"/>
                <a:gd name="f748" fmla="val f2"/>
                <a:gd name="f749" fmla="val f3"/>
                <a:gd name="f750" fmla="val f4"/>
                <a:gd name="f751" fmla="+- f750 0 f748"/>
                <a:gd name="f752" fmla="+- f749 0 f748"/>
                <a:gd name="f753" fmla="*/ f752 1 12006"/>
                <a:gd name="f754" fmla="*/ f751 1 2835"/>
                <a:gd name="f755" fmla="*/ f748 1 f753"/>
                <a:gd name="f756" fmla="*/ f749 1 f753"/>
                <a:gd name="f757" fmla="*/ f748 1 f754"/>
                <a:gd name="f758" fmla="*/ f750 1 f754"/>
                <a:gd name="f759" fmla="*/ f755 f746 1"/>
                <a:gd name="f760" fmla="*/ f756 f746 1"/>
                <a:gd name="f761" fmla="*/ f758 f747 1"/>
                <a:gd name="f762" fmla="*/ f757 f7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9" t="f762" r="f760" b="f761"/>
              <a:pathLst>
                <a:path w="12006" h="2835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cubicBezTo>
                    <a:pt x="f16" y="f17"/>
                    <a:pt x="f18" y="f19"/>
                    <a:pt x="f9" y="f19"/>
                  </a:cubicBezTo>
                  <a:cubicBezTo>
                    <a:pt x="f20" y="f19"/>
                    <a:pt x="f21" y="f22"/>
                    <a:pt x="f21" y="f23"/>
                  </a:cubicBezTo>
                  <a:cubicBezTo>
                    <a:pt x="f21" y="f13"/>
                    <a:pt x="f24" y="f6"/>
                    <a:pt x="f5" y="f6"/>
                  </a:cubicBezTo>
                  <a:close/>
                  <a:moveTo>
                    <a:pt x="f25" y="f13"/>
                  </a:moveTo>
                  <a:cubicBezTo>
                    <a:pt x="f26" y="f13"/>
                    <a:pt x="f27" y="f28"/>
                    <a:pt x="f27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9" y="f35"/>
                    <a:pt x="f40" y="f41"/>
                    <a:pt x="f42" y="f43"/>
                  </a:cubicBezTo>
                  <a:cubicBezTo>
                    <a:pt x="f44" y="f45"/>
                    <a:pt x="f46" y="f47"/>
                    <a:pt x="f25" y="f13"/>
                  </a:cubicBezTo>
                  <a:close/>
                  <a:moveTo>
                    <a:pt x="f48" y="f49"/>
                  </a:moveTo>
                  <a:lnTo>
                    <a:pt x="f50" y="f51"/>
                  </a:lnTo>
                  <a:cubicBezTo>
                    <a:pt x="f52" y="f51"/>
                    <a:pt x="f53" y="f54"/>
                    <a:pt x="f53" y="f55"/>
                  </a:cubicBezTo>
                  <a:cubicBezTo>
                    <a:pt x="f56" y="f57"/>
                    <a:pt x="f52" y="f58"/>
                    <a:pt x="f50" y="f59"/>
                  </a:cubicBezTo>
                  <a:cubicBezTo>
                    <a:pt x="f60" y="f61"/>
                    <a:pt x="f62" y="f57"/>
                    <a:pt x="f63" y="f17"/>
                  </a:cubicBezTo>
                  <a:cubicBezTo>
                    <a:pt x="f64" y="f54"/>
                    <a:pt x="f60" y="f51"/>
                    <a:pt x="f48" y="f49"/>
                  </a:cubicBezTo>
                  <a:close/>
                  <a:moveTo>
                    <a:pt x="f65" y="f19"/>
                  </a:moveTo>
                  <a:cubicBezTo>
                    <a:pt x="f66" y="f67"/>
                    <a:pt x="f68" y="f58"/>
                    <a:pt x="f68" y="f69"/>
                  </a:cubicBezTo>
                  <a:cubicBezTo>
                    <a:pt x="f68" y="f70"/>
                    <a:pt x="f66" y="f71"/>
                    <a:pt x="f72" y="f71"/>
                  </a:cubicBezTo>
                  <a:cubicBezTo>
                    <a:pt x="f73" y="f74"/>
                    <a:pt x="f75" y="f76"/>
                    <a:pt x="f75" y="f77"/>
                  </a:cubicBezTo>
                  <a:cubicBezTo>
                    <a:pt x="f78" y="f79"/>
                    <a:pt x="f80" y="f19"/>
                    <a:pt x="f65" y="f19"/>
                  </a:cubicBezTo>
                  <a:close/>
                  <a:moveTo>
                    <a:pt x="f81" y="f82"/>
                  </a:moveTo>
                  <a:cubicBezTo>
                    <a:pt x="f83" y="f82"/>
                    <a:pt x="f84" y="f85"/>
                    <a:pt x="f86" y="f69"/>
                  </a:cubicBezTo>
                  <a:cubicBezTo>
                    <a:pt x="f84" y="f87"/>
                    <a:pt x="f88" y="f71"/>
                    <a:pt x="f89" y="f90"/>
                  </a:cubicBezTo>
                  <a:cubicBezTo>
                    <a:pt x="f91" y="f92"/>
                    <a:pt x="f93" y="f92"/>
                    <a:pt x="f94" y="f92"/>
                  </a:cubicBezTo>
                  <a:cubicBezTo>
                    <a:pt x="f95" y="f92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93" y="f103"/>
                    <a:pt x="f91" y="f103"/>
                    <a:pt x="f89" y="f103"/>
                  </a:cubicBezTo>
                  <a:cubicBezTo>
                    <a:pt x="f105" y="f103"/>
                    <a:pt x="f106" y="f82"/>
                    <a:pt x="f81" y="f82"/>
                  </a:cubicBezTo>
                  <a:close/>
                  <a:moveTo>
                    <a:pt x="f107" y="f108"/>
                  </a:moveTo>
                  <a:cubicBezTo>
                    <a:pt x="f109" y="f108"/>
                    <a:pt x="f110" y="f111"/>
                    <a:pt x="f107" y="f111"/>
                  </a:cubicBezTo>
                  <a:cubicBezTo>
                    <a:pt x="f112" y="f111"/>
                    <a:pt x="f113" y="f111"/>
                    <a:pt x="f114" y="f111"/>
                  </a:cubicBezTo>
                  <a:cubicBezTo>
                    <a:pt x="f115" y="f116"/>
                    <a:pt x="f117" y="f118"/>
                    <a:pt x="f117" y="f119"/>
                  </a:cubicBezTo>
                  <a:cubicBezTo>
                    <a:pt x="f120" y="f121"/>
                    <a:pt x="f122" y="f59"/>
                    <a:pt x="f123" y="f59"/>
                  </a:cubicBezTo>
                  <a:cubicBezTo>
                    <a:pt x="f124" y="f59"/>
                    <a:pt x="f125" y="f59"/>
                    <a:pt x="f126" y="f59"/>
                  </a:cubicBezTo>
                  <a:cubicBezTo>
                    <a:pt x="f127" y="f108"/>
                    <a:pt x="f128" y="f108"/>
                    <a:pt x="f107" y="f108"/>
                  </a:cubicBezTo>
                  <a:close/>
                  <a:moveTo>
                    <a:pt x="f129" y="f130"/>
                  </a:moveTo>
                  <a:cubicBezTo>
                    <a:pt x="f131" y="f79"/>
                    <a:pt x="f132" y="f133"/>
                    <a:pt x="f134" y="f135"/>
                  </a:cubicBezTo>
                  <a:cubicBezTo>
                    <a:pt x="f134" y="f136"/>
                    <a:pt x="f137" y="f138"/>
                    <a:pt x="f139" y="f140"/>
                  </a:cubicBezTo>
                  <a:cubicBezTo>
                    <a:pt x="f141" y="f138"/>
                    <a:pt x="f142" y="f136"/>
                    <a:pt x="f143" y="f144"/>
                  </a:cubicBezTo>
                  <a:cubicBezTo>
                    <a:pt x="f145" y="f146"/>
                    <a:pt x="f147" y="f79"/>
                    <a:pt x="f129" y="f130"/>
                  </a:cubicBezTo>
                  <a:close/>
                  <a:moveTo>
                    <a:pt x="f148" y="f149"/>
                  </a:moveTo>
                  <a:cubicBezTo>
                    <a:pt x="f150" y="f149"/>
                    <a:pt x="f151" y="f152"/>
                    <a:pt x="f153" y="f154"/>
                  </a:cubicBezTo>
                  <a:cubicBezTo>
                    <a:pt x="f155" y="f154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3"/>
                  </a:cubicBezTo>
                  <a:cubicBezTo>
                    <a:pt x="f165" y="f163"/>
                    <a:pt x="f166" y="f167"/>
                    <a:pt x="f168" y="f169"/>
                  </a:cubicBezTo>
                  <a:cubicBezTo>
                    <a:pt x="f170" y="f169"/>
                    <a:pt x="f171" y="f172"/>
                    <a:pt x="f24" y="f173"/>
                  </a:cubicBezTo>
                  <a:cubicBezTo>
                    <a:pt x="f174" y="f175"/>
                    <a:pt x="f176" y="f149"/>
                    <a:pt x="f148" y="f149"/>
                  </a:cubicBezTo>
                  <a:close/>
                  <a:moveTo>
                    <a:pt x="f177" y="f178"/>
                  </a:moveTo>
                  <a:cubicBezTo>
                    <a:pt x="f179" y="f178"/>
                    <a:pt x="f180" y="f181"/>
                    <a:pt x="f182" y="f183"/>
                  </a:cubicBezTo>
                  <a:cubicBezTo>
                    <a:pt x="f184" y="f185"/>
                    <a:pt x="f186" y="f187"/>
                    <a:pt x="f188" y="f187"/>
                  </a:cubicBezTo>
                  <a:cubicBezTo>
                    <a:pt x="f189" y="f190"/>
                    <a:pt x="f191" y="f192"/>
                    <a:pt x="f193" y="f194"/>
                  </a:cubicBezTo>
                  <a:cubicBezTo>
                    <a:pt x="f195" y="f196"/>
                    <a:pt x="f197" y="f178"/>
                    <a:pt x="f177" y="f178"/>
                  </a:cubicBezTo>
                  <a:close/>
                  <a:moveTo>
                    <a:pt x="f198" y="f199"/>
                  </a:moveTo>
                  <a:cubicBezTo>
                    <a:pt x="f200" y="f199"/>
                    <a:pt x="f201" y="f202"/>
                    <a:pt x="f203" y="f204"/>
                  </a:cubicBezTo>
                  <a:cubicBezTo>
                    <a:pt x="f201" y="f205"/>
                    <a:pt x="f206" y="f207"/>
                    <a:pt x="f208" y="f207"/>
                  </a:cubicBezTo>
                  <a:cubicBezTo>
                    <a:pt x="f50" y="f207"/>
                    <a:pt x="f209" y="f207"/>
                    <a:pt x="f210" y="f207"/>
                  </a:cubicBezTo>
                  <a:cubicBezTo>
                    <a:pt x="f211" y="f207"/>
                    <a:pt x="f212" y="f207"/>
                    <a:pt x="f213" y="f207"/>
                  </a:cubicBezTo>
                  <a:cubicBezTo>
                    <a:pt x="f214" y="f207"/>
                    <a:pt x="f215" y="f216"/>
                    <a:pt x="f215" y="f217"/>
                  </a:cubicBezTo>
                  <a:cubicBezTo>
                    <a:pt x="f218" y="f219"/>
                    <a:pt x="f220" y="f194"/>
                    <a:pt x="f50" y="f194"/>
                  </a:cubicBezTo>
                  <a:cubicBezTo>
                    <a:pt x="f208" y="f194"/>
                    <a:pt x="f221" y="f199"/>
                    <a:pt x="f198" y="f199"/>
                  </a:cubicBezTo>
                  <a:close/>
                  <a:moveTo>
                    <a:pt x="f222" y="f223"/>
                  </a:moveTo>
                  <a:cubicBezTo>
                    <a:pt x="f224" y="f223"/>
                    <a:pt x="f225" y="f223"/>
                    <a:pt x="f25" y="f226"/>
                  </a:cubicBezTo>
                  <a:cubicBezTo>
                    <a:pt x="f227" y="f228"/>
                    <a:pt x="f229" y="f230"/>
                    <a:pt x="f231" y="f232"/>
                  </a:cubicBezTo>
                  <a:cubicBezTo>
                    <a:pt x="f233" y="f234"/>
                    <a:pt x="f235" y="f236"/>
                    <a:pt x="f235" y="f237"/>
                  </a:cubicBezTo>
                  <a:cubicBezTo>
                    <a:pt x="f235" y="f238"/>
                    <a:pt x="f239" y="f223"/>
                    <a:pt x="f222" y="f223"/>
                  </a:cubicBezTo>
                  <a:close/>
                  <a:moveTo>
                    <a:pt x="f240" y="f241"/>
                  </a:moveTo>
                  <a:cubicBezTo>
                    <a:pt x="f242" y="f241"/>
                    <a:pt x="f243" y="f241"/>
                    <a:pt x="f244" y="f245"/>
                  </a:cubicBezTo>
                  <a:cubicBezTo>
                    <a:pt x="f246" y="f247"/>
                    <a:pt x="f68" y="f248"/>
                    <a:pt x="f68" y="f249"/>
                  </a:cubicBezTo>
                  <a:cubicBezTo>
                    <a:pt x="f68" y="f250"/>
                    <a:pt x="f251" y="f252"/>
                    <a:pt x="f253" y="f252"/>
                  </a:cubicBezTo>
                  <a:cubicBezTo>
                    <a:pt x="f254" y="f252"/>
                    <a:pt x="f255" y="f252"/>
                    <a:pt x="f72" y="f252"/>
                  </a:cubicBezTo>
                  <a:cubicBezTo>
                    <a:pt x="f256" y="f257"/>
                    <a:pt x="f258" y="f259"/>
                    <a:pt x="f260" y="f261"/>
                  </a:cubicBezTo>
                  <a:cubicBezTo>
                    <a:pt x="f262" y="f263"/>
                    <a:pt x="f264" y="f241"/>
                    <a:pt x="f240" y="f241"/>
                  </a:cubicBezTo>
                  <a:close/>
                  <a:moveTo>
                    <a:pt x="f265" y="f266"/>
                  </a:moveTo>
                  <a:cubicBezTo>
                    <a:pt x="f267" y="f245"/>
                    <a:pt x="f268" y="f269"/>
                    <a:pt x="f270" y="f261"/>
                  </a:cubicBezTo>
                  <a:lnTo>
                    <a:pt x="f270" y="f249"/>
                  </a:lnTo>
                  <a:cubicBezTo>
                    <a:pt x="f271" y="f272"/>
                    <a:pt x="f273" y="f274"/>
                    <a:pt x="f275" y="f274"/>
                  </a:cubicBezTo>
                  <a:cubicBezTo>
                    <a:pt x="f276" y="f274"/>
                    <a:pt x="f277" y="f278"/>
                    <a:pt x="f279" y="f280"/>
                  </a:cubicBezTo>
                  <a:cubicBezTo>
                    <a:pt x="f281" y="f282"/>
                    <a:pt x="f283" y="f284"/>
                    <a:pt x="f265" y="f266"/>
                  </a:cubicBezTo>
                  <a:close/>
                  <a:moveTo>
                    <a:pt x="f285" y="f286"/>
                  </a:moveTo>
                  <a:cubicBezTo>
                    <a:pt x="f287" y="f286"/>
                    <a:pt x="f288" y="f289"/>
                    <a:pt x="f134" y="f290"/>
                  </a:cubicBezTo>
                  <a:cubicBezTo>
                    <a:pt x="f132" y="f291"/>
                    <a:pt x="f287" y="f292"/>
                    <a:pt x="f293" y="f294"/>
                  </a:cubicBezTo>
                  <a:cubicBezTo>
                    <a:pt x="f295" y="f294"/>
                    <a:pt x="f296" y="f294"/>
                    <a:pt x="f297" y="f294"/>
                  </a:cubicBezTo>
                  <a:cubicBezTo>
                    <a:pt x="f147" y="f294"/>
                    <a:pt x="f298" y="f299"/>
                    <a:pt x="f298" y="f300"/>
                  </a:cubicBezTo>
                  <a:cubicBezTo>
                    <a:pt x="f143" y="f301"/>
                    <a:pt x="f147" y="f302"/>
                    <a:pt x="f129" y="f286"/>
                  </a:cubicBezTo>
                  <a:cubicBezTo>
                    <a:pt x="f303" y="f286"/>
                    <a:pt x="f304" y="f286"/>
                    <a:pt x="f285" y="f286"/>
                  </a:cubicBezTo>
                  <a:close/>
                  <a:moveTo>
                    <a:pt x="f114" y="f305"/>
                  </a:moveTo>
                  <a:cubicBezTo>
                    <a:pt x="f306" y="f305"/>
                    <a:pt x="f307" y="f280"/>
                    <a:pt x="f308" y="f309"/>
                  </a:cubicBezTo>
                  <a:cubicBezTo>
                    <a:pt x="f307" y="f310"/>
                    <a:pt x="f311" y="f312"/>
                    <a:pt x="f313" y="f314"/>
                  </a:cubicBezTo>
                  <a:cubicBezTo>
                    <a:pt x="f315" y="f314"/>
                    <a:pt x="f117" y="f316"/>
                    <a:pt x="f117" y="f317"/>
                  </a:cubicBezTo>
                  <a:cubicBezTo>
                    <a:pt x="f120" y="f318"/>
                    <a:pt x="f115" y="f305"/>
                    <a:pt x="f114" y="f305"/>
                  </a:cubicBezTo>
                  <a:close/>
                  <a:moveTo>
                    <a:pt x="f319" y="f294"/>
                  </a:moveTo>
                  <a:cubicBezTo>
                    <a:pt x="f320" y="f294"/>
                    <a:pt x="f155" y="f321"/>
                    <a:pt x="f155" y="f322"/>
                  </a:cubicBezTo>
                  <a:cubicBezTo>
                    <a:pt x="f155" y="f323"/>
                    <a:pt x="f324" y="f325"/>
                    <a:pt x="f9" y="f326"/>
                  </a:cubicBezTo>
                  <a:cubicBezTo>
                    <a:pt x="f327" y="f328"/>
                    <a:pt x="f329" y="f330"/>
                    <a:pt x="f331" y="f332"/>
                  </a:cubicBezTo>
                  <a:cubicBezTo>
                    <a:pt x="f331" y="f333"/>
                    <a:pt x="f327" y="f294"/>
                    <a:pt x="f8" y="f294"/>
                  </a:cubicBezTo>
                  <a:cubicBezTo>
                    <a:pt x="f334" y="f294"/>
                    <a:pt x="f335" y="f294"/>
                    <a:pt x="f319" y="f294"/>
                  </a:cubicBezTo>
                  <a:close/>
                  <a:moveTo>
                    <a:pt x="f336" y="f337"/>
                  </a:moveTo>
                  <a:cubicBezTo>
                    <a:pt x="f338" y="f339"/>
                    <a:pt x="f340" y="f341"/>
                    <a:pt x="f56" y="f342"/>
                  </a:cubicBezTo>
                  <a:cubicBezTo>
                    <a:pt x="f56" y="f343"/>
                    <a:pt x="f344" y="f345"/>
                    <a:pt x="f346" y="f345"/>
                  </a:cubicBezTo>
                  <a:cubicBezTo>
                    <a:pt x="f198" y="f345"/>
                    <a:pt x="f347" y="f345"/>
                    <a:pt x="f48" y="f348"/>
                  </a:cubicBezTo>
                  <a:lnTo>
                    <a:pt x="f50" y="f349"/>
                  </a:lnTo>
                  <a:cubicBezTo>
                    <a:pt x="f220" y="f350"/>
                    <a:pt x="f215" y="f351"/>
                    <a:pt x="f352" y="f342"/>
                  </a:cubicBezTo>
                  <a:cubicBezTo>
                    <a:pt x="f353" y="f314"/>
                    <a:pt x="f354" y="f316"/>
                    <a:pt x="f336" y="f337"/>
                  </a:cubicBezTo>
                  <a:close/>
                  <a:moveTo>
                    <a:pt x="f25" y="f312"/>
                  </a:moveTo>
                  <a:cubicBezTo>
                    <a:pt x="f355" y="f312"/>
                    <a:pt x="f356" y="f357"/>
                    <a:pt x="f358" y="f359"/>
                  </a:cubicBezTo>
                  <a:cubicBezTo>
                    <a:pt x="f360" y="f361"/>
                    <a:pt x="f362" y="f363"/>
                    <a:pt x="f364" y="f363"/>
                  </a:cubicBezTo>
                  <a:cubicBezTo>
                    <a:pt x="f365" y="f363"/>
                    <a:pt x="f366" y="f363"/>
                    <a:pt x="f367" y="f368"/>
                  </a:cubicBezTo>
                  <a:lnTo>
                    <a:pt x="f367" y="f368"/>
                  </a:lnTo>
                  <a:lnTo>
                    <a:pt x="f369" y="f370"/>
                  </a:lnTo>
                  <a:cubicBezTo>
                    <a:pt x="f371" y="f370"/>
                    <a:pt x="f372" y="f373"/>
                    <a:pt x="f372" y="f323"/>
                  </a:cubicBezTo>
                  <a:cubicBezTo>
                    <a:pt x="f44" y="f332"/>
                    <a:pt x="f374" y="f375"/>
                    <a:pt x="f25" y="f312"/>
                  </a:cubicBezTo>
                  <a:close/>
                  <a:moveTo>
                    <a:pt x="f376" y="f2"/>
                  </a:moveTo>
                  <a:cubicBezTo>
                    <a:pt x="f377" y="f2"/>
                    <a:pt x="f378" y="f379"/>
                    <a:pt x="f380" y="f381"/>
                  </a:cubicBezTo>
                  <a:cubicBezTo>
                    <a:pt x="f380" y="f382"/>
                    <a:pt x="f380" y="f383"/>
                    <a:pt x="f384" y="f385"/>
                  </a:cubicBezTo>
                  <a:cubicBezTo>
                    <a:pt x="f386" y="f387"/>
                    <a:pt x="f388" y="f389"/>
                    <a:pt x="f390" y="f389"/>
                  </a:cubicBezTo>
                  <a:cubicBezTo>
                    <a:pt x="f391" y="f389"/>
                    <a:pt x="f392" y="f389"/>
                    <a:pt x="f393" y="f394"/>
                  </a:cubicBezTo>
                  <a:cubicBezTo>
                    <a:pt x="f395" y="f396"/>
                    <a:pt x="f397" y="f398"/>
                    <a:pt x="f73" y="f399"/>
                  </a:cubicBezTo>
                  <a:cubicBezTo>
                    <a:pt x="f400" y="f401"/>
                    <a:pt x="f402" y="f381"/>
                    <a:pt x="f403" y="f381"/>
                  </a:cubicBezTo>
                  <a:cubicBezTo>
                    <a:pt x="f404" y="f381"/>
                    <a:pt x="f405" y="f406"/>
                    <a:pt x="f407" y="f399"/>
                  </a:cubicBezTo>
                  <a:cubicBezTo>
                    <a:pt x="f408" y="f409"/>
                    <a:pt x="f410" y="f396"/>
                    <a:pt x="f411" y="f412"/>
                  </a:cubicBezTo>
                  <a:cubicBezTo>
                    <a:pt x="f413" y="f414"/>
                    <a:pt x="f415" y="f416"/>
                    <a:pt x="f417" y="f416"/>
                  </a:cubicBezTo>
                  <a:cubicBezTo>
                    <a:pt x="f418" y="f416"/>
                    <a:pt x="f419" y="f420"/>
                    <a:pt x="f122" y="f421"/>
                  </a:cubicBezTo>
                  <a:cubicBezTo>
                    <a:pt x="f422" y="f423"/>
                    <a:pt x="f424" y="f425"/>
                    <a:pt x="f426" y="f427"/>
                  </a:cubicBezTo>
                  <a:lnTo>
                    <a:pt x="f428" y="f427"/>
                  </a:lnTo>
                  <a:cubicBezTo>
                    <a:pt x="f429" y="f430"/>
                    <a:pt x="f431" y="f432"/>
                    <a:pt x="f433" y="f432"/>
                  </a:cubicBezTo>
                  <a:cubicBezTo>
                    <a:pt x="f434" y="f432"/>
                    <a:pt x="f435" y="f427"/>
                    <a:pt x="f436" y="f437"/>
                  </a:cubicBezTo>
                  <a:cubicBezTo>
                    <a:pt x="f438" y="f439"/>
                    <a:pt x="f440" y="f441"/>
                    <a:pt x="f86" y="f442"/>
                  </a:cubicBezTo>
                  <a:cubicBezTo>
                    <a:pt x="f443" y="f444"/>
                    <a:pt x="f445" y="f446"/>
                    <a:pt x="f447" y="f446"/>
                  </a:cubicBezTo>
                  <a:cubicBezTo>
                    <a:pt x="f448" y="f446"/>
                    <a:pt x="f449" y="f450"/>
                    <a:pt x="f451" y="f452"/>
                  </a:cubicBezTo>
                  <a:cubicBezTo>
                    <a:pt x="f102" y="f423"/>
                    <a:pt x="f277" y="f425"/>
                    <a:pt x="f453" y="f437"/>
                  </a:cubicBezTo>
                  <a:cubicBezTo>
                    <a:pt x="f454" y="f455"/>
                    <a:pt x="f456" y="f457"/>
                    <a:pt x="f458" y="f457"/>
                  </a:cubicBezTo>
                  <a:cubicBezTo>
                    <a:pt x="f459" y="f457"/>
                    <a:pt x="f460" y="f455"/>
                    <a:pt x="f461" y="f455"/>
                  </a:cubicBezTo>
                  <a:cubicBezTo>
                    <a:pt x="f462" y="f455"/>
                    <a:pt x="f463" y="f455"/>
                    <a:pt x="f464" y="f427"/>
                  </a:cubicBezTo>
                  <a:cubicBezTo>
                    <a:pt x="f465" y="f432"/>
                    <a:pt x="f466" y="f399"/>
                    <a:pt x="f467" y="f399"/>
                  </a:cubicBezTo>
                  <a:cubicBezTo>
                    <a:pt x="f468" y="f399"/>
                    <a:pt x="f469" y="f427"/>
                    <a:pt x="f470" y="f437"/>
                  </a:cubicBezTo>
                  <a:cubicBezTo>
                    <a:pt x="f134" y="f471"/>
                    <a:pt x="f472" y="f394"/>
                    <a:pt x="f304" y="f394"/>
                  </a:cubicBezTo>
                  <a:cubicBezTo>
                    <a:pt x="f473" y="f394"/>
                    <a:pt x="f474" y="f475"/>
                    <a:pt x="f298" y="f437"/>
                  </a:cubicBezTo>
                  <a:cubicBezTo>
                    <a:pt x="f476" y="f477"/>
                    <a:pt x="f478" y="f427"/>
                    <a:pt x="f479" y="f427"/>
                  </a:cubicBezTo>
                  <a:cubicBezTo>
                    <a:pt x="f480" y="f427"/>
                    <a:pt x="f481" y="f482"/>
                    <a:pt x="f483" y="f425"/>
                  </a:cubicBezTo>
                  <a:lnTo>
                    <a:pt x="f484" y="f485"/>
                  </a:lnTo>
                  <a:cubicBezTo>
                    <a:pt x="f486" y="f487"/>
                    <a:pt x="f488" y="f489"/>
                    <a:pt x="f490" y="f28"/>
                  </a:cubicBezTo>
                  <a:cubicBezTo>
                    <a:pt x="f491" y="f492"/>
                    <a:pt x="f493" y="f17"/>
                    <a:pt x="f494" y="f19"/>
                  </a:cubicBezTo>
                  <a:cubicBezTo>
                    <a:pt x="f495" y="f496"/>
                    <a:pt x="f497" y="f498"/>
                    <a:pt x="f484" y="f498"/>
                  </a:cubicBezTo>
                  <a:cubicBezTo>
                    <a:pt x="f499" y="f498"/>
                    <a:pt x="f500" y="f82"/>
                    <a:pt x="f501" y="f502"/>
                  </a:cubicBezTo>
                  <a:cubicBezTo>
                    <a:pt x="f503" y="f496"/>
                    <a:pt x="f504" y="f505"/>
                    <a:pt x="f506" y="f507"/>
                  </a:cubicBezTo>
                  <a:cubicBezTo>
                    <a:pt x="f508" y="f103"/>
                    <a:pt x="f509" y="f510"/>
                    <a:pt x="f511" y="f512"/>
                  </a:cubicBezTo>
                  <a:cubicBezTo>
                    <a:pt x="f379" y="f87"/>
                    <a:pt x="f513" y="f514"/>
                    <a:pt x="f509" y="f136"/>
                  </a:cubicBezTo>
                  <a:cubicBezTo>
                    <a:pt x="f515" y="f516"/>
                    <a:pt x="f517" y="f111"/>
                    <a:pt x="f518" y="f519"/>
                  </a:cubicBezTo>
                  <a:cubicBezTo>
                    <a:pt x="f520" y="f521"/>
                    <a:pt x="f522" y="f523"/>
                    <a:pt x="f524" y="f525"/>
                  </a:cubicBezTo>
                  <a:cubicBezTo>
                    <a:pt x="f526" y="f527"/>
                    <a:pt x="f488" y="f157"/>
                    <a:pt x="f528" y="f529"/>
                  </a:cubicBezTo>
                  <a:cubicBezTo>
                    <a:pt x="f530" y="f531"/>
                    <a:pt x="f493" y="f217"/>
                    <a:pt x="f494" y="f532"/>
                  </a:cubicBezTo>
                  <a:cubicBezTo>
                    <a:pt x="f533" y="f534"/>
                    <a:pt x="f535" y="f536"/>
                    <a:pt x="f524" y="f536"/>
                  </a:cubicBezTo>
                  <a:cubicBezTo>
                    <a:pt x="f537" y="f536"/>
                    <a:pt x="f538" y="f539"/>
                    <a:pt x="f540" y="f541"/>
                  </a:cubicBezTo>
                  <a:cubicBezTo>
                    <a:pt x="f506" y="f542"/>
                    <a:pt x="f543" y="f544"/>
                    <a:pt x="f543" y="f204"/>
                  </a:cubicBezTo>
                  <a:lnTo>
                    <a:pt x="f543" y="f545"/>
                  </a:lnTo>
                  <a:cubicBezTo>
                    <a:pt x="f515" y="f546"/>
                    <a:pt x="f508" y="f547"/>
                    <a:pt x="f548" y="f549"/>
                  </a:cubicBezTo>
                  <a:cubicBezTo>
                    <a:pt x="f550" y="f303"/>
                    <a:pt x="f550" y="f551"/>
                    <a:pt x="f552" y="f541"/>
                  </a:cubicBezTo>
                  <a:cubicBezTo>
                    <a:pt x="f553" y="f554"/>
                    <a:pt x="f501" y="f555"/>
                    <a:pt x="f484" y="f556"/>
                  </a:cubicBezTo>
                  <a:cubicBezTo>
                    <a:pt x="f557" y="f558"/>
                    <a:pt x="f557" y="f558"/>
                    <a:pt x="f559" y="f560"/>
                  </a:cubicBezTo>
                  <a:cubicBezTo>
                    <a:pt x="f561" y="f312"/>
                    <a:pt x="f562" y="f375"/>
                    <a:pt x="f528" y="f314"/>
                  </a:cubicBezTo>
                  <a:cubicBezTo>
                    <a:pt x="f480" y="f563"/>
                    <a:pt x="f564" y="f565"/>
                    <a:pt x="f566" y="f567"/>
                  </a:cubicBezTo>
                  <a:cubicBezTo>
                    <a:pt x="f568" y="f569"/>
                    <a:pt x="f570" y="f571"/>
                    <a:pt x="f572" y="f573"/>
                  </a:cubicBezTo>
                  <a:cubicBezTo>
                    <a:pt x="f574" y="f575"/>
                    <a:pt x="f492" y="f63"/>
                    <a:pt x="f576" y="f63"/>
                  </a:cubicBezTo>
                  <a:cubicBezTo>
                    <a:pt x="f499" y="f63"/>
                    <a:pt x="f577" y="f578"/>
                    <a:pt x="f503" y="f579"/>
                  </a:cubicBezTo>
                  <a:cubicBezTo>
                    <a:pt x="f517" y="f580"/>
                    <a:pt x="f581" y="f582"/>
                    <a:pt x="f517" y="f330"/>
                  </a:cubicBezTo>
                  <a:lnTo>
                    <a:pt x="f517" y="f330"/>
                  </a:lnTo>
                  <a:cubicBezTo>
                    <a:pt x="f583" y="f584"/>
                    <a:pt x="f585" y="f586"/>
                    <a:pt x="f2" y="f4"/>
                  </a:cubicBezTo>
                  <a:cubicBezTo>
                    <a:pt x="f587" y="f588"/>
                    <a:pt x="f589" y="f590"/>
                    <a:pt x="f591" y="f590"/>
                  </a:cubicBezTo>
                  <a:cubicBezTo>
                    <a:pt x="f592" y="f590"/>
                    <a:pt x="f61" y="f593"/>
                    <a:pt x="f594" y="f593"/>
                  </a:cubicBezTo>
                  <a:cubicBezTo>
                    <a:pt x="f595" y="f593"/>
                    <a:pt x="f596" y="f593"/>
                    <a:pt x="f597" y="f598"/>
                  </a:cubicBezTo>
                  <a:cubicBezTo>
                    <a:pt x="f599" y="f600"/>
                    <a:pt x="f601" y="f602"/>
                    <a:pt x="f304" y="f602"/>
                  </a:cubicBezTo>
                  <a:cubicBezTo>
                    <a:pt x="f603" y="f602"/>
                    <a:pt x="f604" y="f605"/>
                    <a:pt x="f606" y="f607"/>
                  </a:cubicBezTo>
                  <a:cubicBezTo>
                    <a:pt x="f608" y="f609"/>
                    <a:pt x="f610" y="f611"/>
                    <a:pt x="f612" y="f611"/>
                  </a:cubicBezTo>
                  <a:lnTo>
                    <a:pt x="f613" y="f611"/>
                  </a:lnTo>
                  <a:cubicBezTo>
                    <a:pt x="f614" y="f615"/>
                    <a:pt x="f616" y="f615"/>
                    <a:pt x="f617" y="f615"/>
                  </a:cubicBezTo>
                  <a:cubicBezTo>
                    <a:pt x="f618" y="f615"/>
                    <a:pt x="f619" y="f620"/>
                    <a:pt x="f621" y="f620"/>
                  </a:cubicBezTo>
                  <a:cubicBezTo>
                    <a:pt x="f622" y="f620"/>
                    <a:pt x="f623" y="f624"/>
                    <a:pt x="f625" y="f609"/>
                  </a:cubicBezTo>
                  <a:cubicBezTo>
                    <a:pt x="f626" y="f615"/>
                    <a:pt x="f627" y="f600"/>
                    <a:pt x="f628" y="f600"/>
                  </a:cubicBezTo>
                  <a:cubicBezTo>
                    <a:pt x="f629" y="f600"/>
                    <a:pt x="f630" y="f631"/>
                    <a:pt x="f632" y="f631"/>
                  </a:cubicBezTo>
                  <a:cubicBezTo>
                    <a:pt x="f633" y="f631"/>
                    <a:pt x="f634" y="f631"/>
                    <a:pt x="f635" y="f611"/>
                  </a:cubicBezTo>
                  <a:cubicBezTo>
                    <a:pt x="f636" y="f611"/>
                    <a:pt x="f637" y="f638"/>
                    <a:pt x="f639" y="f638"/>
                  </a:cubicBezTo>
                  <a:cubicBezTo>
                    <a:pt x="f640" y="f638"/>
                    <a:pt x="f641" y="f638"/>
                    <a:pt x="f306" y="f638"/>
                  </a:cubicBezTo>
                  <a:cubicBezTo>
                    <a:pt x="f642" y="f643"/>
                    <a:pt x="f644" y="f645"/>
                    <a:pt x="f646" y="f645"/>
                  </a:cubicBezTo>
                  <a:cubicBezTo>
                    <a:pt x="f647" y="f645"/>
                    <a:pt x="f648" y="f649"/>
                    <a:pt x="f650" y="f638"/>
                  </a:cubicBezTo>
                  <a:cubicBezTo>
                    <a:pt x="f651" y="f638"/>
                    <a:pt x="f652" y="f653"/>
                    <a:pt x="f654" y="f653"/>
                  </a:cubicBezTo>
                  <a:cubicBezTo>
                    <a:pt x="f655" y="f653"/>
                    <a:pt x="f656" y="f657"/>
                    <a:pt x="f658" y="f659"/>
                  </a:cubicBezTo>
                  <a:cubicBezTo>
                    <a:pt x="f660" y="f460"/>
                    <a:pt x="f661" y="f662"/>
                    <a:pt x="f663" y="f662"/>
                  </a:cubicBezTo>
                  <a:cubicBezTo>
                    <a:pt x="f664" y="f662"/>
                    <a:pt x="f665" y="f662"/>
                    <a:pt x="f666" y="f667"/>
                  </a:cubicBezTo>
                  <a:cubicBezTo>
                    <a:pt x="f668" y="f667"/>
                    <a:pt x="f669" y="f670"/>
                    <a:pt x="f671" y="f670"/>
                  </a:cubicBezTo>
                  <a:cubicBezTo>
                    <a:pt x="f672" y="f670"/>
                    <a:pt x="f673" y="f670"/>
                    <a:pt x="f674" y="f675"/>
                  </a:cubicBezTo>
                  <a:cubicBezTo>
                    <a:pt x="f676" y="f677"/>
                    <a:pt x="f678" y="f60"/>
                    <a:pt x="f679" y="f60"/>
                  </a:cubicBezTo>
                  <a:cubicBezTo>
                    <a:pt x="f680" y="f60"/>
                    <a:pt x="f681" y="f682"/>
                    <a:pt x="f683" y="f684"/>
                  </a:cubicBezTo>
                  <a:cubicBezTo>
                    <a:pt x="f685" y="f326"/>
                    <a:pt x="f686" y="f325"/>
                    <a:pt x="f687" y="f688"/>
                  </a:cubicBezTo>
                  <a:cubicBezTo>
                    <a:pt x="f689" y="f690"/>
                    <a:pt x="f691" y="f332"/>
                    <a:pt x="f692" y="f314"/>
                  </a:cubicBezTo>
                  <a:cubicBezTo>
                    <a:pt x="f693" y="f694"/>
                    <a:pt x="f695" y="f696"/>
                    <a:pt x="f697" y="f696"/>
                  </a:cubicBezTo>
                  <a:cubicBezTo>
                    <a:pt x="f698" y="f696"/>
                    <a:pt x="f699" y="f696"/>
                    <a:pt x="f683" y="f696"/>
                  </a:cubicBezTo>
                  <a:cubicBezTo>
                    <a:pt x="f700" y="f696"/>
                    <a:pt x="f701" y="f702"/>
                    <a:pt x="f701" y="f703"/>
                  </a:cubicBezTo>
                  <a:cubicBezTo>
                    <a:pt x="f704" y="f332"/>
                    <a:pt x="f182" y="f705"/>
                    <a:pt x="f706" y="f707"/>
                  </a:cubicBezTo>
                  <a:lnTo>
                    <a:pt x="f3" y="f237"/>
                  </a:lnTo>
                  <a:cubicBezTo>
                    <a:pt x="f708" y="f545"/>
                    <a:pt x="f709" y="f710"/>
                    <a:pt x="f3" y="f711"/>
                  </a:cubicBezTo>
                  <a:cubicBezTo>
                    <a:pt x="f712" y="f713"/>
                    <a:pt x="f714" y="f519"/>
                    <a:pt x="f715" y="f716"/>
                  </a:cubicBezTo>
                  <a:lnTo>
                    <a:pt x="f717" y="f489"/>
                  </a:lnTo>
                  <a:lnTo>
                    <a:pt x="f717" y="f489"/>
                  </a:lnTo>
                  <a:cubicBezTo>
                    <a:pt x="f704" y="f15"/>
                    <a:pt x="f184" y="f718"/>
                    <a:pt x="f184" y="f43"/>
                  </a:cubicBezTo>
                  <a:cubicBezTo>
                    <a:pt x="f704" y="f719"/>
                    <a:pt x="f720" y="f721"/>
                    <a:pt x="f722" y="f721"/>
                  </a:cubicBezTo>
                  <a:cubicBezTo>
                    <a:pt x="f723" y="f721"/>
                    <a:pt x="f724" y="f721"/>
                    <a:pt x="f725" y="f35"/>
                  </a:cubicBezTo>
                  <a:cubicBezTo>
                    <a:pt x="f726" y="f103"/>
                    <a:pt x="f727" y="f507"/>
                    <a:pt x="f728" y="f43"/>
                  </a:cubicBezTo>
                  <a:cubicBezTo>
                    <a:pt x="f692" y="f54"/>
                    <a:pt x="f729" y="f730"/>
                    <a:pt x="f731" y="f730"/>
                  </a:cubicBezTo>
                  <a:cubicBezTo>
                    <a:pt x="f732" y="f730"/>
                    <a:pt x="f733" y="f734"/>
                    <a:pt x="f735" y="f489"/>
                  </a:cubicBezTo>
                  <a:lnTo>
                    <a:pt x="f692" y="f385"/>
                  </a:lnTo>
                  <a:cubicBezTo>
                    <a:pt x="f736" y="f437"/>
                    <a:pt x="f737" y="f738"/>
                    <a:pt x="f739" y="f738"/>
                  </a:cubicBezTo>
                  <a:cubicBezTo>
                    <a:pt x="f740" y="f741"/>
                    <a:pt x="f742" y="f741"/>
                    <a:pt x="f743" y="f741"/>
                  </a:cubicBezTo>
                  <a:cubicBezTo>
                    <a:pt x="f744" y="f741"/>
                    <a:pt x="f745" y="f2"/>
                    <a:pt x="f376" y="f2"/>
                  </a:cubicBezTo>
                  <a:close/>
                </a:path>
              </a:pathLst>
            </a:custGeom>
            <a:solidFill>
              <a:srgbClr val="F8CD7D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62;p45">
              <a:extLst>
                <a:ext uri="{FF2B5EF4-FFF2-40B4-BE49-F238E27FC236}">
                  <a16:creationId xmlns:a16="http://schemas.microsoft.com/office/drawing/2014/main" id="{D57FA986-45CB-4F75-87F0-D66CE2D70860}"/>
                </a:ext>
              </a:extLst>
            </p:cNvPr>
            <p:cNvSpPr/>
            <p:nvPr/>
          </p:nvSpPr>
          <p:spPr>
            <a:xfrm rot="5400013">
              <a:off x="1097517" y="233547"/>
              <a:ext cx="45829" cy="519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3"/>
                <a:gd name="f4" fmla="val 434"/>
                <a:gd name="f5" fmla="val 183"/>
                <a:gd name="f6" fmla="val 109"/>
                <a:gd name="f7" fmla="val 35"/>
                <a:gd name="f8" fmla="val 47"/>
                <a:gd name="f9" fmla="val 91"/>
                <a:gd name="f10" fmla="val 1"/>
                <a:gd name="f11" fmla="val 154"/>
                <a:gd name="f12" fmla="val 211"/>
                <a:gd name="f13" fmla="val 234"/>
                <a:gd name="f14" fmla="val 331"/>
                <a:gd name="f15" fmla="val 29"/>
                <a:gd name="f16" fmla="val 410"/>
                <a:gd name="f17" fmla="val 138"/>
                <a:gd name="f18" fmla="val 427"/>
                <a:gd name="f19" fmla="val 153"/>
                <a:gd name="f20" fmla="val 432"/>
                <a:gd name="f21" fmla="val 168"/>
                <a:gd name="f22" fmla="val 248"/>
                <a:gd name="f23" fmla="val 309"/>
                <a:gd name="f24" fmla="val 396"/>
                <a:gd name="f25" fmla="val 337"/>
                <a:gd name="f26" fmla="val 336"/>
                <a:gd name="f27" fmla="val 251"/>
                <a:gd name="f28" fmla="val 365"/>
                <a:gd name="f29" fmla="val 148"/>
                <a:gd name="f30" fmla="val 297"/>
                <a:gd name="f31" fmla="val 80"/>
                <a:gd name="f32" fmla="val 263"/>
                <a:gd name="f33" fmla="val 52"/>
                <a:gd name="f34" fmla="val 223"/>
                <a:gd name="f35" fmla="val 23"/>
                <a:gd name="f36" fmla="*/ f0 1 383"/>
                <a:gd name="f37" fmla="*/ f1 1 434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383"/>
                <a:gd name="f44" fmla="*/ f41 1 434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383" h="434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5"/>
                    <a:pt x="f10" y="f12"/>
                    <a:pt x="f10" y="f13"/>
                  </a:cubicBezTo>
                  <a:cubicBezTo>
                    <a:pt x="f10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5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63;p45">
              <a:extLst>
                <a:ext uri="{FF2B5EF4-FFF2-40B4-BE49-F238E27FC236}">
                  <a16:creationId xmlns:a16="http://schemas.microsoft.com/office/drawing/2014/main" id="{62A1185C-39A8-49F5-BC93-2D593DBD8D37}"/>
                </a:ext>
              </a:extLst>
            </p:cNvPr>
            <p:cNvSpPr/>
            <p:nvPr/>
          </p:nvSpPr>
          <p:spPr>
            <a:xfrm rot="5400013">
              <a:off x="990299" y="1479741"/>
              <a:ext cx="49185" cy="519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1"/>
                <a:gd name="f4" fmla="val 434"/>
                <a:gd name="f5" fmla="val 213"/>
                <a:gd name="f6" fmla="val 1"/>
                <a:gd name="f7" fmla="val 139"/>
                <a:gd name="f8" fmla="val 67"/>
                <a:gd name="f9" fmla="val 40"/>
                <a:gd name="f10" fmla="val 35"/>
                <a:gd name="f11" fmla="val 115"/>
                <a:gd name="f12" fmla="val 189"/>
                <a:gd name="f13" fmla="val 23"/>
                <a:gd name="f14" fmla="val 280"/>
                <a:gd name="f15" fmla="val 86"/>
                <a:gd name="f16" fmla="val 326"/>
                <a:gd name="f17" fmla="val 131"/>
                <a:gd name="f18" fmla="val 366"/>
                <a:gd name="f19" fmla="val 200"/>
                <a:gd name="f20" fmla="val 377"/>
                <a:gd name="f21" fmla="val 228"/>
                <a:gd name="f22" fmla="val 297"/>
                <a:gd name="f23" fmla="val 388"/>
                <a:gd name="f24" fmla="val 359"/>
                <a:gd name="f25" fmla="val 331"/>
                <a:gd name="f26" fmla="val 410"/>
                <a:gd name="f27" fmla="val 263"/>
                <a:gd name="f28" fmla="val 405"/>
                <a:gd name="f29" fmla="val 223"/>
                <a:gd name="f30" fmla="val 393"/>
                <a:gd name="f31" fmla="val 149"/>
                <a:gd name="f32" fmla="val 319"/>
                <a:gd name="f33" fmla="val 238"/>
                <a:gd name="f34" fmla="val 235"/>
                <a:gd name="f35" fmla="val 232"/>
                <a:gd name="f36" fmla="val 218"/>
                <a:gd name="f37" fmla="*/ f0 1 411"/>
                <a:gd name="f38" fmla="*/ f1 1 434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1"/>
                <a:gd name="f45" fmla="*/ f42 1 434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1" h="43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4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12"/>
                    <a:pt x="f23" y="f31"/>
                  </a:cubicBezTo>
                  <a:cubicBezTo>
                    <a:pt x="f23" y="f8"/>
                    <a:pt x="f32" y="f6"/>
                    <a:pt x="f33" y="f6"/>
                  </a:cubicBezTo>
                  <a:cubicBezTo>
                    <a:pt x="f34" y="f6"/>
                    <a:pt x="f35" y="f6"/>
                    <a:pt x="f21" y="f6"/>
                  </a:cubicBezTo>
                  <a:cubicBezTo>
                    <a:pt x="f29" y="f6"/>
                    <a:pt x="f36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1064;p45">
              <a:extLst>
                <a:ext uri="{FF2B5EF4-FFF2-40B4-BE49-F238E27FC236}">
                  <a16:creationId xmlns:a16="http://schemas.microsoft.com/office/drawing/2014/main" id="{11C76D50-2006-4A15-8774-7E94ACC93E87}"/>
                </a:ext>
              </a:extLst>
            </p:cNvPr>
            <p:cNvSpPr/>
            <p:nvPr/>
          </p:nvSpPr>
          <p:spPr>
            <a:xfrm rot="5400013">
              <a:off x="1245367" y="1008675"/>
              <a:ext cx="60076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2"/>
                <a:gd name="f4" fmla="val 322"/>
                <a:gd name="f5" fmla="val 259"/>
                <a:gd name="f6" fmla="val 1"/>
                <a:gd name="f7" fmla="val 194"/>
                <a:gd name="f8" fmla="val 129"/>
                <a:gd name="f9" fmla="val 3"/>
                <a:gd name="f10" fmla="val 63"/>
                <a:gd name="f11" fmla="val 9"/>
                <a:gd name="f12" fmla="val 12"/>
                <a:gd name="f13" fmla="val 106"/>
                <a:gd name="f14" fmla="val 191"/>
                <a:gd name="f15" fmla="val 92"/>
                <a:gd name="f16" fmla="val 265"/>
                <a:gd name="f17" fmla="val 139"/>
                <a:gd name="f18" fmla="val 303"/>
                <a:gd name="f19" fmla="val 196"/>
                <a:gd name="f20" fmla="val 254"/>
                <a:gd name="f21" fmla="val 293"/>
                <a:gd name="f22" fmla="val 333"/>
                <a:gd name="f23" fmla="val 313"/>
                <a:gd name="f24" fmla="val 371"/>
                <a:gd name="f25" fmla="val 294"/>
                <a:gd name="f26" fmla="val 467"/>
                <a:gd name="f27" fmla="val 231"/>
                <a:gd name="f28" fmla="val 112"/>
                <a:gd name="f29" fmla="val 450"/>
                <a:gd name="f30" fmla="val 388"/>
                <a:gd name="f31" fmla="val 324"/>
                <a:gd name="f32" fmla="*/ f0 1 502"/>
                <a:gd name="f33" fmla="*/ f1 1 32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502"/>
                <a:gd name="f40" fmla="*/ f37 1 32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502" h="32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2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11"/>
                  </a:cubicBez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1065;p45">
              <a:extLst>
                <a:ext uri="{FF2B5EF4-FFF2-40B4-BE49-F238E27FC236}">
                  <a16:creationId xmlns:a16="http://schemas.microsoft.com/office/drawing/2014/main" id="{0EC0567D-6B51-4535-BD8C-DA35487BFF69}"/>
                </a:ext>
              </a:extLst>
            </p:cNvPr>
            <p:cNvSpPr/>
            <p:nvPr/>
          </p:nvSpPr>
          <p:spPr>
            <a:xfrm rot="5400013">
              <a:off x="981977" y="244734"/>
              <a:ext cx="46433" cy="481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8"/>
                <a:gd name="f4" fmla="val 402"/>
                <a:gd name="f5" fmla="val 142"/>
                <a:gd name="f6" fmla="val 1"/>
                <a:gd name="f7" fmla="val 85"/>
                <a:gd name="f8" fmla="val 52"/>
                <a:gd name="f9" fmla="val 34"/>
                <a:gd name="f10" fmla="val 115"/>
                <a:gd name="f11" fmla="val 189"/>
                <a:gd name="f12" fmla="val 206"/>
                <a:gd name="f13" fmla="val 229"/>
                <a:gd name="f14" fmla="val 6"/>
                <a:gd name="f15" fmla="val 246"/>
                <a:gd name="f16" fmla="val 41"/>
                <a:gd name="f17" fmla="val 358"/>
                <a:gd name="f18" fmla="val 95"/>
                <a:gd name="f19" fmla="val 401"/>
                <a:gd name="f20" fmla="val 179"/>
                <a:gd name="f21" fmla="val 200"/>
                <a:gd name="f22" fmla="val 211"/>
                <a:gd name="f23" fmla="val 400"/>
                <a:gd name="f24" fmla="val 302"/>
                <a:gd name="f25" fmla="val 382"/>
                <a:gd name="f26" fmla="val 370"/>
                <a:gd name="f27" fmla="val 308"/>
                <a:gd name="f28" fmla="val 376"/>
                <a:gd name="f29" fmla="val 217"/>
                <a:gd name="f30" fmla="val 387"/>
                <a:gd name="f31" fmla="val 109"/>
                <a:gd name="f32" fmla="val 353"/>
                <a:gd name="f33" fmla="val 64"/>
                <a:gd name="f34" fmla="val 222"/>
                <a:gd name="f35" fmla="val 18"/>
                <a:gd name="f36" fmla="val 199"/>
                <a:gd name="f37" fmla="val 12"/>
                <a:gd name="f38" fmla="val 171"/>
                <a:gd name="f39" fmla="val 7"/>
                <a:gd name="f40" fmla="*/ f0 1 388"/>
                <a:gd name="f41" fmla="*/ f1 1 402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388"/>
                <a:gd name="f48" fmla="*/ f45 1 402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388" h="40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2" y="f12"/>
                    <a:pt x="f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11" y="f19"/>
                    <a:pt x="f21" y="f19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66;p45">
              <a:extLst>
                <a:ext uri="{FF2B5EF4-FFF2-40B4-BE49-F238E27FC236}">
                  <a16:creationId xmlns:a16="http://schemas.microsoft.com/office/drawing/2014/main" id="{E0092F3E-0E8D-40F0-B6DE-618A8A23EE94}"/>
                </a:ext>
              </a:extLst>
            </p:cNvPr>
            <p:cNvSpPr/>
            <p:nvPr/>
          </p:nvSpPr>
          <p:spPr>
            <a:xfrm rot="5400013">
              <a:off x="1207789" y="1486736"/>
              <a:ext cx="44512" cy="39968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372"/>
                <a:gd name="f5" fmla="val 334"/>
                <a:gd name="f6" fmla="val 178"/>
                <a:gd name="f7" fmla="val 86"/>
                <a:gd name="f8" fmla="val 6"/>
                <a:gd name="f9" fmla="val 73"/>
                <a:gd name="f10" fmla="val 1"/>
                <a:gd name="f11" fmla="val 172"/>
                <a:gd name="f12" fmla="val 12"/>
                <a:gd name="f13" fmla="val 263"/>
                <a:gd name="f14" fmla="val 331"/>
                <a:gd name="f15" fmla="val 177"/>
                <a:gd name="f16" fmla="val 186"/>
                <a:gd name="f17" fmla="val 333"/>
                <a:gd name="f18" fmla="val 195"/>
                <a:gd name="f19" fmla="val 204"/>
                <a:gd name="f20" fmla="val 290"/>
                <a:gd name="f21" fmla="val 366"/>
                <a:gd name="f22" fmla="val 259"/>
                <a:gd name="f23" fmla="val 371"/>
                <a:gd name="f24" fmla="val 115"/>
                <a:gd name="f25" fmla="val 63"/>
                <a:gd name="f26" fmla="val 348"/>
                <a:gd name="f27" fmla="val 297"/>
                <a:gd name="f28" fmla="val 240"/>
                <a:gd name="f29" fmla="val 189"/>
                <a:gd name="f30" fmla="val 185"/>
                <a:gd name="f31" fmla="val 182"/>
                <a:gd name="f32" fmla="*/ f1 1 372"/>
                <a:gd name="f33" fmla="*/ f2 1 334"/>
                <a:gd name="f34" fmla="val f3"/>
                <a:gd name="f35" fmla="val f4"/>
                <a:gd name="f36" fmla="val f5"/>
                <a:gd name="f37" fmla="+- f36 0 f34"/>
                <a:gd name="f38" fmla="+- f35 0 f34"/>
                <a:gd name="f39" fmla="*/ f38 1 372"/>
                <a:gd name="f40" fmla="*/ f37 1 33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72" h="334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13"/>
                    <a:pt x="f7" y="f14"/>
                    <a:pt x="f15" y="f14"/>
                  </a:cubicBezTo>
                  <a:cubicBezTo>
                    <a:pt x="f16" y="f17"/>
                    <a:pt x="f18" y="f17"/>
                    <a:pt x="f19" y="f17"/>
                  </a:cubicBezTo>
                  <a:cubicBezTo>
                    <a:pt x="f20" y="f17"/>
                    <a:pt x="f21" y="f22"/>
                    <a:pt x="f23" y="f11"/>
                  </a:cubicBezTo>
                  <a:cubicBezTo>
                    <a:pt x="f23" y="f24"/>
                    <a:pt x="f0" y="f25"/>
                    <a:pt x="f26" y="f12"/>
                  </a:cubicBezTo>
                  <a:cubicBezTo>
                    <a:pt x="f27" y="f8"/>
                    <a:pt x="f28" y="f10"/>
                    <a:pt x="f29" y="f10"/>
                  </a:cubicBezTo>
                  <a:cubicBezTo>
                    <a:pt x="f30" y="f3"/>
                    <a:pt x="f31" y="f3"/>
                    <a:pt x="f6" y="f3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67;p45">
              <a:extLst>
                <a:ext uri="{FF2B5EF4-FFF2-40B4-BE49-F238E27FC236}">
                  <a16:creationId xmlns:a16="http://schemas.microsoft.com/office/drawing/2014/main" id="{BCC57D32-48F1-4D64-AD02-0BACCB6ABD85}"/>
                </a:ext>
              </a:extLst>
            </p:cNvPr>
            <p:cNvSpPr/>
            <p:nvPr/>
          </p:nvSpPr>
          <p:spPr>
            <a:xfrm rot="5400013">
              <a:off x="1212640" y="238338"/>
              <a:ext cx="42364" cy="47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4"/>
                <a:gd name="f4" fmla="val 395"/>
                <a:gd name="f5" fmla="val 165"/>
                <a:gd name="f6" fmla="val 137"/>
                <a:gd name="f7" fmla="val 29"/>
                <a:gd name="f8" fmla="val 199"/>
                <a:gd name="f9" fmla="val 319"/>
                <a:gd name="f10" fmla="val 23"/>
                <a:gd name="f11" fmla="val 342"/>
                <a:gd name="f12" fmla="val 46"/>
                <a:gd name="f13" fmla="val 370"/>
                <a:gd name="f14" fmla="val 74"/>
                <a:gd name="f15" fmla="val 376"/>
                <a:gd name="f16" fmla="val 109"/>
                <a:gd name="f17" fmla="val 387"/>
                <a:gd name="f18" fmla="val 143"/>
                <a:gd name="f19" fmla="val 394"/>
                <a:gd name="f20" fmla="val 175"/>
                <a:gd name="f21" fmla="val 227"/>
                <a:gd name="f22" fmla="val 273"/>
                <a:gd name="f23" fmla="val 375"/>
                <a:gd name="f24" fmla="val 308"/>
                <a:gd name="f25" fmla="val 353"/>
                <a:gd name="f26" fmla="val 234"/>
                <a:gd name="f27" fmla="val 325"/>
                <a:gd name="f28" fmla="val 256"/>
                <a:gd name="f29" fmla="val 103"/>
                <a:gd name="f30" fmla="val 222"/>
                <a:gd name="f31" fmla="val 194"/>
                <a:gd name="f32" fmla="val 34"/>
                <a:gd name="f33" fmla="*/ f0 1 354"/>
                <a:gd name="f34" fmla="*/ f1 1 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354"/>
                <a:gd name="f41" fmla="*/ f38 1 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354" h="395">
                  <a:moveTo>
                    <a:pt x="f5" y="f2"/>
                  </a:moveTo>
                  <a:cubicBezTo>
                    <a:pt x="f5" y="f6"/>
                    <a:pt x="f7" y="f8"/>
                    <a:pt x="f2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9"/>
                  </a:cubicBezTo>
                  <a:cubicBezTo>
                    <a:pt x="f25" y="f26"/>
                    <a:pt x="f27" y="f5"/>
                    <a:pt x="f28" y="f29"/>
                  </a:cubicBezTo>
                  <a:cubicBezTo>
                    <a:pt x="f30" y="f14"/>
                    <a:pt x="f31" y="f3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59" name="Google Shape;1068;p45">
              <a:extLst>
                <a:ext uri="{FF2B5EF4-FFF2-40B4-BE49-F238E27FC236}">
                  <a16:creationId xmlns:a16="http://schemas.microsoft.com/office/drawing/2014/main" id="{C8B87AE8-BCF6-4E41-B886-94BB649484C1}"/>
                </a:ext>
              </a:extLst>
            </p:cNvPr>
            <p:cNvSpPr/>
            <p:nvPr/>
          </p:nvSpPr>
          <p:spPr>
            <a:xfrm rot="5400013">
              <a:off x="1255471" y="383125"/>
              <a:ext cx="47749" cy="27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9"/>
                <a:gd name="f4" fmla="val 230"/>
                <a:gd name="f5" fmla="val 199"/>
                <a:gd name="f6" fmla="val 132"/>
                <a:gd name="f7" fmla="val 65"/>
                <a:gd name="f8" fmla="val 5"/>
                <a:gd name="f9" fmla="val 13"/>
                <a:gd name="f10" fmla="val 34"/>
                <a:gd name="f11" fmla="val 173"/>
                <a:gd name="f12" fmla="val 80"/>
                <a:gd name="f13" fmla="val 224"/>
                <a:gd name="f14" fmla="val 188"/>
                <a:gd name="f15" fmla="val 296"/>
                <a:gd name="f16" fmla="val 359"/>
                <a:gd name="f17" fmla="val 167"/>
                <a:gd name="f18" fmla="val 333"/>
                <a:gd name="f19" fmla="val 266"/>
                <a:gd name="f20" fmla="*/ f0 1 399"/>
                <a:gd name="f21" fmla="*/ f1 1 230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399"/>
                <a:gd name="f28" fmla="*/ f25 1 230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99" h="230">
                  <a:moveTo>
                    <a:pt x="f5" y="f2"/>
                  </a:moveTo>
                  <a:cubicBezTo>
                    <a:pt x="f6" y="f2"/>
                    <a:pt x="f7" y="f8"/>
                    <a:pt x="f2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4"/>
                    <a:pt x="f16" y="f17"/>
                    <a:pt x="f3" y="f9"/>
                  </a:cubicBezTo>
                  <a:cubicBezTo>
                    <a:pt x="f18" y="f8"/>
                    <a:pt x="f19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1069;p45">
              <a:extLst>
                <a:ext uri="{FF2B5EF4-FFF2-40B4-BE49-F238E27FC236}">
                  <a16:creationId xmlns:a16="http://schemas.microsoft.com/office/drawing/2014/main" id="{145AF620-55AD-4839-8A9A-9471EB2E1ACB}"/>
                </a:ext>
              </a:extLst>
            </p:cNvPr>
            <p:cNvSpPr/>
            <p:nvPr/>
          </p:nvSpPr>
          <p:spPr>
            <a:xfrm rot="5400013">
              <a:off x="1259306" y="1331837"/>
              <a:ext cx="42364" cy="31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4"/>
                <a:gd name="f4" fmla="val 263"/>
                <a:gd name="f5" fmla="val 262"/>
                <a:gd name="f6" fmla="val 1"/>
                <a:gd name="f7" fmla="val 175"/>
                <a:gd name="f8" fmla="val 89"/>
                <a:gd name="f9" fmla="val 24"/>
                <a:gd name="f10" fmla="val 28"/>
                <a:gd name="f11" fmla="val 12"/>
                <a:gd name="f12" fmla="val 193"/>
                <a:gd name="f13" fmla="val 46"/>
                <a:gd name="f14" fmla="val 244"/>
                <a:gd name="f15" fmla="val 132"/>
                <a:gd name="f16" fmla="val 261"/>
                <a:gd name="f17" fmla="val 139"/>
                <a:gd name="f18" fmla="val 147"/>
                <a:gd name="f19" fmla="val 154"/>
                <a:gd name="f20" fmla="val 236"/>
                <a:gd name="f21" fmla="val 306"/>
                <a:gd name="f22" fmla="val 205"/>
                <a:gd name="f23" fmla="val 348"/>
                <a:gd name="f24" fmla="val 91"/>
                <a:gd name="f25" fmla="val 62"/>
                <a:gd name="f26" fmla="val 39"/>
                <a:gd name="f27" fmla="val 11"/>
                <a:gd name="f28" fmla="val 323"/>
                <a:gd name="f29" fmla="val 3"/>
                <a:gd name="f30" fmla="val 292"/>
                <a:gd name="f31" fmla="*/ f0 1 354"/>
                <a:gd name="f32" fmla="*/ f1 1 263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354"/>
                <a:gd name="f39" fmla="*/ f36 1 263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354" h="263">
                  <a:moveTo>
                    <a:pt x="f5" y="f6"/>
                  </a:moveTo>
                  <a:cubicBezTo>
                    <a:pt x="f7" y="f6"/>
                    <a:pt x="f8" y="f9"/>
                    <a:pt x="f6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5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3" y="f25"/>
                    <a:pt x="f3" y="f26"/>
                    <a:pt x="f3" y="f27"/>
                  </a:cubicBezTo>
                  <a:cubicBezTo>
                    <a:pt x="f28" y="f29"/>
                    <a:pt x="f30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70;p45">
              <a:extLst>
                <a:ext uri="{FF2B5EF4-FFF2-40B4-BE49-F238E27FC236}">
                  <a16:creationId xmlns:a16="http://schemas.microsoft.com/office/drawing/2014/main" id="{8A572E38-4C4F-4F85-A006-CC20FEAF0D1B}"/>
                </a:ext>
              </a:extLst>
            </p:cNvPr>
            <p:cNvSpPr/>
            <p:nvPr/>
          </p:nvSpPr>
          <p:spPr>
            <a:xfrm rot="5400013">
              <a:off x="1258762" y="696462"/>
              <a:ext cx="44394" cy="24295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371"/>
                <a:gd name="f5" fmla="val 203"/>
                <a:gd name="f6" fmla="val 200"/>
                <a:gd name="f7" fmla="val 143"/>
                <a:gd name="f8" fmla="val 86"/>
                <a:gd name="f9" fmla="val 5"/>
                <a:gd name="f10" fmla="val 29"/>
                <a:gd name="f11" fmla="val 13"/>
                <a:gd name="f12" fmla="val 1"/>
                <a:gd name="f13" fmla="val 93"/>
                <a:gd name="f14" fmla="val 52"/>
                <a:gd name="f15" fmla="val 178"/>
                <a:gd name="f16" fmla="val 132"/>
                <a:gd name="f17" fmla="val 196"/>
                <a:gd name="f18" fmla="val 148"/>
                <a:gd name="f19" fmla="val 165"/>
                <a:gd name="f20" fmla="val 202"/>
                <a:gd name="f21" fmla="val 181"/>
                <a:gd name="f22" fmla="val 245"/>
                <a:gd name="f23" fmla="val 305"/>
                <a:gd name="f24" fmla="val 169"/>
                <a:gd name="f25" fmla="val 337"/>
                <a:gd name="f26" fmla="val 110"/>
                <a:gd name="f27" fmla="val 348"/>
                <a:gd name="f28" fmla="val 76"/>
                <a:gd name="f29" fmla="val 47"/>
                <a:gd name="f30" fmla="val 314"/>
                <a:gd name="f31" fmla="val 257"/>
                <a:gd name="f32" fmla="*/ f1 1 371"/>
                <a:gd name="f33" fmla="*/ f2 1 203"/>
                <a:gd name="f34" fmla="val f3"/>
                <a:gd name="f35" fmla="val f4"/>
                <a:gd name="f36" fmla="val f5"/>
                <a:gd name="f37" fmla="+- f36 0 f34"/>
                <a:gd name="f38" fmla="+- f35 0 f34"/>
                <a:gd name="f39" fmla="*/ f38 1 371"/>
                <a:gd name="f40" fmla="*/ f37 1 203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71" h="203">
                  <a:moveTo>
                    <a:pt x="f6" y="f3"/>
                  </a:moveTo>
                  <a:cubicBezTo>
                    <a:pt x="f7" y="f3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6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0" y="f29"/>
                    <a:pt x="f4" y="f11"/>
                  </a:cubicBezTo>
                  <a:cubicBezTo>
                    <a:pt x="f30" y="f9"/>
                    <a:pt x="f31" y="f3"/>
                    <a:pt x="f6" y="f3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1071;p45">
              <a:extLst>
                <a:ext uri="{FF2B5EF4-FFF2-40B4-BE49-F238E27FC236}">
                  <a16:creationId xmlns:a16="http://schemas.microsoft.com/office/drawing/2014/main" id="{743FF966-A2C8-453B-8279-1B54512A30A7}"/>
                </a:ext>
              </a:extLst>
            </p:cNvPr>
            <p:cNvSpPr/>
            <p:nvPr/>
          </p:nvSpPr>
          <p:spPr>
            <a:xfrm rot="5400013">
              <a:off x="1170162" y="1314839"/>
              <a:ext cx="48463" cy="512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5"/>
                <a:gd name="f4" fmla="val 428"/>
                <a:gd name="f5" fmla="val 199"/>
                <a:gd name="f6" fmla="val 86"/>
                <a:gd name="f7" fmla="val 97"/>
                <a:gd name="f8" fmla="val 6"/>
                <a:gd name="f9" fmla="val 211"/>
                <a:gd name="f10" fmla="val 325"/>
                <a:gd name="f11" fmla="val 91"/>
                <a:gd name="f12" fmla="val 422"/>
                <a:gd name="f13" fmla="val 427"/>
                <a:gd name="f14" fmla="val 313"/>
                <a:gd name="f15" fmla="val 404"/>
                <a:gd name="f16" fmla="val 342"/>
                <a:gd name="f17" fmla="val 234"/>
                <a:gd name="f18" fmla="val 114"/>
                <a:gd name="f19" fmla="val 17"/>
                <a:gd name="f20" fmla="*/ f0 1 405"/>
                <a:gd name="f21" fmla="*/ f1 1 428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05"/>
                <a:gd name="f28" fmla="*/ f25 1 428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05" h="428">
                  <a:moveTo>
                    <a:pt x="f5" y="f2"/>
                  </a:moveTo>
                  <a:cubicBezTo>
                    <a:pt x="f6" y="f2"/>
                    <a:pt x="f2" y="f7"/>
                    <a:pt x="f8" y="f9"/>
                  </a:cubicBezTo>
                  <a:cubicBezTo>
                    <a:pt x="f8" y="f10"/>
                    <a:pt x="f11" y="f12"/>
                    <a:pt x="f9" y="f13"/>
                  </a:cubicBezTo>
                  <a:cubicBezTo>
                    <a:pt x="f14" y="f13"/>
                    <a:pt x="f15" y="f16"/>
                    <a:pt x="f15" y="f17"/>
                  </a:cubicBezTo>
                  <a:cubicBezTo>
                    <a:pt x="f15" y="f18"/>
                    <a:pt x="f14" y="f19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1072;p45">
              <a:extLst>
                <a:ext uri="{FF2B5EF4-FFF2-40B4-BE49-F238E27FC236}">
                  <a16:creationId xmlns:a16="http://schemas.microsoft.com/office/drawing/2014/main" id="{B1027160-8FC8-4348-AEA7-D995830013CC}"/>
                </a:ext>
              </a:extLst>
            </p:cNvPr>
            <p:cNvSpPr/>
            <p:nvPr/>
          </p:nvSpPr>
          <p:spPr>
            <a:xfrm rot="5400013">
              <a:off x="1107155" y="1484227"/>
              <a:ext cx="56007" cy="512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8"/>
                <a:gd name="f4" fmla="val 428"/>
                <a:gd name="f5" fmla="val 229"/>
                <a:gd name="f6" fmla="val 114"/>
                <a:gd name="f7" fmla="val 17"/>
                <a:gd name="f8" fmla="val 90"/>
                <a:gd name="f9" fmla="val 11"/>
                <a:gd name="f10" fmla="val 211"/>
                <a:gd name="f11" fmla="val 320"/>
                <a:gd name="f12" fmla="val 80"/>
                <a:gd name="f13" fmla="val 422"/>
                <a:gd name="f14" fmla="val 194"/>
                <a:gd name="f15" fmla="val 433"/>
                <a:gd name="f16" fmla="val 405"/>
                <a:gd name="f17" fmla="val 467"/>
                <a:gd name="f18" fmla="val 75"/>
                <a:gd name="f19" fmla="val 239"/>
                <a:gd name="f20" fmla="val 1"/>
                <a:gd name="f21" fmla="val 236"/>
                <a:gd name="f22" fmla="val 232"/>
                <a:gd name="f23" fmla="*/ f0 1 468"/>
                <a:gd name="f24" fmla="*/ f1 1 42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68"/>
                <a:gd name="f31" fmla="*/ f28 1 42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68" h="42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0"/>
                    <a:pt x="f22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1073;p45">
              <a:extLst>
                <a:ext uri="{FF2B5EF4-FFF2-40B4-BE49-F238E27FC236}">
                  <a16:creationId xmlns:a16="http://schemas.microsoft.com/office/drawing/2014/main" id="{BBE669C5-F82E-4929-B5CE-103BEC5EE9AF}"/>
                </a:ext>
              </a:extLst>
            </p:cNvPr>
            <p:cNvSpPr/>
            <p:nvPr/>
          </p:nvSpPr>
          <p:spPr>
            <a:xfrm rot="5400013">
              <a:off x="1043370" y="687853"/>
              <a:ext cx="48582" cy="497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6"/>
                <a:gd name="f4" fmla="val 416"/>
                <a:gd name="f5" fmla="val 217"/>
                <a:gd name="f6" fmla="val 98"/>
                <a:gd name="f7" fmla="val 17"/>
                <a:gd name="f8" fmla="val 12"/>
                <a:gd name="f9" fmla="val 114"/>
                <a:gd name="f10" fmla="val 1"/>
                <a:gd name="f11" fmla="val 234"/>
                <a:gd name="f12" fmla="val 331"/>
                <a:gd name="f13" fmla="val 75"/>
                <a:gd name="f14" fmla="val 177"/>
                <a:gd name="f15" fmla="val 297"/>
                <a:gd name="f16" fmla="val 394"/>
                <a:gd name="f17" fmla="val 319"/>
                <a:gd name="f18" fmla="val 400"/>
                <a:gd name="f19" fmla="val 200"/>
                <a:gd name="f20" fmla="val 405"/>
                <a:gd name="f21" fmla="val 97"/>
                <a:gd name="f22" fmla="val 325"/>
                <a:gd name="f23" fmla="val 6"/>
                <a:gd name="f24" fmla="*/ f0 1 406"/>
                <a:gd name="f25" fmla="*/ f1 1 416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6"/>
                <a:gd name="f32" fmla="*/ f29 1 416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6" h="416">
                  <a:moveTo>
                    <a:pt x="f5" y="f2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74;p45">
              <a:extLst>
                <a:ext uri="{FF2B5EF4-FFF2-40B4-BE49-F238E27FC236}">
                  <a16:creationId xmlns:a16="http://schemas.microsoft.com/office/drawing/2014/main" id="{35C6836C-B36D-46D8-B77C-2379CDA7104E}"/>
                </a:ext>
              </a:extLst>
            </p:cNvPr>
            <p:cNvSpPr/>
            <p:nvPr/>
          </p:nvSpPr>
          <p:spPr>
            <a:xfrm rot="5400013">
              <a:off x="1093869" y="844613"/>
              <a:ext cx="51215" cy="512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"/>
                <a:gd name="f4" fmla="val 198"/>
                <a:gd name="f5" fmla="val 1"/>
                <a:gd name="f6" fmla="val 98"/>
                <a:gd name="f7" fmla="val 112"/>
                <a:gd name="f8" fmla="val 234"/>
                <a:gd name="f9" fmla="val 6"/>
                <a:gd name="f10" fmla="val 337"/>
                <a:gd name="f11" fmla="val 85"/>
                <a:gd name="f12" fmla="val 422"/>
                <a:gd name="f13" fmla="val 194"/>
                <a:gd name="f14" fmla="val 416"/>
                <a:gd name="f15" fmla="val 382"/>
                <a:gd name="f16" fmla="val 427"/>
                <a:gd name="f17" fmla="val 63"/>
                <a:gd name="f18" fmla="val 205"/>
                <a:gd name="f19" fmla="val 203"/>
                <a:gd name="f20" fmla="val 200"/>
                <a:gd name="f21" fmla="*/ f0 1 428"/>
                <a:gd name="f22" fmla="*/ f1 1 428"/>
                <a:gd name="f23" fmla="val f2"/>
                <a:gd name="f24" fmla="val f3"/>
                <a:gd name="f25" fmla="+- f24 0 f23"/>
                <a:gd name="f26" fmla="*/ f25 1 428"/>
                <a:gd name="f27" fmla="*/ f23 1 f26"/>
                <a:gd name="f28" fmla="*/ f24 1 f26"/>
                <a:gd name="f29" fmla="*/ f27 f21 1"/>
                <a:gd name="f30" fmla="*/ f28 f21 1"/>
                <a:gd name="f31" fmla="*/ f28 f22 1"/>
                <a:gd name="f32" fmla="*/ f27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28" h="428">
                  <a:moveTo>
                    <a:pt x="f4" y="f5"/>
                  </a:moveTo>
                  <a:cubicBezTo>
                    <a:pt x="f6" y="f5"/>
                    <a:pt x="f2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18" y="f5"/>
                  </a:cubicBezTo>
                  <a:cubicBezTo>
                    <a:pt x="f19" y="f5"/>
                    <a:pt x="f20" y="f5"/>
                    <a:pt x="f4" y="f5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75;p45">
              <a:extLst>
                <a:ext uri="{FF2B5EF4-FFF2-40B4-BE49-F238E27FC236}">
                  <a16:creationId xmlns:a16="http://schemas.microsoft.com/office/drawing/2014/main" id="{F12B9328-CBB9-4C1B-AC1B-9D001908AF1D}"/>
                </a:ext>
              </a:extLst>
            </p:cNvPr>
            <p:cNvSpPr/>
            <p:nvPr/>
          </p:nvSpPr>
          <p:spPr>
            <a:xfrm rot="5400013">
              <a:off x="1160588" y="369486"/>
              <a:ext cx="47146" cy="49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"/>
                <a:gd name="f4" fmla="val 417"/>
                <a:gd name="f5" fmla="val 206"/>
                <a:gd name="f6" fmla="val 98"/>
                <a:gd name="f7" fmla="val 12"/>
                <a:gd name="f8" fmla="val 103"/>
                <a:gd name="f9" fmla="val 217"/>
                <a:gd name="f10" fmla="val 1"/>
                <a:gd name="f11" fmla="val 319"/>
                <a:gd name="f12" fmla="val 81"/>
                <a:gd name="f13" fmla="val 410"/>
                <a:gd name="f14" fmla="val 189"/>
                <a:gd name="f15" fmla="val 416"/>
                <a:gd name="f16" fmla="val 297"/>
                <a:gd name="f17" fmla="val 382"/>
                <a:gd name="f18" fmla="val 314"/>
                <a:gd name="f19" fmla="val 205"/>
                <a:gd name="f20" fmla="val 97"/>
                <a:gd name="f21" fmla="val 6"/>
                <a:gd name="f22" fmla="*/ f0 1 394"/>
                <a:gd name="f23" fmla="*/ f1 1 417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94"/>
                <a:gd name="f30" fmla="*/ f27 1 417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94" h="417">
                  <a:moveTo>
                    <a:pt x="f5" y="f2"/>
                  </a:moveTo>
                  <a:cubicBezTo>
                    <a:pt x="f6" y="f7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3"/>
                    <a:pt x="f17" y="f18"/>
                    <a:pt x="f17" y="f19"/>
                  </a:cubicBezTo>
                  <a:cubicBezTo>
                    <a:pt x="f3" y="f20"/>
                    <a:pt x="f18" y="f21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76;p45">
              <a:extLst>
                <a:ext uri="{FF2B5EF4-FFF2-40B4-BE49-F238E27FC236}">
                  <a16:creationId xmlns:a16="http://schemas.microsoft.com/office/drawing/2014/main" id="{CF79F081-46A2-4BA8-8F23-524A120F99F8}"/>
                </a:ext>
              </a:extLst>
            </p:cNvPr>
            <p:cNvSpPr/>
            <p:nvPr/>
          </p:nvSpPr>
          <p:spPr>
            <a:xfrm rot="5400013">
              <a:off x="1027387" y="1001556"/>
              <a:ext cx="47146" cy="46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"/>
                <a:gd name="f4" fmla="val 389"/>
                <a:gd name="f5" fmla="val 199"/>
                <a:gd name="f6" fmla="val 1"/>
                <a:gd name="f7" fmla="val 196"/>
                <a:gd name="f8" fmla="val 192"/>
                <a:gd name="f9" fmla="val 189"/>
                <a:gd name="f10" fmla="val 81"/>
                <a:gd name="f11" fmla="val 92"/>
                <a:gd name="f12" fmla="val 200"/>
                <a:gd name="f13" fmla="val 7"/>
                <a:gd name="f14" fmla="val 303"/>
                <a:gd name="f15" fmla="val 388"/>
                <a:gd name="f16" fmla="val 371"/>
                <a:gd name="f17" fmla="val 383"/>
                <a:gd name="f18" fmla="val 291"/>
                <a:gd name="f19" fmla="val 183"/>
                <a:gd name="f20" fmla="val 84"/>
                <a:gd name="f21" fmla="val 302"/>
                <a:gd name="f22" fmla="*/ f0 1 394"/>
                <a:gd name="f23" fmla="*/ f1 1 389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94"/>
                <a:gd name="f30" fmla="*/ f27 1 389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94" h="389">
                  <a:moveTo>
                    <a:pt x="f5" y="f6"/>
                  </a:moveTo>
                  <a:cubicBezTo>
                    <a:pt x="f7" y="f6"/>
                    <a:pt x="f8" y="f6"/>
                    <a:pt x="f9" y="f6"/>
                  </a:cubicBezTo>
                  <a:cubicBezTo>
                    <a:pt x="f10" y="f6"/>
                    <a:pt x="f6" y="f11"/>
                    <a:pt x="f6" y="f12"/>
                  </a:cubicBezTo>
                  <a:cubicBezTo>
                    <a:pt x="f13" y="f14"/>
                    <a:pt x="f11" y="f15"/>
                    <a:pt x="f12" y="f15"/>
                  </a:cubicBezTo>
                  <a:cubicBezTo>
                    <a:pt x="f14" y="f16"/>
                    <a:pt x="f17" y="f18"/>
                    <a:pt x="f3" y="f19"/>
                  </a:cubicBezTo>
                  <a:cubicBezTo>
                    <a:pt x="f17" y="f20"/>
                    <a:pt x="f21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1077;p45">
              <a:extLst>
                <a:ext uri="{FF2B5EF4-FFF2-40B4-BE49-F238E27FC236}">
                  <a16:creationId xmlns:a16="http://schemas.microsoft.com/office/drawing/2014/main" id="{C73769A5-635A-49AF-9E14-742FB59F65A8}"/>
                </a:ext>
              </a:extLst>
            </p:cNvPr>
            <p:cNvSpPr/>
            <p:nvPr/>
          </p:nvSpPr>
          <p:spPr>
            <a:xfrm rot="5400013">
              <a:off x="1206289" y="524925"/>
              <a:ext cx="46433" cy="46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8"/>
                <a:gd name="f4" fmla="val 389"/>
                <a:gd name="f5" fmla="val 199"/>
                <a:gd name="f6" fmla="val 1"/>
                <a:gd name="f7" fmla="val 91"/>
                <a:gd name="f8" fmla="val 7"/>
                <a:gd name="f9" fmla="val 11"/>
                <a:gd name="f10" fmla="val 86"/>
                <a:gd name="f11" fmla="val 189"/>
                <a:gd name="f12" fmla="val 291"/>
                <a:gd name="f13" fmla="val 377"/>
                <a:gd name="f14" fmla="val 194"/>
                <a:gd name="f15" fmla="val 302"/>
                <a:gd name="f16" fmla="val 382"/>
                <a:gd name="f17" fmla="val 387"/>
                <a:gd name="f18" fmla="val 297"/>
                <a:gd name="f19" fmla="val 195"/>
                <a:gd name="f20" fmla="*/ f0 1 388"/>
                <a:gd name="f21" fmla="*/ f1 1 389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388"/>
                <a:gd name="f28" fmla="*/ f25 1 389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88" h="389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9" y="f12"/>
                    <a:pt x="f7" y="f13"/>
                    <a:pt x="f14" y="f3"/>
                  </a:cubicBezTo>
                  <a:cubicBezTo>
                    <a:pt x="f15" y="f16"/>
                    <a:pt x="f17" y="f18"/>
                    <a:pt x="f17" y="f19"/>
                  </a:cubicBezTo>
                  <a:cubicBezTo>
                    <a:pt x="f17" y="f10"/>
                    <a:pt x="f15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1078;p45">
              <a:extLst>
                <a:ext uri="{FF2B5EF4-FFF2-40B4-BE49-F238E27FC236}">
                  <a16:creationId xmlns:a16="http://schemas.microsoft.com/office/drawing/2014/main" id="{3C12840A-0754-4F6A-A990-8C9221D3D964}"/>
                </a:ext>
              </a:extLst>
            </p:cNvPr>
            <p:cNvSpPr/>
            <p:nvPr/>
          </p:nvSpPr>
          <p:spPr>
            <a:xfrm rot="5400013">
              <a:off x="1040806" y="371519"/>
              <a:ext cx="45710" cy="4726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2"/>
                <a:gd name="f4" fmla="val 395"/>
                <a:gd name="f5" fmla="val 212"/>
                <a:gd name="f6" fmla="val 1"/>
                <a:gd name="f7" fmla="val 206"/>
                <a:gd name="f8" fmla="val 200"/>
                <a:gd name="f9" fmla="val 194"/>
                <a:gd name="f10" fmla="val 2"/>
                <a:gd name="f11" fmla="val 80"/>
                <a:gd name="f12" fmla="val 19"/>
                <a:gd name="f13" fmla="val 116"/>
                <a:gd name="f14" fmla="val 12"/>
                <a:gd name="f15" fmla="val 230"/>
                <a:gd name="f16" fmla="val 321"/>
                <a:gd name="f17" fmla="val 86"/>
                <a:gd name="f18" fmla="val 183"/>
                <a:gd name="f19" fmla="val 296"/>
                <a:gd name="f20" fmla="val 292"/>
                <a:gd name="f21" fmla="val 370"/>
                <a:gd name="f22" fmla="val 178"/>
                <a:gd name="f23" fmla="val 376"/>
                <a:gd name="f24" fmla="val 82"/>
                <a:gd name="f25" fmla="val 306"/>
                <a:gd name="f26" fmla="*/ f0 1 382"/>
                <a:gd name="f27" fmla="*/ f1 1 395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82"/>
                <a:gd name="f34" fmla="*/ f31 1 395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82" h="395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2"/>
                    <a:pt x="f2" y="f13"/>
                    <a:pt x="f14" y="f15"/>
                  </a:cubicBezTo>
                  <a:cubicBezTo>
                    <a:pt x="f14" y="f16"/>
                    <a:pt x="f17" y="f4"/>
                    <a:pt x="f18" y="f4"/>
                  </a:cubicBezTo>
                  <a:cubicBezTo>
                    <a:pt x="f19" y="f4"/>
                    <a:pt x="f3" y="f20"/>
                    <a:pt x="f21" y="f22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79;p45">
              <a:extLst>
                <a:ext uri="{FF2B5EF4-FFF2-40B4-BE49-F238E27FC236}">
                  <a16:creationId xmlns:a16="http://schemas.microsoft.com/office/drawing/2014/main" id="{833AAA9A-2F19-42E5-A8E9-D2A255F6FAF1}"/>
                </a:ext>
              </a:extLst>
            </p:cNvPr>
            <p:cNvSpPr/>
            <p:nvPr/>
          </p:nvSpPr>
          <p:spPr>
            <a:xfrm rot="5400013">
              <a:off x="1217601" y="1158978"/>
              <a:ext cx="49185" cy="43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1"/>
                <a:gd name="f4" fmla="val 361"/>
                <a:gd name="f5" fmla="val 179"/>
                <a:gd name="f6" fmla="val 1"/>
                <a:gd name="f7" fmla="val 86"/>
                <a:gd name="f8" fmla="val 12"/>
                <a:gd name="f9" fmla="val 71"/>
                <a:gd name="f10" fmla="val 6"/>
                <a:gd name="f11" fmla="val 167"/>
                <a:gd name="f12" fmla="val 275"/>
                <a:gd name="f13" fmla="val 92"/>
                <a:gd name="f14" fmla="val 200"/>
                <a:gd name="f15" fmla="val 303"/>
                <a:gd name="f16" fmla="val 394"/>
                <a:gd name="f17" fmla="val 281"/>
                <a:gd name="f18" fmla="val 399"/>
                <a:gd name="f19" fmla="val 178"/>
                <a:gd name="f20" fmla="val 76"/>
                <a:gd name="f21" fmla="val 325"/>
                <a:gd name="f22" fmla="val 2"/>
                <a:gd name="f23" fmla="val 193"/>
                <a:gd name="f24" fmla="val 186"/>
                <a:gd name="f25" fmla="*/ f0 1 411"/>
                <a:gd name="f26" fmla="*/ f1 1 36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1"/>
                <a:gd name="f33" fmla="*/ f30 1 36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1" h="36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9"/>
                  </a:cubicBezTo>
                  <a:cubicBezTo>
                    <a:pt x="f3" y="f20"/>
                    <a:pt x="f21" y="f22"/>
                    <a:pt x="f14" y="f22"/>
                  </a:cubicBezTo>
                  <a:cubicBezTo>
                    <a:pt x="f23" y="f6"/>
                    <a:pt x="f24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80;p45">
              <a:extLst>
                <a:ext uri="{FF2B5EF4-FFF2-40B4-BE49-F238E27FC236}">
                  <a16:creationId xmlns:a16="http://schemas.microsoft.com/office/drawing/2014/main" id="{BB6AB26B-5D28-4903-AEB6-866AA97D474D}"/>
                </a:ext>
              </a:extLst>
            </p:cNvPr>
            <p:cNvSpPr/>
            <p:nvPr/>
          </p:nvSpPr>
          <p:spPr>
            <a:xfrm rot="5400013">
              <a:off x="1209056" y="848499"/>
              <a:ext cx="47265" cy="433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5"/>
                <a:gd name="f4" fmla="val 362"/>
                <a:gd name="f5" fmla="val 200"/>
                <a:gd name="f6" fmla="val 101"/>
                <a:gd name="f7" fmla="val 1"/>
                <a:gd name="f8" fmla="val 69"/>
                <a:gd name="f9" fmla="val 7"/>
                <a:gd name="f10" fmla="val 202"/>
                <a:gd name="f11" fmla="val 12"/>
                <a:gd name="f12" fmla="val 279"/>
                <a:gd name="f13" fmla="val 125"/>
                <a:gd name="f14" fmla="val 225"/>
                <a:gd name="f15" fmla="val 228"/>
                <a:gd name="f16" fmla="val 231"/>
                <a:gd name="f17" fmla="val 361"/>
                <a:gd name="f18" fmla="val 235"/>
                <a:gd name="f19" fmla="val 326"/>
                <a:gd name="f20" fmla="val 350"/>
                <a:gd name="f21" fmla="val 394"/>
                <a:gd name="f22" fmla="val 270"/>
                <a:gd name="f23" fmla="val 388"/>
                <a:gd name="f24" fmla="val 179"/>
                <a:gd name="f25" fmla="val 383"/>
                <a:gd name="f26" fmla="val 59"/>
                <a:gd name="f27" fmla="val 292"/>
                <a:gd name="f28" fmla="*/ f0 1 395"/>
                <a:gd name="f29" fmla="*/ f1 1 362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95"/>
                <a:gd name="f36" fmla="*/ f33 1 362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95" h="3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cubicBezTo>
                    <a:pt x="f15" y="f4"/>
                    <a:pt x="f16" y="f17"/>
                    <a:pt x="f18" y="f17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1081;p45">
              <a:extLst>
                <a:ext uri="{FF2B5EF4-FFF2-40B4-BE49-F238E27FC236}">
                  <a16:creationId xmlns:a16="http://schemas.microsoft.com/office/drawing/2014/main" id="{97563FF3-3ECA-4F8C-BCC7-F7C049C99DD2}"/>
                </a:ext>
              </a:extLst>
            </p:cNvPr>
            <p:cNvSpPr/>
            <p:nvPr/>
          </p:nvSpPr>
          <p:spPr>
            <a:xfrm rot="5400013">
              <a:off x="1046772" y="1319502"/>
              <a:ext cx="43799" cy="46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6"/>
                <a:gd name="f4" fmla="val 389"/>
                <a:gd name="f5" fmla="val 187"/>
                <a:gd name="f6" fmla="val 105"/>
                <a:gd name="f7" fmla="val 12"/>
                <a:gd name="f8" fmla="val 97"/>
                <a:gd name="f9" fmla="val 195"/>
                <a:gd name="f10" fmla="val 1"/>
                <a:gd name="f11" fmla="val 291"/>
                <a:gd name="f12" fmla="val 75"/>
                <a:gd name="f13" fmla="val 383"/>
                <a:gd name="f14" fmla="val 172"/>
                <a:gd name="f15" fmla="val 388"/>
                <a:gd name="f16" fmla="val 175"/>
                <a:gd name="f17" fmla="val 178"/>
                <a:gd name="f18" fmla="val 181"/>
                <a:gd name="f19" fmla="val 285"/>
                <a:gd name="f20" fmla="val 365"/>
                <a:gd name="f21" fmla="val 300"/>
                <a:gd name="f22" fmla="val 200"/>
                <a:gd name="f23" fmla="val 103"/>
                <a:gd name="f24" fmla="val 297"/>
                <a:gd name="f25" fmla="val 18"/>
                <a:gd name="f26" fmla="val 196"/>
                <a:gd name="f27" fmla="val 192"/>
                <a:gd name="f28" fmla="*/ f0 1 366"/>
                <a:gd name="f29" fmla="*/ f1 1 389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66"/>
                <a:gd name="f36" fmla="*/ f33 1 389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66" h="3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5"/>
                    <a:pt x="f17" y="f15"/>
                    <a:pt x="f18" y="f15"/>
                  </a:cubicBezTo>
                  <a:cubicBezTo>
                    <a:pt x="f19" y="f15"/>
                    <a:pt x="f20" y="f21"/>
                    <a:pt x="f20" y="f22"/>
                  </a:cubicBezTo>
                  <a:cubicBezTo>
                    <a:pt x="f20" y="f23"/>
                    <a:pt x="f24" y="f25"/>
                    <a:pt x="f22" y="f10"/>
                  </a:cubicBezTo>
                  <a:cubicBezTo>
                    <a:pt x="f26" y="f2"/>
                    <a:pt x="f27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1082;p45">
              <a:extLst>
                <a:ext uri="{FF2B5EF4-FFF2-40B4-BE49-F238E27FC236}">
                  <a16:creationId xmlns:a16="http://schemas.microsoft.com/office/drawing/2014/main" id="{069CDD29-BD69-43A8-82D1-D88CD0623827}"/>
                </a:ext>
              </a:extLst>
            </p:cNvPr>
            <p:cNvSpPr/>
            <p:nvPr/>
          </p:nvSpPr>
          <p:spPr>
            <a:xfrm rot="5400013">
              <a:off x="1166623" y="683911"/>
              <a:ext cx="44997" cy="44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6"/>
                <a:gd name="f4" fmla="val 374"/>
                <a:gd name="f5" fmla="val 224"/>
                <a:gd name="f6" fmla="val 1"/>
                <a:gd name="f7" fmla="val 216"/>
                <a:gd name="f8" fmla="val 208"/>
                <a:gd name="f9" fmla="val 2"/>
                <a:gd name="f10" fmla="val 199"/>
                <a:gd name="f11" fmla="val 3"/>
                <a:gd name="f12" fmla="val 196"/>
                <a:gd name="f13" fmla="val 193"/>
                <a:gd name="f14" fmla="val 190"/>
                <a:gd name="f15" fmla="val 86"/>
                <a:gd name="f16" fmla="val 92"/>
                <a:gd name="f17" fmla="val 11"/>
                <a:gd name="f18" fmla="val 197"/>
                <a:gd name="f19" fmla="val 291"/>
                <a:gd name="f20" fmla="val 184"/>
                <a:gd name="f21" fmla="val 187"/>
                <a:gd name="f22" fmla="val 194"/>
                <a:gd name="f23" fmla="val 373"/>
                <a:gd name="f24" fmla="val 296"/>
                <a:gd name="f25" fmla="val 356"/>
                <a:gd name="f26" fmla="val 370"/>
                <a:gd name="f27" fmla="val 265"/>
                <a:gd name="f28" fmla="val 157"/>
                <a:gd name="f29" fmla="val 375"/>
                <a:gd name="f30" fmla="val 74"/>
                <a:gd name="f31" fmla="val 305"/>
                <a:gd name="f32" fmla="*/ f0 1 376"/>
                <a:gd name="f33" fmla="*/ f1 1 37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76"/>
                <a:gd name="f40" fmla="*/ f37 1 37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76" h="3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1"/>
                    <a:pt x="f13" y="f11"/>
                    <a:pt x="f14" y="f11"/>
                  </a:cubicBezTo>
                  <a:cubicBezTo>
                    <a:pt x="f15" y="f11"/>
                    <a:pt x="f2" y="f16"/>
                    <a:pt x="f17" y="f18"/>
                  </a:cubicBezTo>
                  <a:cubicBezTo>
                    <a:pt x="f17" y="f19"/>
                    <a:pt x="f15" y="f4"/>
                    <a:pt x="f20" y="f4"/>
                  </a:cubicBezTo>
                  <a:cubicBezTo>
                    <a:pt x="f21" y="f4"/>
                    <a:pt x="f14" y="f4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31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83;p45">
              <a:extLst>
                <a:ext uri="{FF2B5EF4-FFF2-40B4-BE49-F238E27FC236}">
                  <a16:creationId xmlns:a16="http://schemas.microsoft.com/office/drawing/2014/main" id="{3FE95756-488B-41B8-85A9-1B58371EBB9C}"/>
                </a:ext>
              </a:extLst>
            </p:cNvPr>
            <p:cNvSpPr/>
            <p:nvPr/>
          </p:nvSpPr>
          <p:spPr>
            <a:xfrm rot="5400013">
              <a:off x="994665" y="526667"/>
              <a:ext cx="41641" cy="46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8"/>
                <a:gd name="f4" fmla="val 388"/>
                <a:gd name="f5" fmla="val 188"/>
                <a:gd name="f6" fmla="val 86"/>
                <a:gd name="f7" fmla="val 6"/>
                <a:gd name="f8" fmla="val 12"/>
                <a:gd name="f9" fmla="val 182"/>
                <a:gd name="f10" fmla="val 285"/>
                <a:gd name="f11" fmla="val 69"/>
                <a:gd name="f12" fmla="val 370"/>
                <a:gd name="f13" fmla="val 160"/>
                <a:gd name="f14" fmla="val 387"/>
                <a:gd name="f15" fmla="val 162"/>
                <a:gd name="f16" fmla="val 165"/>
                <a:gd name="f17" fmla="val 167"/>
                <a:gd name="f18" fmla="val 256"/>
                <a:gd name="f19" fmla="val 342"/>
                <a:gd name="f20" fmla="val 288"/>
                <a:gd name="f21" fmla="val 91"/>
                <a:gd name="f22" fmla="val 274"/>
                <a:gd name="f23" fmla="*/ f0 1 348"/>
                <a:gd name="f24" fmla="*/ f1 1 38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48"/>
                <a:gd name="f31" fmla="*/ f28 1 38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48" h="388">
                  <a:moveTo>
                    <a:pt x="f5" y="f2"/>
                  </a:moveTo>
                  <a:cubicBezTo>
                    <a:pt x="f6" y="f7"/>
                    <a:pt x="f8" y="f6"/>
                    <a:pt x="f7" y="f9"/>
                  </a:cubicBezTo>
                  <a:cubicBezTo>
                    <a:pt x="f2" y="f10"/>
                    <a:pt x="f11" y="f12"/>
                    <a:pt x="f13" y="f14"/>
                  </a:cubicBezTo>
                  <a:cubicBezTo>
                    <a:pt x="f15" y="f4"/>
                    <a:pt x="f16" y="f4"/>
                    <a:pt x="f17" y="f4"/>
                  </a:cubicBezTo>
                  <a:cubicBezTo>
                    <a:pt x="f18" y="f4"/>
                    <a:pt x="f19" y="f20"/>
                    <a:pt x="f3" y="f9"/>
                  </a:cubicBezTo>
                  <a:cubicBezTo>
                    <a:pt x="f19" y="f21"/>
                    <a:pt x="f22" y="f8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1084;p45">
              <a:extLst>
                <a:ext uri="{FF2B5EF4-FFF2-40B4-BE49-F238E27FC236}">
                  <a16:creationId xmlns:a16="http://schemas.microsoft.com/office/drawing/2014/main" id="{6C409EE0-B753-4A95-B937-86185A535AAC}"/>
                </a:ext>
              </a:extLst>
            </p:cNvPr>
            <p:cNvSpPr/>
            <p:nvPr/>
          </p:nvSpPr>
          <p:spPr>
            <a:xfrm rot="5400013">
              <a:off x="984374" y="846885"/>
              <a:ext cx="47146" cy="42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94"/>
                <a:gd name="f4" fmla="val 356"/>
                <a:gd name="f5" fmla="val 205"/>
                <a:gd name="f6" fmla="val 1"/>
                <a:gd name="f7" fmla="val 97"/>
                <a:gd name="f8" fmla="val 7"/>
                <a:gd name="f9" fmla="val 17"/>
                <a:gd name="f10" fmla="val 86"/>
                <a:gd name="f11" fmla="val 6"/>
                <a:gd name="f12" fmla="val 189"/>
                <a:gd name="f13" fmla="val 280"/>
                <a:gd name="f14" fmla="val 74"/>
                <a:gd name="f15" fmla="val 354"/>
                <a:gd name="f16" fmla="val 165"/>
                <a:gd name="f17" fmla="val 172"/>
                <a:gd name="f18" fmla="val 355"/>
                <a:gd name="f19" fmla="val 179"/>
                <a:gd name="f20" fmla="val 186"/>
                <a:gd name="f21" fmla="val 291"/>
                <a:gd name="f22" fmla="val 377"/>
                <a:gd name="f23" fmla="val 273"/>
                <a:gd name="f24" fmla="val 393"/>
                <a:gd name="f25" fmla="val 382"/>
                <a:gd name="f26" fmla="val 75"/>
                <a:gd name="f27" fmla="val 302"/>
                <a:gd name="f28" fmla="*/ f0 1 394"/>
                <a:gd name="f29" fmla="*/ f1 1 356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94"/>
                <a:gd name="f36" fmla="*/ f33 1 356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94" h="35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2" y="f13"/>
                    <a:pt x="f14" y="f15"/>
                    <a:pt x="f16" y="f15"/>
                  </a:cubicBezTo>
                  <a:cubicBezTo>
                    <a:pt x="f17" y="f18"/>
                    <a:pt x="f19" y="f18"/>
                    <a:pt x="f20" y="f18"/>
                  </a:cubicBezTo>
                  <a:cubicBezTo>
                    <a:pt x="f21" y="f18"/>
                    <a:pt x="f22" y="f23"/>
                    <a:pt x="f24" y="f17"/>
                  </a:cubicBezTo>
                  <a:cubicBezTo>
                    <a:pt x="f25" y="f26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1085;p45">
              <a:extLst>
                <a:ext uri="{FF2B5EF4-FFF2-40B4-BE49-F238E27FC236}">
                  <a16:creationId xmlns:a16="http://schemas.microsoft.com/office/drawing/2014/main" id="{2D9F0E8F-9BE6-4222-A33D-165196F48E7F}"/>
                </a:ext>
              </a:extLst>
            </p:cNvPr>
            <p:cNvSpPr/>
            <p:nvPr/>
          </p:nvSpPr>
          <p:spPr>
            <a:xfrm rot="5400013">
              <a:off x="996700" y="1157653"/>
              <a:ext cx="43077" cy="43799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366"/>
                <a:gd name="f5" fmla="val 187"/>
                <a:gd name="f6" fmla="val 1"/>
                <a:gd name="f7" fmla="val 184"/>
                <a:gd name="f8" fmla="val 181"/>
                <a:gd name="f9" fmla="val 177"/>
                <a:gd name="f10" fmla="val 81"/>
                <a:gd name="f11" fmla="val 7"/>
                <a:gd name="f12" fmla="val 274"/>
                <a:gd name="f13" fmla="val 354"/>
                <a:gd name="f14" fmla="val 183"/>
                <a:gd name="f15" fmla="val 365"/>
                <a:gd name="f16" fmla="val 280"/>
                <a:gd name="f17" fmla="val 359"/>
                <a:gd name="f18" fmla="val 84"/>
                <a:gd name="f19" fmla="val 285"/>
                <a:gd name="f20" fmla="*/ f1 1 360"/>
                <a:gd name="f21" fmla="*/ f2 1 366"/>
                <a:gd name="f22" fmla="val f3"/>
                <a:gd name="f23" fmla="val f0"/>
                <a:gd name="f24" fmla="val f4"/>
                <a:gd name="f25" fmla="+- f24 0 f22"/>
                <a:gd name="f26" fmla="+- f23 0 f22"/>
                <a:gd name="f27" fmla="*/ f26 1 360"/>
                <a:gd name="f28" fmla="*/ f25 1 366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360" h="366">
                  <a:moveTo>
                    <a:pt x="f5" y="f6"/>
                  </a:moveTo>
                  <a:cubicBezTo>
                    <a:pt x="f7" y="f6"/>
                    <a:pt x="f8" y="f6"/>
                    <a:pt x="f9" y="f6"/>
                  </a:cubicBezTo>
                  <a:cubicBezTo>
                    <a:pt x="f10" y="f6"/>
                    <a:pt x="f6" y="f10"/>
                    <a:pt x="f6" y="f9"/>
                  </a:cubicBezTo>
                  <a:cubicBezTo>
                    <a:pt x="f11" y="f12"/>
                    <a:pt x="f10" y="f13"/>
                    <a:pt x="f14" y="f15"/>
                  </a:cubicBezTo>
                  <a:cubicBezTo>
                    <a:pt x="f16" y="f0"/>
                    <a:pt x="f0" y="f16"/>
                    <a:pt x="f13" y="f14"/>
                  </a:cubicBezTo>
                  <a:cubicBezTo>
                    <a:pt x="f17" y="f18"/>
                    <a:pt x="f19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86;p45">
              <a:extLst>
                <a:ext uri="{FF2B5EF4-FFF2-40B4-BE49-F238E27FC236}">
                  <a16:creationId xmlns:a16="http://schemas.microsoft.com/office/drawing/2014/main" id="{2CB5C42D-2866-4524-8A29-EAC2CC610F96}"/>
                </a:ext>
              </a:extLst>
            </p:cNvPr>
            <p:cNvSpPr/>
            <p:nvPr/>
          </p:nvSpPr>
          <p:spPr>
            <a:xfrm rot="5400013">
              <a:off x="1158004" y="1005209"/>
              <a:ext cx="51819" cy="439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3"/>
                <a:gd name="f4" fmla="val 367"/>
                <a:gd name="f5" fmla="val 193"/>
                <a:gd name="f6" fmla="val 1"/>
                <a:gd name="f7" fmla="val 186"/>
                <a:gd name="f8" fmla="val 179"/>
                <a:gd name="f9" fmla="val 172"/>
                <a:gd name="f10" fmla="val 2"/>
                <a:gd name="f11" fmla="val 169"/>
                <a:gd name="f12" fmla="val 165"/>
                <a:gd name="f13" fmla="val 162"/>
                <a:gd name="f14" fmla="val 75"/>
                <a:gd name="f15" fmla="val 74"/>
                <a:gd name="f16" fmla="val 7"/>
                <a:gd name="f17" fmla="val 161"/>
                <a:gd name="f18" fmla="val 264"/>
                <a:gd name="f19" fmla="val 81"/>
                <a:gd name="f20" fmla="val 355"/>
                <a:gd name="f21" fmla="val 183"/>
                <a:gd name="f22" fmla="val 366"/>
                <a:gd name="f23" fmla="val 185"/>
                <a:gd name="f24" fmla="val 187"/>
                <a:gd name="f25" fmla="val 189"/>
                <a:gd name="f26" fmla="val 432"/>
                <a:gd name="f27" fmla="val 427"/>
                <a:gd name="f28" fmla="*/ f0 1 433"/>
                <a:gd name="f29" fmla="*/ f1 1 367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33"/>
                <a:gd name="f36" fmla="*/ f33 1 367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33" h="367">
                  <a:moveTo>
                    <a:pt x="f5" y="f6"/>
                  </a:moveTo>
                  <a:cubicBezTo>
                    <a:pt x="f7" y="f6"/>
                    <a:pt x="f8" y="f6"/>
                    <a:pt x="f9" y="f10"/>
                  </a:cubicBezTo>
                  <a:cubicBezTo>
                    <a:pt x="f11" y="f10"/>
                    <a:pt x="f12" y="f10"/>
                    <a:pt x="f13" y="f10"/>
                  </a:cubicBezTo>
                  <a:cubicBezTo>
                    <a:pt x="f14" y="f10"/>
                    <a:pt x="f6" y="f15"/>
                    <a:pt x="f16" y="f17"/>
                  </a:cubicBezTo>
                  <a:cubicBezTo>
                    <a:pt x="f6" y="f18"/>
                    <a:pt x="f19" y="f20"/>
                    <a:pt x="f21" y="f22"/>
                  </a:cubicBezTo>
                  <a:cubicBezTo>
                    <a:pt x="f23" y="f22"/>
                    <a:pt x="f24" y="f22"/>
                    <a:pt x="f25" y="f22"/>
                  </a:cubicBezTo>
                  <a:cubicBezTo>
                    <a:pt x="f26" y="f22"/>
                    <a:pt x="f27" y="f6"/>
                    <a:pt x="f5" y="f6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87;p45">
              <a:extLst>
                <a:ext uri="{FF2B5EF4-FFF2-40B4-BE49-F238E27FC236}">
                  <a16:creationId xmlns:a16="http://schemas.microsoft.com/office/drawing/2014/main" id="{CF04534F-CD68-44A2-834A-0F7182D86FBE}"/>
                </a:ext>
              </a:extLst>
            </p:cNvPr>
            <p:cNvSpPr/>
            <p:nvPr/>
          </p:nvSpPr>
          <p:spPr>
            <a:xfrm rot="5400013">
              <a:off x="1109426" y="1168306"/>
              <a:ext cx="44275" cy="375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0"/>
                <a:gd name="f4" fmla="val 314"/>
                <a:gd name="f5" fmla="val 177"/>
                <a:gd name="f6" fmla="val 91"/>
                <a:gd name="f7" fmla="val 21"/>
                <a:gd name="f8" fmla="val 64"/>
                <a:gd name="f9" fmla="val 11"/>
                <a:gd name="f10" fmla="val 153"/>
                <a:gd name="f11" fmla="val 235"/>
                <a:gd name="f12" fmla="val 313"/>
                <a:gd name="f13" fmla="val 150"/>
                <a:gd name="f14" fmla="val 156"/>
                <a:gd name="f15" fmla="val 159"/>
                <a:gd name="f16" fmla="val 312"/>
                <a:gd name="f17" fmla="val 167"/>
                <a:gd name="f18" fmla="val 174"/>
                <a:gd name="f19" fmla="val 182"/>
                <a:gd name="f20" fmla="val 270"/>
                <a:gd name="f21" fmla="val 349"/>
                <a:gd name="f22" fmla="val 254"/>
                <a:gd name="f23" fmla="val 364"/>
                <a:gd name="f24" fmla="val 164"/>
                <a:gd name="f25" fmla="val 73"/>
                <a:gd name="f26" fmla="val 302"/>
                <a:gd name="f27" fmla="val 5"/>
                <a:gd name="f28" fmla="val 216"/>
                <a:gd name="f29" fmla="val 203"/>
                <a:gd name="f30" fmla="val 2"/>
                <a:gd name="f31" fmla="val 190"/>
                <a:gd name="f32" fmla="*/ f0 1 370"/>
                <a:gd name="f33" fmla="*/ f1 1 314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370"/>
                <a:gd name="f40" fmla="*/ f37 1 314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370" h="3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2" y="f11"/>
                    <a:pt x="f8" y="f12"/>
                    <a:pt x="f13" y="f12"/>
                  </a:cubicBezTo>
                  <a:cubicBezTo>
                    <a:pt x="f10" y="f12"/>
                    <a:pt x="f14" y="f12"/>
                    <a:pt x="f15" y="f16"/>
                  </a:cubicBezTo>
                  <a:cubicBezTo>
                    <a:pt x="f17" y="f12"/>
                    <a:pt x="f18" y="f4"/>
                    <a:pt x="f19" y="f4"/>
                  </a:cubicBezTo>
                  <a:cubicBezTo>
                    <a:pt x="f20" y="f4"/>
                    <a:pt x="f21" y="f22"/>
                    <a:pt x="f23" y="f24"/>
                  </a:cubicBezTo>
                  <a:cubicBezTo>
                    <a:pt x="f3" y="f25"/>
                    <a:pt x="f26" y="f27"/>
                    <a:pt x="f28" y="f27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88;p45">
              <a:extLst>
                <a:ext uri="{FF2B5EF4-FFF2-40B4-BE49-F238E27FC236}">
                  <a16:creationId xmlns:a16="http://schemas.microsoft.com/office/drawing/2014/main" id="{B85DF5F4-4F79-44F0-B1D3-9BAE79AF7879}"/>
                </a:ext>
              </a:extLst>
            </p:cNvPr>
            <p:cNvSpPr/>
            <p:nvPr/>
          </p:nvSpPr>
          <p:spPr>
            <a:xfrm rot="5400013">
              <a:off x="1097942" y="529058"/>
              <a:ext cx="39008" cy="375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26"/>
                <a:gd name="f4" fmla="val 314"/>
                <a:gd name="f5" fmla="val 176"/>
                <a:gd name="f6" fmla="val 172"/>
                <a:gd name="f7" fmla="val 169"/>
                <a:gd name="f8" fmla="val 1"/>
                <a:gd name="f9" fmla="val 166"/>
                <a:gd name="f10" fmla="val 162"/>
                <a:gd name="f11" fmla="val 159"/>
                <a:gd name="f12" fmla="val 156"/>
                <a:gd name="f13" fmla="val 69"/>
                <a:gd name="f14" fmla="val 73"/>
                <a:gd name="f15" fmla="val 6"/>
                <a:gd name="f16" fmla="val 246"/>
                <a:gd name="f17" fmla="val 80"/>
                <a:gd name="f18" fmla="val 160"/>
                <a:gd name="f19" fmla="val 251"/>
                <a:gd name="f20" fmla="val 325"/>
                <a:gd name="f21" fmla="val 240"/>
                <a:gd name="f22" fmla="val 149"/>
                <a:gd name="f23" fmla="val 67"/>
                <a:gd name="f24" fmla="val 257"/>
                <a:gd name="f25" fmla="*/ f0 1 326"/>
                <a:gd name="f26" fmla="*/ f1 1 31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26"/>
                <a:gd name="f33" fmla="*/ f30 1 31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26" h="314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11" y="f2"/>
                    <a:pt x="f12" y="f2"/>
                  </a:cubicBezTo>
                  <a:cubicBezTo>
                    <a:pt x="f13" y="f2"/>
                    <a:pt x="f8" y="f14"/>
                    <a:pt x="f15" y="f9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21"/>
                    <a:pt x="f20" y="f22"/>
                  </a:cubicBezTo>
                  <a:cubicBezTo>
                    <a:pt x="f20" y="f23"/>
                    <a:pt x="f24" y="f2"/>
                    <a:pt x="f5" y="f2"/>
                  </a:cubicBezTo>
                  <a:close/>
                </a:path>
              </a:pathLst>
            </a:custGeom>
            <a:solidFill>
              <a:srgbClr val="D8D8D8"/>
            </a:solidFill>
            <a:ln cap="flat">
              <a:noFill/>
              <a:prstDash val="solid"/>
            </a:ln>
          </p:spPr>
          <p:txBody>
            <a:bodyPr vert="horz" wrap="square" lIns="91421" tIns="91421" rIns="91421" bIns="91421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Vintage Photo Album For Education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1952</Words>
  <Application>Microsoft Office PowerPoint</Application>
  <PresentationFormat>Presentación en pantalla (16:9)</PresentationFormat>
  <Paragraphs>229</Paragraphs>
  <Slides>36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54" baseType="lpstr">
      <vt:lpstr>Aharoni</vt:lpstr>
      <vt:lpstr>Andika</vt:lpstr>
      <vt:lpstr>Arial</vt:lpstr>
      <vt:lpstr>Arial (Títulos)</vt:lpstr>
      <vt:lpstr>Arial Black</vt:lpstr>
      <vt:lpstr>Arial Rounded MT Bold</vt:lpstr>
      <vt:lpstr>Bahnschrift</vt:lpstr>
      <vt:lpstr>Barlow</vt:lpstr>
      <vt:lpstr>Calibri</vt:lpstr>
      <vt:lpstr>Calibri Light</vt:lpstr>
      <vt:lpstr>Century Gothic</vt:lpstr>
      <vt:lpstr>Grand Hotel</vt:lpstr>
      <vt:lpstr>Montserrat</vt:lpstr>
      <vt:lpstr>Roboto</vt:lpstr>
      <vt:lpstr>Source Sans Pro</vt:lpstr>
      <vt:lpstr>Tajawal</vt:lpstr>
      <vt:lpstr>Vintage Photo Album For Education by Slidesgo</vt:lpstr>
      <vt:lpstr>Diseño personalizado</vt:lpstr>
      <vt:lpstr>Presentación de PowerPoint</vt:lpstr>
      <vt:lpstr>Contents of this template</vt:lpstr>
      <vt:lpstr>Presentación de PowerPoint</vt:lpstr>
      <vt:lpstr>Woah!</vt:lpstr>
      <vt:lpstr>Presentación de PowerPoint</vt:lpstr>
      <vt:lpstr>— Someone Famous</vt:lpstr>
      <vt:lpstr>01</vt:lpstr>
      <vt:lpstr> Vintage Photo</vt:lpstr>
      <vt:lpstr>Features of the topic</vt:lpstr>
      <vt:lpstr>Real Estate Infographics</vt:lpstr>
      <vt:lpstr>Presentación de PowerPoint</vt:lpstr>
      <vt:lpstr>Real Estate Infographics</vt:lpstr>
      <vt:lpstr>Real Estate Infographics</vt:lpstr>
      <vt:lpstr>Presentación de PowerPoint</vt:lpstr>
      <vt:lpstr>Presentación de PowerPoint</vt:lpstr>
      <vt:lpstr>Overview</vt:lpstr>
      <vt:lpstr>Overview diagram</vt:lpstr>
      <vt:lpstr>Features of our students</vt:lpstr>
      <vt:lpstr>Methodology</vt:lpstr>
      <vt:lpstr>150,000</vt:lpstr>
      <vt:lpstr>Questions</vt:lpstr>
      <vt:lpstr>Concepts</vt:lpstr>
      <vt:lpstr>Presentación de PowerPoint</vt:lpstr>
      <vt:lpstr>Our students</vt:lpstr>
      <vt:lpstr>Presentación de PowerPoint</vt:lpstr>
      <vt:lpstr>Presentación de PowerPoint</vt:lpstr>
      <vt:lpstr>Presentación de PowerPoint</vt:lpstr>
      <vt:lpstr>Presentación de PowerPoint</vt:lpstr>
      <vt:lpstr>Thanks</vt:lpstr>
      <vt:lpstr>Presentación de PowerPoint</vt:lpstr>
      <vt:lpstr>Presentación de PowerPoint</vt:lpstr>
      <vt:lpstr>RESOURCES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album de fotos</dc:title>
  <dc:creator>Grym</dc:creator>
  <cp:lastModifiedBy>Franklin</cp:lastModifiedBy>
  <cp:revision>42</cp:revision>
  <dcterms:modified xsi:type="dcterms:W3CDTF">2023-08-28T18:11:53Z</dcterms:modified>
  <cp:category>slidesppt.net</cp:category>
</cp:coreProperties>
</file>